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2"/>
  </p:normalViewPr>
  <p:slideViewPr>
    <p:cSldViewPr snapToGrid="0" snapToObjects="1">
      <p:cViewPr>
        <p:scale>
          <a:sx n="118" d="100"/>
          <a:sy n="118" d="100"/>
        </p:scale>
        <p:origin x="17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9BC9-A4BF-054C-BE2F-7F0282BB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12CF1-DE77-494A-863C-F32A9C5F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CFD1-1881-C848-B81B-EDAB3287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5052-D6B2-8943-A8AA-1C967D8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585A-D390-A747-BDBD-0647AB87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FB34-3B29-4244-9394-CE9FB97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7521C-02A2-B14B-9FAF-4C0931E5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5F58-F070-1749-BE5D-8B4228C9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4D90-2463-414C-B084-173B9CAA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7142-C455-634B-AB7A-90C02BDF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61843-5502-9B4C-871D-98B3926D5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6B95-0D1B-394C-8C76-ACA75808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BFA0-0BFB-E44A-A5DE-74DD829F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3FCC-44A6-A24D-9363-8ABFE2E6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B10A-12B3-8D4A-97E6-21492436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125-EDDF-4748-81F9-BA8DB8E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2A1A-7A73-4647-845D-B96BD126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93FD-A993-8747-A64F-5385112A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5C66-ED8F-2548-A52B-5DBC7A3D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113D-7F62-9140-BE1A-ED551EB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C18-C896-6146-8C06-F70D10DE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0152-E2FD-4D46-B41F-76F56E3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DB1A-52BB-6E4C-A106-C06F465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2847-6339-7D44-9347-9E7C53DB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9294-B4B7-BB48-90FA-E0131780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4606-6468-EB48-A9B3-CFD7F378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1D6C-B755-FF4D-9443-BD0021D9D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EF91-A52D-5E4A-BC04-776A7902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37B2-29A7-D94E-B7B1-15D16A2A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375F9-9B9E-504B-BA23-27F5110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18F1-C635-7C40-BE67-2ADEB18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4687-34EC-F64D-8998-FB336EB2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5C47-CF80-1542-BA4F-84391EE8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A3E5-F1F1-454C-8120-D2AEB6A2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7904E-221A-C340-B5C3-50744ECC6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B8139-9559-924C-86B0-955F66B69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C88F1-F33A-7641-8673-858242F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6726D-342B-3D45-B718-70DFE76B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8E14-1BD3-6D45-AFC5-75A40106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990C-DF80-8F49-B48F-AA2B458F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7E58C-2BB1-5E49-8230-17703A4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41443-9682-7341-B1D2-0E9C2F1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36274-E9AA-4749-A636-E7537C61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811F-9BA1-0747-911F-26F83488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3BE4-706B-8741-80E6-F6016ED8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D31A-2F7D-6F47-BC71-030428CF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1CB0-5D60-B242-BBFA-387D61E8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56EF-FA83-8B40-A363-E40E8DDC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3E2A-20B1-F549-9C15-CF12D9A2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2475-85C6-5545-9E0A-19DB7FF1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57725-BBEB-2D42-9598-BDEB6BD8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EB03-33DE-7B4C-8141-4E9891C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D181-B704-A04F-8B90-D908F049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3EC2C-7041-9E40-91F8-048072FC4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EED0-A7E1-1E4E-962B-658D5562B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1ED9-D68E-A342-AAA5-1807C5A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2A33-E26B-0F43-BC62-89842692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D98E-745F-8E4B-8154-BD037DBC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96E8B-5097-D54A-84D5-B2C3D265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D510-522C-864A-96D6-02456BF8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CB44-9D0D-2F44-9074-CCB02F4F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1F87-B6E7-1746-953B-A4A1F72D7E0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094B1-646B-B141-819C-5CBD4EF0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EDB4-56BB-4543-AEC1-DF62E4518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47FD-E361-3540-9F2A-C9F0F8D0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F23E5B-0CF9-C648-84D1-4262FF74F8BD}"/>
              </a:ext>
            </a:extLst>
          </p:cNvPr>
          <p:cNvSpPr/>
          <p:nvPr/>
        </p:nvSpPr>
        <p:spPr>
          <a:xfrm>
            <a:off x="3377514" y="2594653"/>
            <a:ext cx="1371600" cy="1371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ECEE-8592-DF42-A8BA-BE758D07CAD4}"/>
              </a:ext>
            </a:extLst>
          </p:cNvPr>
          <p:cNvSpPr/>
          <p:nvPr/>
        </p:nvSpPr>
        <p:spPr>
          <a:xfrm>
            <a:off x="6557319" y="1952101"/>
            <a:ext cx="1771137" cy="2656703"/>
          </a:xfrm>
          <a:prstGeom prst="roundRect">
            <a:avLst/>
          </a:prstGeom>
          <a:solidFill>
            <a:srgbClr val="C4595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8F6ADE-1B6F-3440-8503-A3777C138C7C}"/>
              </a:ext>
            </a:extLst>
          </p:cNvPr>
          <p:cNvSpPr/>
          <p:nvPr/>
        </p:nvSpPr>
        <p:spPr>
          <a:xfrm>
            <a:off x="1186248" y="2137453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73A7F7-874E-1C4E-8D7A-B305D02A0FEB}"/>
              </a:ext>
            </a:extLst>
          </p:cNvPr>
          <p:cNvSpPr/>
          <p:nvPr/>
        </p:nvSpPr>
        <p:spPr>
          <a:xfrm>
            <a:off x="908223" y="3119815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9B96F-B7A4-DD4F-BD04-A973D6F61F14}"/>
              </a:ext>
            </a:extLst>
          </p:cNvPr>
          <p:cNvSpPr/>
          <p:nvPr/>
        </p:nvSpPr>
        <p:spPr>
          <a:xfrm>
            <a:off x="1643448" y="4102177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4B4D7-C79E-9F43-B39F-A95C75393C3A}"/>
              </a:ext>
            </a:extLst>
          </p:cNvPr>
          <p:cNvSpPr/>
          <p:nvPr/>
        </p:nvSpPr>
        <p:spPr>
          <a:xfrm>
            <a:off x="1824681" y="1338383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D8D12-B991-2042-9F26-442336A0565E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4749114" y="3280453"/>
            <a:ext cx="1808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A2BC3-5E2D-BF45-A686-6285F131AE1E}"/>
              </a:ext>
            </a:extLst>
          </p:cNvPr>
          <p:cNvCxnSpPr>
            <a:cxnSpLocks/>
            <a:stCxn id="4" idx="2"/>
            <a:endCxn id="10" idx="5"/>
          </p:cNvCxnSpPr>
          <p:nvPr/>
        </p:nvCxnSpPr>
        <p:spPr>
          <a:xfrm flipH="1" flipV="1">
            <a:off x="2605170" y="2118872"/>
            <a:ext cx="772344" cy="11615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830830-C20B-9F4E-AFA4-7B1B242AFEC6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 flipV="1">
            <a:off x="2100648" y="2594653"/>
            <a:ext cx="1276866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D6740-68FC-4C4F-9582-7728CA6FF978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1822623" y="3280453"/>
            <a:ext cx="1554891" cy="2965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472D0-42A6-824B-9812-C1FC729B2E7E}"/>
              </a:ext>
            </a:extLst>
          </p:cNvPr>
          <p:cNvCxnSpPr>
            <a:cxnSpLocks/>
            <a:stCxn id="4" idx="2"/>
            <a:endCxn id="9" idx="7"/>
          </p:cNvCxnSpPr>
          <p:nvPr/>
        </p:nvCxnSpPr>
        <p:spPr>
          <a:xfrm flipH="1">
            <a:off x="2423937" y="3280453"/>
            <a:ext cx="953577" cy="9556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CF481-39A6-8F44-8F92-A73FD468D3C3}"/>
              </a:ext>
            </a:extLst>
          </p:cNvPr>
          <p:cNvCxnSpPr>
            <a:cxnSpLocks/>
          </p:cNvCxnSpPr>
          <p:nvPr/>
        </p:nvCxnSpPr>
        <p:spPr>
          <a:xfrm flipH="1">
            <a:off x="2100648" y="5905844"/>
            <a:ext cx="8814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D32783-6A09-F94A-92C6-3CC3E5A1B863}"/>
              </a:ext>
            </a:extLst>
          </p:cNvPr>
          <p:cNvSpPr txBox="1"/>
          <p:nvPr/>
        </p:nvSpPr>
        <p:spPr>
          <a:xfrm>
            <a:off x="420130" y="5721178"/>
            <a:ext cx="158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Issuance</a:t>
            </a:r>
          </a:p>
          <a:p>
            <a:r>
              <a:rPr lang="en-US" dirty="0"/>
              <a:t>Token Retrieve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DFFA92-09ED-A045-BA53-30998C99BDB5}"/>
              </a:ext>
            </a:extLst>
          </p:cNvPr>
          <p:cNvCxnSpPr>
            <a:cxnSpLocks/>
          </p:cNvCxnSpPr>
          <p:nvPr/>
        </p:nvCxnSpPr>
        <p:spPr>
          <a:xfrm flipH="1">
            <a:off x="2100648" y="6194168"/>
            <a:ext cx="88144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48F31B-0CC8-FF41-B390-F72A4CF47F9B}"/>
              </a:ext>
            </a:extLst>
          </p:cNvPr>
          <p:cNvCxnSpPr>
            <a:cxnSpLocks/>
          </p:cNvCxnSpPr>
          <p:nvPr/>
        </p:nvCxnSpPr>
        <p:spPr>
          <a:xfrm flipH="1">
            <a:off x="4796892" y="2388707"/>
            <a:ext cx="176042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57ABA3-D2A3-8B45-859D-FD973ECBF1BC}"/>
              </a:ext>
            </a:extLst>
          </p:cNvPr>
          <p:cNvSpPr txBox="1"/>
          <p:nvPr/>
        </p:nvSpPr>
        <p:spPr>
          <a:xfrm>
            <a:off x="3804337" y="1801598"/>
            <a:ext cx="266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Analyze the input and query </a:t>
            </a:r>
          </a:p>
          <a:p>
            <a:pPr algn="ctr"/>
            <a:r>
              <a:rPr lang="en-US" sz="1400" dirty="0"/>
              <a:t>directly from the storage node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6035BC-68AE-C245-B165-47DE74B4CD10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605170" y="2118872"/>
            <a:ext cx="2191722" cy="2698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47AC76A6-AEE7-9447-AB21-3F3BC142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249" y="3845636"/>
            <a:ext cx="659303" cy="6593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62D5E0-D4AB-E84C-A3CF-63F70F3873C6}"/>
              </a:ext>
            </a:extLst>
          </p:cNvPr>
          <p:cNvSpPr txBox="1"/>
          <p:nvPr/>
        </p:nvSpPr>
        <p:spPr>
          <a:xfrm>
            <a:off x="9889249" y="442413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457A4-E177-E645-904D-C7A8974815E3}"/>
              </a:ext>
            </a:extLst>
          </p:cNvPr>
          <p:cNvCxnSpPr>
            <a:cxnSpLocks/>
            <a:stCxn id="43" idx="1"/>
            <a:endCxn id="5" idx="3"/>
          </p:cNvCxnSpPr>
          <p:nvPr/>
        </p:nvCxnSpPr>
        <p:spPr>
          <a:xfrm flipH="1" flipV="1">
            <a:off x="8328456" y="3280453"/>
            <a:ext cx="1600793" cy="8948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C9330AE2-E6C2-0647-BCBD-09984A12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4884" y="2066240"/>
            <a:ext cx="659303" cy="65930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7EEE610-C70E-5347-BC10-399C259F27E9}"/>
              </a:ext>
            </a:extLst>
          </p:cNvPr>
          <p:cNvSpPr txBox="1"/>
          <p:nvPr/>
        </p:nvSpPr>
        <p:spPr>
          <a:xfrm>
            <a:off x="9730686" y="265817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A49551-6C7E-9645-9D4A-3CFB8B4E8B88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8278334" y="2395891"/>
            <a:ext cx="1576550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3B1A93-3AC7-F440-A0A7-E8BE3A4275AF}"/>
              </a:ext>
            </a:extLst>
          </p:cNvPr>
          <p:cNvSpPr txBox="1"/>
          <p:nvPr/>
        </p:nvSpPr>
        <p:spPr>
          <a:xfrm>
            <a:off x="5708365" y="5304900"/>
            <a:ext cx="671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  <a:br>
              <a:rPr lang="en-US" dirty="0"/>
            </a:br>
            <a:r>
              <a:rPr lang="en-US" dirty="0"/>
              <a:t>1. To demonstrate the functionalities of </a:t>
            </a:r>
            <a:r>
              <a:rPr lang="en-US" dirty="0" err="1"/>
              <a:t>TokenSDK</a:t>
            </a:r>
            <a:r>
              <a:rPr lang="en-US" dirty="0"/>
              <a:t>.</a:t>
            </a:r>
          </a:p>
          <a:p>
            <a:r>
              <a:rPr lang="en-US" dirty="0"/>
              <a:t>2. Show case a full stack development cycle.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6F9767-1807-8146-8640-93226A5F3481}"/>
              </a:ext>
            </a:extLst>
          </p:cNvPr>
          <p:cNvSpPr txBox="1"/>
          <p:nvPr/>
        </p:nvSpPr>
        <p:spPr>
          <a:xfrm>
            <a:off x="420130" y="323869"/>
            <a:ext cx="3111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CorDapp: Token To Friend</a:t>
            </a:r>
          </a:p>
        </p:txBody>
      </p:sp>
    </p:spTree>
    <p:extLst>
      <p:ext uri="{BB962C8B-B14F-4D97-AF65-F5344CB8AC3E}">
        <p14:creationId xmlns:p14="http://schemas.microsoft.com/office/powerpoint/2010/main" val="255552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54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</dc:creator>
  <cp:lastModifiedBy>Peter Li</cp:lastModifiedBy>
  <cp:revision>5</cp:revision>
  <dcterms:created xsi:type="dcterms:W3CDTF">2020-11-20T17:43:58Z</dcterms:created>
  <dcterms:modified xsi:type="dcterms:W3CDTF">2020-11-23T20:30:12Z</dcterms:modified>
</cp:coreProperties>
</file>