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129"/>
  </p:normalViewPr>
  <p:slideViewPr>
    <p:cSldViewPr snapToGrid="0">
      <p:cViewPr>
        <p:scale>
          <a:sx n="141" d="100"/>
          <a:sy n="141" d="100"/>
        </p:scale>
        <p:origin x="-1232" y="-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98D16-34AD-294A-B25D-C1BCFE5D79D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9861-E33F-8F40-9FB4-F666E434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6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select all to get white box surrounding, so when pasting as PNG into Word it isn’t transparent.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B9861-E33F-8F40-9FB4-F666E4341B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8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1D52-F347-6BEC-B27F-F1A2CE113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F59C8-804F-344C-179B-AD24D417A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950B-2DA0-C25D-4E3F-D3CA7EAD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1A44-B1D6-184E-BC33-1FFDE2588B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C019-A548-39E4-9861-D7CB9BA5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1A208-2511-A252-C0E2-E0E2D62D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EB5D-3FD3-DD4F-B6F6-0EEC2D68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9C3D-D193-4176-2B3D-2EA81930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48C1E-70C8-0497-A465-AEFF9F01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4FA6D-B0E4-A523-41EB-44FAAEC0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1A44-B1D6-184E-BC33-1FFDE2588B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93D7-4828-26E0-5BB7-56771AB2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79E6C-929C-D2B6-0D7E-2A298E5F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EB5D-3FD3-DD4F-B6F6-0EEC2D68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F1033-F076-E339-972B-64530D1BA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D517-14F6-3788-9B69-EF22934B8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146E-A1EF-B063-EAF0-407EFD76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1A44-B1D6-184E-BC33-1FFDE2588B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C20BB-F762-1C6E-6AE0-92ABA9C2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9B1B-9C4A-1674-1C20-B9F66514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EB5D-3FD3-DD4F-B6F6-0EEC2D68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5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112F-A755-1E2D-8B62-638635E1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63B0-91F2-4A5A-EB3B-7D7E8A42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3A070-4E6E-70BD-48F1-9FE35EFD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1A44-B1D6-184E-BC33-1FFDE2588B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B80A9-CC05-8728-7C02-D11A7845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0DA6A-9A0A-4650-53A7-BA015F62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EB5D-3FD3-DD4F-B6F6-0EEC2D68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4D09-2257-4299-216E-071A7F9A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682D4-9D27-E855-AB14-E0FF4726F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D23E-40FC-EAB3-20D3-E9EA805E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1A44-B1D6-184E-BC33-1FFDE2588B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5B8B-B091-B2DE-21F2-D2F06001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DF4A-9BCB-6C4E-6D39-DC4D8CC6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EB5D-3FD3-DD4F-B6F6-0EEC2D68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C39D-287F-99D9-5105-ADE5BBD8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2E90-C5E1-CB69-80F8-C31B686CF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F5D1E-75B0-756B-24A9-1F6885646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6F3CC-351B-D31D-17DC-F477DF6E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1A44-B1D6-184E-BC33-1FFDE2588B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0E9E6-F8AD-D424-952F-9054F72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1A1D-774B-9612-A86E-44513A03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EB5D-3FD3-DD4F-B6F6-0EEC2D68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C913-1520-1663-65B3-F19CE99D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E3BD8-431E-6D9D-EDEC-25519CAF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A8FDA-A1E3-6257-63B7-ACD0EC0AB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ABF10-67AC-01D3-EDEF-81E987696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52029-88C3-A63E-7D37-D0FA74B42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D5AC8-5F7C-B987-5C0D-0BEBD560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1A44-B1D6-184E-BC33-1FFDE2588B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97E41-BF18-6162-BD64-989E4546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53C76-4141-7741-CE0D-446116CE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EB5D-3FD3-DD4F-B6F6-0EEC2D68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919-23F6-8A28-2467-2F3BE594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CC2B0-0502-3A1A-C14D-242FAFCB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1A44-B1D6-184E-BC33-1FFDE2588B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3D14C-3F6E-8EA3-7E13-5E60FA94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B6209-66C9-4BC7-A927-1CD71417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EB5D-3FD3-DD4F-B6F6-0EEC2D68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60399-CF54-9AE8-1BD6-CBF5D8FF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1A44-B1D6-184E-BC33-1FFDE2588B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4D096-7763-67BE-F5D7-08E29BDD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02A74-C425-EA22-C29D-94033FCB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EB5D-3FD3-DD4F-B6F6-0EEC2D68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9CDD-2B9C-9D8B-EC3C-097F9440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8482-B6E4-727A-AAE9-EC037CEAD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16F6B-AEAB-CD4B-0529-376B11CD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16A46-63E6-BDA8-84D6-A7F0E27F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1A44-B1D6-184E-BC33-1FFDE2588B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87617-631A-E0B2-ADD1-93EFE904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251B2-2E05-D734-25D0-203490B5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EB5D-3FD3-DD4F-B6F6-0EEC2D68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5F28-D411-FAA0-F4C9-A6E354AA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11BB8-03FF-B5FF-ABE1-C0CFE2B96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1ED54-0CE0-C121-0C4C-25980A6ED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80954-7FFC-FEDE-D957-53DD6E56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1A44-B1D6-184E-BC33-1FFDE2588B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8EDC6-C3A5-4507-C63F-EEB59984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D263A-A8D7-782F-CB71-D4F7073E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EB5D-3FD3-DD4F-B6F6-0EEC2D68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2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99274-6330-CF28-F91A-7073CA41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FAA34-F290-C861-3753-26EC7442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E5E0-9152-548C-9D7D-46D76EC15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1A44-B1D6-184E-BC33-1FFDE2588B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66C62-F7F4-6073-C782-D68C33E4D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F8BB-932A-F749-6C15-D6A3CF4D4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EB5D-3FD3-DD4F-B6F6-0EEC2D68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F2BC027-2F69-9578-47F4-FA312EF9DE34}"/>
              </a:ext>
            </a:extLst>
          </p:cNvPr>
          <p:cNvSpPr/>
          <p:nvPr/>
        </p:nvSpPr>
        <p:spPr>
          <a:xfrm>
            <a:off x="2508378" y="1563726"/>
            <a:ext cx="7210890" cy="4114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ACC7D-9ED7-13DF-56B3-39973549D8C8}"/>
              </a:ext>
            </a:extLst>
          </p:cNvPr>
          <p:cNvSpPr/>
          <p:nvPr/>
        </p:nvSpPr>
        <p:spPr>
          <a:xfrm>
            <a:off x="3736081" y="1940680"/>
            <a:ext cx="5584251" cy="33608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78D7799-8920-7ECD-59B7-4614F646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36081" y="1940680"/>
            <a:ext cx="381000" cy="420416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01A1E77C-02E9-E24F-3985-9A970DC5DB4A}"/>
              </a:ext>
            </a:extLst>
          </p:cNvPr>
          <p:cNvSpPr/>
          <p:nvPr/>
        </p:nvSpPr>
        <p:spPr>
          <a:xfrm flipH="1">
            <a:off x="6444822" y="2723745"/>
            <a:ext cx="1269548" cy="100959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9" name="Graphic 22">
            <a:extLst>
              <a:ext uri="{FF2B5EF4-FFF2-40B4-BE49-F238E27FC236}">
                <a16:creationId xmlns:a16="http://schemas.microsoft.com/office/drawing/2014/main" id="{140AB31C-26A1-F721-0EB1-9DFFE24D1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792180" y="39743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9">
            <a:extLst>
              <a:ext uri="{FF2B5EF4-FFF2-40B4-BE49-F238E27FC236}">
                <a16:creationId xmlns:a16="http://schemas.microsoft.com/office/drawing/2014/main" id="{601A259B-F23C-A693-D5E3-0A7A19B3A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555" y="452034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11" name="Graphic 17">
            <a:extLst>
              <a:ext uri="{FF2B5EF4-FFF2-40B4-BE49-F238E27FC236}">
                <a16:creationId xmlns:a16="http://schemas.microsoft.com/office/drawing/2014/main" id="{3CE8B9EA-58DC-33B2-5E6E-F509B085E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4281033" y="38548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0EA4D796-E216-113C-71FF-26831F973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846" y="461680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13" name="Graphic 23">
            <a:extLst>
              <a:ext uri="{FF2B5EF4-FFF2-40B4-BE49-F238E27FC236}">
                <a16:creationId xmlns:a16="http://schemas.microsoft.com/office/drawing/2014/main" id="{1709A945-101F-D295-F250-5544836C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805" y="23762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2">
            <a:extLst>
              <a:ext uri="{FF2B5EF4-FFF2-40B4-BE49-F238E27FC236}">
                <a16:creationId xmlns:a16="http://schemas.microsoft.com/office/drawing/2014/main" id="{659C58F0-15CB-EB4B-502A-8A3C70111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980" y="313984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5" name="Graphic 8">
            <a:extLst>
              <a:ext uri="{FF2B5EF4-FFF2-40B4-BE49-F238E27FC236}">
                <a16:creationId xmlns:a16="http://schemas.microsoft.com/office/drawing/2014/main" id="{28E590AA-9148-8D0B-E9A6-1AF39BF10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805" y="38548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346709A2-48D1-B462-C1B3-3A6A3B1AD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824" y="461918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17" name="Graphic 10">
            <a:extLst>
              <a:ext uri="{FF2B5EF4-FFF2-40B4-BE49-F238E27FC236}">
                <a16:creationId xmlns:a16="http://schemas.microsoft.com/office/drawing/2014/main" id="{8852D703-97E0-92F5-0446-21CC0FAD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919" y="38548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B074C5D5-4114-5186-A006-923083B51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094" y="461680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5FC821-E984-B269-56C2-42F2834DBEC4}"/>
              </a:ext>
            </a:extLst>
          </p:cNvPr>
          <p:cNvCxnSpPr>
            <a:cxnSpLocks/>
          </p:cNvCxnSpPr>
          <p:nvPr/>
        </p:nvCxnSpPr>
        <p:spPr>
          <a:xfrm>
            <a:off x="5177937" y="4209307"/>
            <a:ext cx="7595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01905-AAC3-9A78-B7EE-B200C6B12E1F}"/>
              </a:ext>
            </a:extLst>
          </p:cNvPr>
          <p:cNvCxnSpPr>
            <a:cxnSpLocks/>
          </p:cNvCxnSpPr>
          <p:nvPr/>
        </p:nvCxnSpPr>
        <p:spPr>
          <a:xfrm>
            <a:off x="6954856" y="4209307"/>
            <a:ext cx="7595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279FE2-F76D-AB46-A96D-84D112F83E3D}"/>
              </a:ext>
            </a:extLst>
          </p:cNvPr>
          <p:cNvCxnSpPr>
            <a:cxnSpLocks/>
          </p:cNvCxnSpPr>
          <p:nvPr/>
        </p:nvCxnSpPr>
        <p:spPr>
          <a:xfrm>
            <a:off x="3338938" y="4209307"/>
            <a:ext cx="7595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FCE83AA-BF1A-BC0E-B783-53047398BF59}"/>
              </a:ext>
            </a:extLst>
          </p:cNvPr>
          <p:cNvSpPr>
            <a:spLocks noChangeAspect="1"/>
          </p:cNvSpPr>
          <p:nvPr/>
        </p:nvSpPr>
        <p:spPr bwMode="auto">
          <a:xfrm>
            <a:off x="3961293" y="3758282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A957DC-C45C-174B-F2C6-A9AA1AEBB4DE}"/>
              </a:ext>
            </a:extLst>
          </p:cNvPr>
          <p:cNvSpPr>
            <a:spLocks noChangeAspect="1"/>
          </p:cNvSpPr>
          <p:nvPr/>
        </p:nvSpPr>
        <p:spPr bwMode="auto">
          <a:xfrm>
            <a:off x="5742395" y="3756310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76B9DC-509E-BCB2-2EBD-88019651662E}"/>
              </a:ext>
            </a:extLst>
          </p:cNvPr>
          <p:cNvSpPr>
            <a:spLocks noChangeAspect="1"/>
          </p:cNvSpPr>
          <p:nvPr/>
        </p:nvSpPr>
        <p:spPr bwMode="auto">
          <a:xfrm>
            <a:off x="7533977" y="2239100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D9008E-0120-428C-F87D-00249F5614FF}"/>
              </a:ext>
            </a:extLst>
          </p:cNvPr>
          <p:cNvSpPr>
            <a:spLocks noChangeAspect="1"/>
          </p:cNvSpPr>
          <p:nvPr/>
        </p:nvSpPr>
        <p:spPr bwMode="auto">
          <a:xfrm>
            <a:off x="7533013" y="3756310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TextBox 39">
            <a:extLst>
              <a:ext uri="{FF2B5EF4-FFF2-40B4-BE49-F238E27FC236}">
                <a16:creationId xmlns:a16="http://schemas.microsoft.com/office/drawing/2014/main" id="{5369C789-5ABC-2EBB-D787-FD73233D3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269" y="248670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</a:p>
        </p:txBody>
      </p:sp>
      <p:sp>
        <p:nvSpPr>
          <p:cNvPr id="3" name="TextBox 39">
            <a:extLst>
              <a:ext uri="{FF2B5EF4-FFF2-40B4-BE49-F238E27FC236}">
                <a16:creationId xmlns:a16="http://schemas.microsoft.com/office/drawing/2014/main" id="{3EF21614-50B8-1475-A035-193D7B519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287" y="398271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51497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Hakanson</dc:creator>
  <cp:lastModifiedBy>Microsoft Office User</cp:lastModifiedBy>
  <cp:revision>4</cp:revision>
  <dcterms:created xsi:type="dcterms:W3CDTF">2022-10-04T18:13:19Z</dcterms:created>
  <dcterms:modified xsi:type="dcterms:W3CDTF">2022-12-16T20:13:29Z</dcterms:modified>
</cp:coreProperties>
</file>