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Varela Round"/>
      <p:regular r:id="rId22"/>
    </p:embeddedFont>
    <p:embeddedFont>
      <p:font typeface="Gaegu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VarelaRound-regular.fntdata"/><Relationship Id="rId21" Type="http://schemas.openxmlformats.org/officeDocument/2006/relationships/slide" Target="slides/slide17.xml"/><Relationship Id="rId24" Type="http://schemas.openxmlformats.org/officeDocument/2006/relationships/font" Target="fonts/Gaegu-bold.fntdata"/><Relationship Id="rId23" Type="http://schemas.openxmlformats.org/officeDocument/2006/relationships/font" Target="fonts/Gaeg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10d63b0f6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10d63b0f6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6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c79573c1e9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c79573c1e9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10d63b0f65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10d63b0f65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0d63b0f65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0d63b0f65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g10d63b0f65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8" name="Google Shape;3108;g10d63b0f65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ca1a8d16b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ca1a8d16b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c79573c1e9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c79573c1e9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ca1a8d16bc_0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ca1a8d16bc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c8f6cc2c49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c8f6cc2c49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c94c3d533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c94c3d533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c79573c1e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c79573c1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10d6795dd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10d6795dd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c79573c1e9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c79573c1e9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c94c3d533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c94c3d533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c79573c1e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c79573c1e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c79573c1e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c79573c1e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flipH="1" rot="3251181">
            <a:off x="622582" y="2760365"/>
            <a:ext cx="788446" cy="63180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"/>
          <p:cNvSpPr txBox="1"/>
          <p:nvPr>
            <p:ph hasCustomPrompt="1"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/>
          <p:nvPr>
            <p:ph idx="1" type="subTitle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idx="1" type="subTitle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3" name="Google Shape;1043;p13"/>
          <p:cNvSpPr txBox="1"/>
          <p:nvPr>
            <p:ph idx="2" type="subTitle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4" name="Google Shape;1044;p13"/>
          <p:cNvSpPr txBox="1"/>
          <p:nvPr>
            <p:ph hasCustomPrompt="1"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/>
          <p:nvPr>
            <p:ph idx="4" type="subTitle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6" name="Google Shape;1046;p13"/>
          <p:cNvSpPr txBox="1"/>
          <p:nvPr>
            <p:ph idx="5" type="subTitle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7" name="Google Shape;1047;p13"/>
          <p:cNvSpPr txBox="1"/>
          <p:nvPr>
            <p:ph hasCustomPrompt="1"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9" name="Google Shape;1049;p13"/>
          <p:cNvSpPr txBox="1"/>
          <p:nvPr>
            <p:ph idx="8" type="subTitle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0" name="Google Shape;1050;p13"/>
          <p:cNvSpPr txBox="1"/>
          <p:nvPr>
            <p:ph hasCustomPrompt="1"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/>
          <p:nvPr>
            <p:ph idx="13" type="subTitle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52" name="Google Shape;1052;p13"/>
          <p:cNvSpPr txBox="1"/>
          <p:nvPr>
            <p:ph idx="14" type="subTitle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3" name="Google Shape;1053;p13"/>
          <p:cNvSpPr txBox="1"/>
          <p:nvPr>
            <p:ph hasCustomPrompt="1"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rect b="b" l="l" r="r" t="t"/>
                    <a:pathLst>
                      <a:path extrusionOk="0" h="16128" w="16427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rect b="b" l="l" r="r" t="t"/>
                    <a:pathLst>
                      <a:path extrusionOk="0" h="6536" w="7694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flipH="1" rot="5400000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155" name="Google Shape;1155;p14"/>
          <p:cNvSpPr txBox="1"/>
          <p:nvPr>
            <p:ph idx="2" type="title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"/>
          <p:cNvSpPr txBox="1"/>
          <p:nvPr>
            <p:ph idx="1" type="subTitle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57" name="Google Shape;12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5"/>
          <p:cNvSpPr txBox="1"/>
          <p:nvPr>
            <p:ph idx="2" type="subTitle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15"/>
          <p:cNvSpPr txBox="1"/>
          <p:nvPr>
            <p:ph idx="3" type="subTitle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0" name="Google Shape;1260;p15"/>
          <p:cNvSpPr txBox="1"/>
          <p:nvPr>
            <p:ph idx="4" type="subTitle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1" name="Google Shape;1261;p15"/>
          <p:cNvSpPr txBox="1"/>
          <p:nvPr>
            <p:ph idx="5" type="subTitle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2" name="Google Shape;1262;p15"/>
          <p:cNvSpPr txBox="1"/>
          <p:nvPr>
            <p:ph idx="6" type="subTitle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flipH="1" rot="445899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6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9" name="Google Shape;1359;p16"/>
          <p:cNvSpPr txBox="1"/>
          <p:nvPr>
            <p:ph idx="1" type="subTitle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16"/>
          <p:cNvSpPr txBox="1"/>
          <p:nvPr>
            <p:ph hasCustomPrompt="1"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720000" y="3881875"/>
            <a:ext cx="607734" cy="721621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5664877" y="4000197"/>
            <a:ext cx="1575948" cy="802794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377075" y="665587"/>
            <a:ext cx="2734487" cy="2139081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7528784" y="833519"/>
            <a:ext cx="936540" cy="80738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6" name="Google Shape;1536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 txBox="1"/>
          <p:nvPr>
            <p:ph idx="1" type="subTitle"/>
          </p:nvPr>
        </p:nvSpPr>
        <p:spPr>
          <a:xfrm>
            <a:off x="11256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2" type="subTitle"/>
          </p:nvPr>
        </p:nvSpPr>
        <p:spPr>
          <a:xfrm>
            <a:off x="11257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9" name="Google Shape;1539;p18"/>
          <p:cNvSpPr txBox="1"/>
          <p:nvPr>
            <p:ph idx="3" type="subTitle"/>
          </p:nvPr>
        </p:nvSpPr>
        <p:spPr>
          <a:xfrm>
            <a:off x="363464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4" type="subTitle"/>
          </p:nvPr>
        </p:nvSpPr>
        <p:spPr>
          <a:xfrm>
            <a:off x="363465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1" name="Google Shape;1541;p18"/>
          <p:cNvSpPr txBox="1"/>
          <p:nvPr>
            <p:ph idx="5" type="subTitle"/>
          </p:nvPr>
        </p:nvSpPr>
        <p:spPr>
          <a:xfrm>
            <a:off x="61435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6" type="subTitle"/>
          </p:nvPr>
        </p:nvSpPr>
        <p:spPr>
          <a:xfrm>
            <a:off x="61436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3" name="Google Shape;1543;p18"/>
          <p:cNvSpPr txBox="1"/>
          <p:nvPr>
            <p:ph idx="7" type="subTitle"/>
          </p:nvPr>
        </p:nvSpPr>
        <p:spPr>
          <a:xfrm>
            <a:off x="1125697" y="1473436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4" name="Google Shape;1544;p18"/>
          <p:cNvSpPr txBox="1"/>
          <p:nvPr>
            <p:ph idx="8" type="subTitle"/>
          </p:nvPr>
        </p:nvSpPr>
        <p:spPr>
          <a:xfrm>
            <a:off x="1125700" y="1963328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5" name="Google Shape;1545;p18"/>
          <p:cNvSpPr txBox="1"/>
          <p:nvPr>
            <p:ph idx="9" type="subTitle"/>
          </p:nvPr>
        </p:nvSpPr>
        <p:spPr>
          <a:xfrm>
            <a:off x="363464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6" name="Google Shape;1546;p18"/>
          <p:cNvSpPr txBox="1"/>
          <p:nvPr>
            <p:ph idx="13" type="subTitle"/>
          </p:nvPr>
        </p:nvSpPr>
        <p:spPr>
          <a:xfrm>
            <a:off x="363465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7" name="Google Shape;1547;p18"/>
          <p:cNvSpPr txBox="1"/>
          <p:nvPr>
            <p:ph idx="14" type="subTitle"/>
          </p:nvPr>
        </p:nvSpPr>
        <p:spPr>
          <a:xfrm>
            <a:off x="614359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8" name="Google Shape;1548;p18"/>
          <p:cNvSpPr txBox="1"/>
          <p:nvPr>
            <p:ph idx="15" type="subTitle"/>
          </p:nvPr>
        </p:nvSpPr>
        <p:spPr>
          <a:xfrm>
            <a:off x="614360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600600" y="3188357"/>
            <a:ext cx="1537725" cy="15741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2935317" y="836886"/>
            <a:ext cx="1124259" cy="572702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5985728" y="786808"/>
            <a:ext cx="2597867" cy="2032208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6" name="Google Shape;1736;p20"/>
          <p:cNvGrpSpPr/>
          <p:nvPr/>
        </p:nvGrpSpPr>
        <p:grpSpPr>
          <a:xfrm rot="2700000">
            <a:off x="6062347" y="4226475"/>
            <a:ext cx="328112" cy="377951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20"/>
          <p:cNvSpPr txBox="1"/>
          <p:nvPr>
            <p:ph idx="1" type="subTitle"/>
          </p:nvPr>
        </p:nvSpPr>
        <p:spPr>
          <a:xfrm>
            <a:off x="12249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6" name="Google Shape;1746;p20"/>
          <p:cNvSpPr txBox="1"/>
          <p:nvPr>
            <p:ph idx="2" type="subTitle"/>
          </p:nvPr>
        </p:nvSpPr>
        <p:spPr>
          <a:xfrm>
            <a:off x="12249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0"/>
          <p:cNvSpPr txBox="1"/>
          <p:nvPr>
            <p:ph idx="3" type="subTitle"/>
          </p:nvPr>
        </p:nvSpPr>
        <p:spPr>
          <a:xfrm>
            <a:off x="58518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8" name="Google Shape;1748;p20"/>
          <p:cNvSpPr txBox="1"/>
          <p:nvPr>
            <p:ph idx="4" type="subTitle"/>
          </p:nvPr>
        </p:nvSpPr>
        <p:spPr>
          <a:xfrm>
            <a:off x="58518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20"/>
          <p:cNvSpPr txBox="1"/>
          <p:nvPr>
            <p:ph idx="5" type="subTitle"/>
          </p:nvPr>
        </p:nvSpPr>
        <p:spPr>
          <a:xfrm>
            <a:off x="12249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0" name="Google Shape;1750;p20"/>
          <p:cNvSpPr txBox="1"/>
          <p:nvPr>
            <p:ph idx="6" type="subTitle"/>
          </p:nvPr>
        </p:nvSpPr>
        <p:spPr>
          <a:xfrm>
            <a:off x="12249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20"/>
          <p:cNvSpPr txBox="1"/>
          <p:nvPr>
            <p:ph idx="7" type="subTitle"/>
          </p:nvPr>
        </p:nvSpPr>
        <p:spPr>
          <a:xfrm>
            <a:off x="58518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2" name="Google Shape;1752;p20"/>
          <p:cNvSpPr txBox="1"/>
          <p:nvPr>
            <p:ph idx="8" type="subTitle"/>
          </p:nvPr>
        </p:nvSpPr>
        <p:spPr>
          <a:xfrm>
            <a:off x="58518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rect b="b" l="l" r="r" t="t"/>
              <a:pathLst>
                <a:path extrusionOk="0" h="8198" w="7064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rect b="b" l="l" r="r" t="t"/>
              <a:pathLst>
                <a:path extrusionOk="0" h="1319" w="6169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rect b="b" l="l" r="r" t="t"/>
              <a:pathLst>
                <a:path extrusionOk="0" h="1315" w="7024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"/>
          <p:cNvSpPr txBox="1"/>
          <p:nvPr>
            <p:ph hasCustomPrompt="1"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rect b="b" l="l" r="r" t="t"/>
              <a:pathLst>
                <a:path extrusionOk="0" h="8197" w="7084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rect b="b" l="l" r="r" t="t"/>
              <a:pathLst>
                <a:path extrusionOk="0" h="1321" w="6149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rect b="b" l="l" r="r" t="t"/>
              <a:pathLst>
                <a:path extrusionOk="0" h="1315" w="4438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rect b="b" l="l" r="r" t="t"/>
              <a:pathLst>
                <a:path extrusionOk="0" h="1315" w="6985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rect b="b" l="l" r="r" t="t"/>
              <a:pathLst>
                <a:path extrusionOk="0" h="1322" w="7025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rect b="b" l="l" r="r" t="t"/>
              <a:pathLst>
                <a:path extrusionOk="0" h="1328" w="6487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 txBox="1"/>
          <p:nvPr>
            <p:ph hasCustomPrompt="1" idx="2" type="title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/>
          <p:nvPr>
            <p:ph idx="1" type="subTitle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21"/>
          <p:cNvSpPr txBox="1"/>
          <p:nvPr>
            <p:ph hasCustomPrompt="1" idx="3" type="title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/>
          <p:nvPr>
            <p:ph idx="4" type="subTitle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5" name="Google Shape;1855;p21"/>
          <p:cNvSpPr txBox="1"/>
          <p:nvPr>
            <p:ph hasCustomPrompt="1" idx="5" type="title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/>
          <p:nvPr>
            <p:ph idx="6" type="subTitle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rect b="b" l="l" r="r" t="t"/>
            <a:pathLst>
              <a:path extrusionOk="0" h="25667" w="2320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8" name="Google Shape;19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9" name="Google Shape;1949;p22"/>
          <p:cNvSpPr txBox="1"/>
          <p:nvPr>
            <p:ph hasCustomPrompt="1" idx="2" type="title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/>
          <p:nvPr>
            <p:ph idx="1" type="subTitle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1" name="Google Shape;1951;p22"/>
          <p:cNvSpPr txBox="1"/>
          <p:nvPr>
            <p:ph hasCustomPrompt="1" idx="3" type="title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/>
          <p:nvPr>
            <p:ph idx="4" type="subTitle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5" name="Google Shape;2045;p23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7" name="Google Shape;2157;p24"/>
          <p:cNvSpPr txBox="1"/>
          <p:nvPr>
            <p:ph idx="2" type="subTitle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8" name="Google Shape;2158;p24"/>
          <p:cNvSpPr txBox="1"/>
          <p:nvPr>
            <p:ph idx="3" type="subTitle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9" name="Google Shape;2159;p24"/>
          <p:cNvSpPr txBox="1"/>
          <p:nvPr>
            <p:ph idx="4" type="subTitle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0" name="Google Shape;2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5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4" name="Google Shape;22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6829904" y="1017710"/>
            <a:ext cx="1687164" cy="1428675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411685" y="3132218"/>
            <a:ext cx="2102873" cy="154103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6"/>
          <p:cNvSpPr/>
          <p:nvPr/>
        </p:nvSpPr>
        <p:spPr>
          <a:xfrm>
            <a:off x="4234250" y="1268375"/>
            <a:ext cx="437995" cy="520073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5330686" y="4039067"/>
            <a:ext cx="922467" cy="795254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2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327" name="Google Shape;2327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9" name="Google Shape;2329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1" name="Google Shape;2331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2" name="Google Shape;2332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4" name="Google Shape;2334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5" name="Google Shape;2335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7" name="Google Shape;2337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38" name="Google Shape;2338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9" name="Google Shape;2339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40" name="Google Shape;2340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2" name="Google Shape;2342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4" name="Google Shape;2344;p26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5" name="Google Shape;23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40" name="Google Shape;2440;p27"/>
          <p:cNvSpPr txBox="1"/>
          <p:nvPr>
            <p:ph idx="1" type="subTitle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1" name="Google Shape;2441;p27"/>
          <p:cNvSpPr txBox="1"/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2" name="Google Shape;2442;p27"/>
          <p:cNvSpPr txBox="1"/>
          <p:nvPr>
            <p:ph idx="2" type="subTitle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rect b="b" l="l" r="r" t="t"/>
              <a:pathLst>
                <a:path extrusionOk="0" h="33705" w="23618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rect b="b" l="l" r="r" t="t"/>
              <a:pathLst>
                <a:path extrusionOk="0" h="27225" w="18942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rect b="b" l="l" r="r" t="t"/>
              <a:pathLst>
                <a:path extrusionOk="0" h="20619" w="14068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rect b="b" l="l" r="r" t="t"/>
              <a:pathLst>
                <a:path extrusionOk="0" h="14072" w="9054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flipH="1" rot="-1265962">
            <a:off x="5767650" y="2693403"/>
            <a:ext cx="2807596" cy="219627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"/>
          <p:cNvSpPr txBox="1"/>
          <p:nvPr>
            <p:ph idx="1" type="subTitle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idx="2" type="subTitle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5"/>
          <p:cNvSpPr txBox="1"/>
          <p:nvPr>
            <p:ph idx="3" type="subTitle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idx="4" type="subTitle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"/>
          <p:cNvSpPr/>
          <p:nvPr/>
        </p:nvSpPr>
        <p:spPr>
          <a:xfrm flipH="1" rot="8987260">
            <a:off x="3021212" y="772784"/>
            <a:ext cx="695478" cy="59956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 txBox="1"/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8" name="Google Shape;558;p7"/>
          <p:cNvSpPr txBox="1"/>
          <p:nvPr>
            <p:ph idx="1" type="subTitle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 rot="10411114">
            <a:off x="6721849" y="3323610"/>
            <a:ext cx="1549562" cy="113555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 rot="1939918">
            <a:off x="821244" y="767908"/>
            <a:ext cx="1415514" cy="1066325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 rot="-1587840">
            <a:off x="644592" y="1357097"/>
            <a:ext cx="1056515" cy="1305738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053152" y="1448485"/>
            <a:ext cx="662913" cy="77365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7454887" y="3245981"/>
            <a:ext cx="993205" cy="505943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7201702" y="975249"/>
            <a:ext cx="925479" cy="797850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flipH="1" rot="7854059">
            <a:off x="6410582" y="3145827"/>
            <a:ext cx="1891661" cy="138625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rect b="b" l="l" r="r" t="t"/>
            <a:pathLst>
              <a:path extrusionOk="0" h="32684" w="26245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741" name="Google Shape;741;p9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50" cy="5152906"/>
            <a:chOff x="-34725" y="-100"/>
            <a:chExt cx="920165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605125" y="4762500"/>
              <a:ext cx="79428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00775" y="0"/>
              <a:ext cx="79428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43225" y="0"/>
              <a:ext cx="6237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flipH="1" rot="5400000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"/>
          <p:cNvSpPr txBox="1"/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b="1" sz="30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30"/>
          <p:cNvSpPr/>
          <p:nvPr/>
        </p:nvSpPr>
        <p:spPr>
          <a:xfrm rot="3599982">
            <a:off x="6531639" y="-461262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0"/>
          <p:cNvSpPr/>
          <p:nvPr/>
        </p:nvSpPr>
        <p:spPr>
          <a:xfrm rot="3599982">
            <a:off x="6759282" y="-286817"/>
            <a:ext cx="1951" cy="999"/>
          </a:xfrm>
          <a:custGeom>
            <a:rect b="b" l="l" r="r" t="t"/>
            <a:pathLst>
              <a:path extrusionOk="0" h="21" w="41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0"/>
          <p:cNvSpPr/>
          <p:nvPr/>
        </p:nvSpPr>
        <p:spPr>
          <a:xfrm rot="3599982">
            <a:off x="6992440" y="-378235"/>
            <a:ext cx="3045" cy="4901"/>
          </a:xfrm>
          <a:custGeom>
            <a:rect b="b" l="l" r="r" t="t"/>
            <a:pathLst>
              <a:path extrusionOk="0" h="103" w="64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0"/>
          <p:cNvSpPr/>
          <p:nvPr/>
        </p:nvSpPr>
        <p:spPr>
          <a:xfrm rot="3599982">
            <a:off x="6845545" y="-416022"/>
            <a:ext cx="999" cy="1903"/>
          </a:xfrm>
          <a:custGeom>
            <a:rect b="b" l="l" r="r" t="t"/>
            <a:pathLst>
              <a:path extrusionOk="0" h="40" w="21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30"/>
          <p:cNvSpPr/>
          <p:nvPr/>
        </p:nvSpPr>
        <p:spPr>
          <a:xfrm rot="3599982">
            <a:off x="6531676" y="-450822"/>
            <a:ext cx="999" cy="999"/>
          </a:xfrm>
          <a:custGeom>
            <a:rect b="b" l="l" r="r" t="t"/>
            <a:pathLst>
              <a:path extrusionOk="0" h="21" w="21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0"/>
          <p:cNvSpPr/>
          <p:nvPr/>
        </p:nvSpPr>
        <p:spPr>
          <a:xfrm rot="3599982">
            <a:off x="6660619" y="-281384"/>
            <a:ext cx="8564" cy="5139"/>
          </a:xfrm>
          <a:custGeom>
            <a:rect b="b" l="l" r="r" t="t"/>
            <a:pathLst>
              <a:path extrusionOk="0" h="108" w="18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0"/>
          <p:cNvSpPr/>
          <p:nvPr/>
        </p:nvSpPr>
        <p:spPr>
          <a:xfrm rot="3599982">
            <a:off x="7112092" y="-234514"/>
            <a:ext cx="11419" cy="10468"/>
          </a:xfrm>
          <a:custGeom>
            <a:rect b="b" l="l" r="r" t="t"/>
            <a:pathLst>
              <a:path extrusionOk="0" h="220" w="24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0"/>
          <p:cNvSpPr/>
          <p:nvPr/>
        </p:nvSpPr>
        <p:spPr>
          <a:xfrm rot="3599982">
            <a:off x="6942150" y="-252139"/>
            <a:ext cx="8564" cy="8564"/>
          </a:xfrm>
          <a:custGeom>
            <a:rect b="b" l="l" r="r" t="t"/>
            <a:pathLst>
              <a:path extrusionOk="0" h="180" w="18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0"/>
          <p:cNvSpPr/>
          <p:nvPr/>
        </p:nvSpPr>
        <p:spPr>
          <a:xfrm rot="3599982">
            <a:off x="6892432" y="-257988"/>
            <a:ext cx="12133" cy="17319"/>
          </a:xfrm>
          <a:custGeom>
            <a:rect b="b" l="l" r="r" t="t"/>
            <a:pathLst>
              <a:path extrusionOk="0" h="364" w="255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0"/>
          <p:cNvSpPr/>
          <p:nvPr/>
        </p:nvSpPr>
        <p:spPr>
          <a:xfrm rot="3599982">
            <a:off x="6412561" y="-475900"/>
            <a:ext cx="15178" cy="13275"/>
          </a:xfrm>
          <a:custGeom>
            <a:rect b="b" l="l" r="r" t="t"/>
            <a:pathLst>
              <a:path extrusionOk="0" h="279" w="319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0"/>
          <p:cNvSpPr/>
          <p:nvPr/>
        </p:nvSpPr>
        <p:spPr>
          <a:xfrm rot="3599982">
            <a:off x="6476240" y="-484414"/>
            <a:ext cx="999" cy="999"/>
          </a:xfrm>
          <a:custGeom>
            <a:rect b="b" l="l" r="r" t="t"/>
            <a:pathLst>
              <a:path extrusionOk="0" h="21" w="21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30"/>
          <p:cNvSpPr/>
          <p:nvPr/>
        </p:nvSpPr>
        <p:spPr>
          <a:xfrm rot="3599982">
            <a:off x="6416406" y="-490678"/>
            <a:ext cx="9516" cy="6661"/>
          </a:xfrm>
          <a:custGeom>
            <a:rect b="b" l="l" r="r" t="t"/>
            <a:pathLst>
              <a:path extrusionOk="0" h="140" w="20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0"/>
          <p:cNvSpPr/>
          <p:nvPr/>
        </p:nvSpPr>
        <p:spPr>
          <a:xfrm rot="3599982">
            <a:off x="6449170" y="-499092"/>
            <a:ext cx="21791" cy="25598"/>
          </a:xfrm>
          <a:custGeom>
            <a:rect b="b" l="l" r="r" t="t"/>
            <a:pathLst>
              <a:path extrusionOk="0" h="538" w="458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0"/>
          <p:cNvSpPr/>
          <p:nvPr/>
        </p:nvSpPr>
        <p:spPr>
          <a:xfrm rot="3599982">
            <a:off x="6405738" y="-511171"/>
            <a:ext cx="31307" cy="33211"/>
          </a:xfrm>
          <a:custGeom>
            <a:rect b="b" l="l" r="r" t="t"/>
            <a:pathLst>
              <a:path extrusionOk="0" h="698" w="658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0"/>
          <p:cNvSpPr/>
          <p:nvPr/>
        </p:nvSpPr>
        <p:spPr>
          <a:xfrm rot="3599982">
            <a:off x="6480543" y="-487433"/>
            <a:ext cx="4758" cy="15225"/>
          </a:xfrm>
          <a:custGeom>
            <a:rect b="b" l="l" r="r" t="t"/>
            <a:pathLst>
              <a:path extrusionOk="0" h="320" w="10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0"/>
          <p:cNvSpPr/>
          <p:nvPr/>
        </p:nvSpPr>
        <p:spPr>
          <a:xfrm rot="3599982">
            <a:off x="6508541" y="-479224"/>
            <a:ext cx="5710" cy="8564"/>
          </a:xfrm>
          <a:custGeom>
            <a:rect b="b" l="l" r="r" t="t"/>
            <a:pathLst>
              <a:path extrusionOk="0" h="180" w="12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0"/>
          <p:cNvSpPr/>
          <p:nvPr/>
        </p:nvSpPr>
        <p:spPr>
          <a:xfrm rot="3599982">
            <a:off x="6817266" y="-440356"/>
            <a:ext cx="18033" cy="14274"/>
          </a:xfrm>
          <a:custGeom>
            <a:rect b="b" l="l" r="r" t="t"/>
            <a:pathLst>
              <a:path extrusionOk="0" h="300" w="379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0"/>
          <p:cNvSpPr/>
          <p:nvPr/>
        </p:nvSpPr>
        <p:spPr>
          <a:xfrm rot="3599982">
            <a:off x="6841712" y="-437320"/>
            <a:ext cx="15225" cy="19888"/>
          </a:xfrm>
          <a:custGeom>
            <a:rect b="b" l="l" r="r" t="t"/>
            <a:pathLst>
              <a:path extrusionOk="0" h="418" w="32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0"/>
          <p:cNvSpPr/>
          <p:nvPr/>
        </p:nvSpPr>
        <p:spPr>
          <a:xfrm rot="3599982">
            <a:off x="6627397" y="-459563"/>
            <a:ext cx="1808" cy="2807"/>
          </a:xfrm>
          <a:custGeom>
            <a:rect b="b" l="l" r="r" t="t"/>
            <a:pathLst>
              <a:path extrusionOk="0" h="59" w="38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0"/>
          <p:cNvSpPr/>
          <p:nvPr/>
        </p:nvSpPr>
        <p:spPr>
          <a:xfrm rot="3599982">
            <a:off x="6603706" y="-486395"/>
            <a:ext cx="48" cy="3806"/>
          </a:xfrm>
          <a:custGeom>
            <a:rect b="b" l="l" r="r" t="t"/>
            <a:pathLst>
              <a:path extrusionOk="0" h="80" w="1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0"/>
          <p:cNvSpPr/>
          <p:nvPr/>
        </p:nvSpPr>
        <p:spPr>
          <a:xfrm rot="3599982">
            <a:off x="6621556" y="-462533"/>
            <a:ext cx="6709" cy="4806"/>
          </a:xfrm>
          <a:custGeom>
            <a:rect b="b" l="l" r="r" t="t"/>
            <a:pathLst>
              <a:path extrusionOk="0" h="101" w="141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0"/>
          <p:cNvSpPr/>
          <p:nvPr/>
        </p:nvSpPr>
        <p:spPr>
          <a:xfrm rot="3599982">
            <a:off x="6616926" y="-461694"/>
            <a:ext cx="3806" cy="4710"/>
          </a:xfrm>
          <a:custGeom>
            <a:rect b="b" l="l" r="r" t="t"/>
            <a:pathLst>
              <a:path extrusionOk="0" h="99" w="8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0"/>
          <p:cNvSpPr/>
          <p:nvPr/>
        </p:nvSpPr>
        <p:spPr>
          <a:xfrm rot="3599982">
            <a:off x="6630608" y="-461917"/>
            <a:ext cx="6566" cy="8422"/>
          </a:xfrm>
          <a:custGeom>
            <a:rect b="b" l="l" r="r" t="t"/>
            <a:pathLst>
              <a:path extrusionOk="0" h="177" w="138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0"/>
          <p:cNvSpPr/>
          <p:nvPr/>
        </p:nvSpPr>
        <p:spPr>
          <a:xfrm rot="3599982">
            <a:off x="6563926" y="-465023"/>
            <a:ext cx="999" cy="952"/>
          </a:xfrm>
          <a:custGeom>
            <a:rect b="b" l="l" r="r" t="t"/>
            <a:pathLst>
              <a:path extrusionOk="0" h="20" w="21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0"/>
          <p:cNvSpPr/>
          <p:nvPr/>
        </p:nvSpPr>
        <p:spPr>
          <a:xfrm rot="3599982">
            <a:off x="6566161" y="-471286"/>
            <a:ext cx="9516" cy="11419"/>
          </a:xfrm>
          <a:custGeom>
            <a:rect b="b" l="l" r="r" t="t"/>
            <a:pathLst>
              <a:path extrusionOk="0" h="240" w="20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0"/>
          <p:cNvSpPr/>
          <p:nvPr/>
        </p:nvSpPr>
        <p:spPr>
          <a:xfrm rot="3599982">
            <a:off x="6537576" y="-495988"/>
            <a:ext cx="13275" cy="15130"/>
          </a:xfrm>
          <a:custGeom>
            <a:rect b="b" l="l" r="r" t="t"/>
            <a:pathLst>
              <a:path extrusionOk="0" h="318" w="279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0"/>
          <p:cNvSpPr/>
          <p:nvPr/>
        </p:nvSpPr>
        <p:spPr>
          <a:xfrm rot="3599982">
            <a:off x="6525012" y="-496276"/>
            <a:ext cx="5710" cy="8374"/>
          </a:xfrm>
          <a:custGeom>
            <a:rect b="b" l="l" r="r" t="t"/>
            <a:pathLst>
              <a:path extrusionOk="0" h="176" w="12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0"/>
          <p:cNvSpPr/>
          <p:nvPr/>
        </p:nvSpPr>
        <p:spPr>
          <a:xfrm rot="3599982">
            <a:off x="6645653" y="-464577"/>
            <a:ext cx="12276" cy="14940"/>
          </a:xfrm>
          <a:custGeom>
            <a:rect b="b" l="l" r="r" t="t"/>
            <a:pathLst>
              <a:path extrusionOk="0" h="314" w="258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0"/>
          <p:cNvSpPr/>
          <p:nvPr/>
        </p:nvSpPr>
        <p:spPr>
          <a:xfrm rot="3599982">
            <a:off x="6548797" y="-505347"/>
            <a:ext cx="7660" cy="6661"/>
          </a:xfrm>
          <a:custGeom>
            <a:rect b="b" l="l" r="r" t="t"/>
            <a:pathLst>
              <a:path extrusionOk="0" h="140" w="161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0"/>
          <p:cNvSpPr/>
          <p:nvPr/>
        </p:nvSpPr>
        <p:spPr>
          <a:xfrm rot="3599982">
            <a:off x="6608248" y="-496841"/>
            <a:ext cx="13322" cy="16129"/>
          </a:xfrm>
          <a:custGeom>
            <a:rect b="b" l="l" r="r" t="t"/>
            <a:pathLst>
              <a:path extrusionOk="0" h="339" w="28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0"/>
          <p:cNvSpPr/>
          <p:nvPr/>
        </p:nvSpPr>
        <p:spPr>
          <a:xfrm rot="3599982">
            <a:off x="6594417" y="-496408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0"/>
          <p:cNvSpPr/>
          <p:nvPr/>
        </p:nvSpPr>
        <p:spPr>
          <a:xfrm rot="3599982">
            <a:off x="6791859" y="-472335"/>
            <a:ext cx="11895" cy="15463"/>
          </a:xfrm>
          <a:custGeom>
            <a:rect b="b" l="l" r="r" t="t"/>
            <a:pathLst>
              <a:path extrusionOk="0" h="325" w="25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0"/>
          <p:cNvSpPr/>
          <p:nvPr/>
        </p:nvSpPr>
        <p:spPr>
          <a:xfrm rot="3599982">
            <a:off x="6659190" y="-247824"/>
            <a:ext cx="6661" cy="8564"/>
          </a:xfrm>
          <a:custGeom>
            <a:rect b="b" l="l" r="r" t="t"/>
            <a:pathLst>
              <a:path extrusionOk="0" h="180" w="14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0"/>
          <p:cNvSpPr/>
          <p:nvPr/>
        </p:nvSpPr>
        <p:spPr>
          <a:xfrm rot="3599982">
            <a:off x="6855669" y="-51682"/>
            <a:ext cx="1903" cy="999"/>
          </a:xfrm>
          <a:custGeom>
            <a:rect b="b" l="l" r="r" t="t"/>
            <a:pathLst>
              <a:path extrusionOk="0" h="21" w="4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0"/>
          <p:cNvSpPr/>
          <p:nvPr/>
        </p:nvSpPr>
        <p:spPr>
          <a:xfrm rot="3599982">
            <a:off x="7043861" y="-151778"/>
            <a:ext cx="2094" cy="3664"/>
          </a:xfrm>
          <a:custGeom>
            <a:rect b="b" l="l" r="r" t="t"/>
            <a:pathLst>
              <a:path extrusionOk="0" h="77" w="44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0"/>
          <p:cNvSpPr/>
          <p:nvPr/>
        </p:nvSpPr>
        <p:spPr>
          <a:xfrm rot="3599982">
            <a:off x="6921084" y="-191582"/>
            <a:ext cx="1951" cy="1903"/>
          </a:xfrm>
          <a:custGeom>
            <a:rect b="b" l="l" r="r" t="t"/>
            <a:pathLst>
              <a:path extrusionOk="0" h="40" w="41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0"/>
          <p:cNvSpPr/>
          <p:nvPr/>
        </p:nvSpPr>
        <p:spPr>
          <a:xfrm rot="3599982">
            <a:off x="6659638" y="-239048"/>
            <a:ext cx="48" cy="1951"/>
          </a:xfrm>
          <a:custGeom>
            <a:rect b="b" l="l" r="r" t="t"/>
            <a:pathLst>
              <a:path extrusionOk="0" h="41" w="1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0"/>
          <p:cNvSpPr/>
          <p:nvPr/>
        </p:nvSpPr>
        <p:spPr>
          <a:xfrm rot="3599982">
            <a:off x="6771533" y="-45936"/>
            <a:ext cx="6661" cy="4139"/>
          </a:xfrm>
          <a:custGeom>
            <a:rect b="b" l="l" r="r" t="t"/>
            <a:pathLst>
              <a:path extrusionOk="0" h="87" w="14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0"/>
          <p:cNvSpPr/>
          <p:nvPr/>
        </p:nvSpPr>
        <p:spPr>
          <a:xfrm rot="3599982">
            <a:off x="7153366" y="-3454"/>
            <a:ext cx="10420" cy="9516"/>
          </a:xfrm>
          <a:custGeom>
            <a:rect b="b" l="l" r="r" t="t"/>
            <a:pathLst>
              <a:path extrusionOk="0" h="200" w="219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0"/>
          <p:cNvSpPr/>
          <p:nvPr/>
        </p:nvSpPr>
        <p:spPr>
          <a:xfrm rot="3599982">
            <a:off x="7008983" y="-18351"/>
            <a:ext cx="7613" cy="7613"/>
          </a:xfrm>
          <a:custGeom>
            <a:rect b="b" l="l" r="r" t="t"/>
            <a:pathLst>
              <a:path extrusionOk="0" h="160" w="16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0"/>
          <p:cNvSpPr/>
          <p:nvPr/>
        </p:nvSpPr>
        <p:spPr>
          <a:xfrm rot="3599982">
            <a:off x="6967478" y="-22530"/>
            <a:ext cx="10610" cy="15083"/>
          </a:xfrm>
          <a:custGeom>
            <a:rect b="b" l="l" r="r" t="t"/>
            <a:pathLst>
              <a:path extrusionOk="0" h="317" w="223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0"/>
          <p:cNvSpPr/>
          <p:nvPr/>
        </p:nvSpPr>
        <p:spPr>
          <a:xfrm rot="3599982">
            <a:off x="6556359" y="-270066"/>
            <a:ext cx="1903" cy="2902"/>
          </a:xfrm>
          <a:custGeom>
            <a:rect b="b" l="l" r="r" t="t"/>
            <a:pathLst>
              <a:path extrusionOk="0" h="61" w="4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0"/>
          <p:cNvSpPr/>
          <p:nvPr/>
        </p:nvSpPr>
        <p:spPr>
          <a:xfrm rot="3599982">
            <a:off x="6559704" y="-269792"/>
            <a:ext cx="15225" cy="10468"/>
          </a:xfrm>
          <a:custGeom>
            <a:rect b="b" l="l" r="r" t="t"/>
            <a:pathLst>
              <a:path extrusionOk="0" h="220" w="32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0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Rojas Rosado 2ºDAW</a:t>
            </a:r>
            <a:endParaRPr/>
          </a:p>
        </p:txBody>
      </p:sp>
      <p:sp>
        <p:nvSpPr>
          <p:cNvPr id="2735" name="Google Shape;2735;p30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CORREO ELECTRONICO</a:t>
            </a:r>
            <a:endParaRPr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36" name="Google Shape;2736;p30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7" name="Google Shape;2737;p30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38" name="Google Shape;2738;p30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0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30"/>
          <p:cNvSpPr/>
          <p:nvPr/>
        </p:nvSpPr>
        <p:spPr>
          <a:xfrm>
            <a:off x="1165600" y="1313725"/>
            <a:ext cx="483494" cy="441537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0"/>
          <p:cNvSpPr/>
          <p:nvPr/>
        </p:nvSpPr>
        <p:spPr>
          <a:xfrm>
            <a:off x="7433629" y="2673825"/>
            <a:ext cx="296813" cy="271066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0"/>
          <p:cNvSpPr txBox="1"/>
          <p:nvPr/>
        </p:nvSpPr>
        <p:spPr>
          <a:xfrm>
            <a:off x="4529250" y="1983400"/>
            <a:ext cx="6456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042" name="Google Shape;3042;p39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3043" name="Google Shape;3043;p39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39"/>
          <p:cNvSpPr/>
          <p:nvPr/>
        </p:nvSpPr>
        <p:spPr>
          <a:xfrm>
            <a:off x="3897052" y="1135586"/>
            <a:ext cx="952106" cy="82080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6" name="Google Shape;3046;p39"/>
          <p:cNvGrpSpPr/>
          <p:nvPr/>
        </p:nvGrpSpPr>
        <p:grpSpPr>
          <a:xfrm rot="-1544681">
            <a:off x="6363652" y="1317974"/>
            <a:ext cx="483213" cy="561331"/>
            <a:chOff x="5151000" y="2658925"/>
            <a:chExt cx="176600" cy="205150"/>
          </a:xfrm>
        </p:grpSpPr>
        <p:sp>
          <p:nvSpPr>
            <p:cNvPr id="3047" name="Google Shape;3047;p39"/>
            <p:cNvSpPr/>
            <p:nvPr/>
          </p:nvSpPr>
          <p:spPr>
            <a:xfrm>
              <a:off x="5151000" y="26589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5182325" y="2678900"/>
              <a:ext cx="128850" cy="33225"/>
            </a:xfrm>
            <a:custGeom>
              <a:rect b="b" l="l" r="r" t="t"/>
              <a:pathLst>
                <a:path extrusionOk="0" h="1329" w="5154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5154975" y="2732625"/>
              <a:ext cx="166150" cy="24500"/>
            </a:xfrm>
            <a:custGeom>
              <a:rect b="b" l="l" r="r" t="t"/>
              <a:pathLst>
                <a:path extrusionOk="0" h="980" w="6646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5151500" y="27585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5158950" y="2810225"/>
              <a:ext cx="165675" cy="29700"/>
            </a:xfrm>
            <a:custGeom>
              <a:rect b="b" l="l" r="r" t="t"/>
              <a:pathLst>
                <a:path extrusionOk="0" h="1188" w="6627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5165425" y="2707250"/>
              <a:ext cx="151225" cy="26175"/>
            </a:xfrm>
            <a:custGeom>
              <a:rect b="b" l="l" r="r" t="t"/>
              <a:pathLst>
                <a:path extrusionOk="0" h="1047" w="6049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5151500" y="2790325"/>
              <a:ext cx="176100" cy="25650"/>
            </a:xfrm>
            <a:custGeom>
              <a:rect b="b" l="l" r="r" t="t"/>
              <a:pathLst>
                <a:path extrusionOk="0" h="1026" w="7044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4" name="Google Shape;30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19" y="1641166"/>
            <a:ext cx="3549642" cy="24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3055" name="Google Shape;3055;p39"/>
          <p:cNvSpPr txBox="1"/>
          <p:nvPr/>
        </p:nvSpPr>
        <p:spPr>
          <a:xfrm>
            <a:off x="4581600" y="1992450"/>
            <a:ext cx="3744300" cy="1791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&lt;dependency&gt;</a:t>
            </a:r>
            <a:endParaRPr b="1" sz="1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&lt;groupId&gt;com.sun.mail&lt;/groupId&gt;</a:t>
            </a:r>
            <a:endParaRPr b="1" sz="1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&lt;artifactId&gt;javax.mail&lt;/artifactId&gt;</a:t>
            </a:r>
            <a:endParaRPr b="1" sz="1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&lt;version&gt;1.6.0&lt;/version&gt;</a:t>
            </a:r>
            <a:endParaRPr b="1" sz="1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&lt;</a:t>
            </a:r>
            <a:r>
              <a:rPr b="1" lang="en" sz="1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/dependency&gt;</a:t>
            </a:r>
            <a:endParaRPr b="1" sz="1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0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sp>
        <p:nvSpPr>
          <p:cNvPr id="3061" name="Google Shape;3061;p40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62" name="Google Shape;3062;p40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63" name="Google Shape;3063;p40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3064" name="Google Shape;3064;p40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0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0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0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0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0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0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0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2" name="Google Shape;3072;p40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41"/>
          <p:cNvSpPr/>
          <p:nvPr/>
        </p:nvSpPr>
        <p:spPr>
          <a:xfrm>
            <a:off x="690101" y="2844163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78" name="Google Shape;3078;p41"/>
          <p:cNvSpPr/>
          <p:nvPr/>
        </p:nvSpPr>
        <p:spPr>
          <a:xfrm>
            <a:off x="5567350" y="1251725"/>
            <a:ext cx="2699700" cy="876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ESTRUCTURA BASICA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80" name="Google Shape;3080;p41"/>
          <p:cNvSpPr/>
          <p:nvPr/>
        </p:nvSpPr>
        <p:spPr>
          <a:xfrm>
            <a:off x="827926" y="1403651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81" name="Google Shape;3081;p41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82" name="Google Shape;3082;p41"/>
          <p:cNvSpPr txBox="1"/>
          <p:nvPr>
            <p:ph idx="9" type="title"/>
          </p:nvPr>
        </p:nvSpPr>
        <p:spPr>
          <a:xfrm>
            <a:off x="802950" y="1460925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83" name="Google Shape;3083;p41"/>
          <p:cNvSpPr txBox="1"/>
          <p:nvPr>
            <p:ph idx="14" type="subTitle"/>
          </p:nvPr>
        </p:nvSpPr>
        <p:spPr>
          <a:xfrm>
            <a:off x="5733550" y="1329101"/>
            <a:ext cx="2367300" cy="72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Propiedades</a:t>
            </a:r>
            <a:endParaRPr/>
          </a:p>
        </p:txBody>
      </p:sp>
      <p:sp>
        <p:nvSpPr>
          <p:cNvPr id="3084" name="Google Shape;3084;p41"/>
          <p:cNvSpPr txBox="1"/>
          <p:nvPr>
            <p:ph idx="15" type="title"/>
          </p:nvPr>
        </p:nvSpPr>
        <p:spPr>
          <a:xfrm>
            <a:off x="665125" y="290143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5" name="Google Shape;3085;p41"/>
          <p:cNvSpPr txBox="1"/>
          <p:nvPr/>
        </p:nvSpPr>
        <p:spPr>
          <a:xfrm>
            <a:off x="2567350" y="454325"/>
            <a:ext cx="3000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3086" name="Google Shape;30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25" y="1309725"/>
            <a:ext cx="3919887" cy="7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41"/>
          <p:cNvSpPr/>
          <p:nvPr/>
        </p:nvSpPr>
        <p:spPr>
          <a:xfrm>
            <a:off x="5567350" y="3235175"/>
            <a:ext cx="2699700" cy="876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41"/>
          <p:cNvSpPr txBox="1"/>
          <p:nvPr>
            <p:ph idx="14" type="subTitle"/>
          </p:nvPr>
        </p:nvSpPr>
        <p:spPr>
          <a:xfrm>
            <a:off x="5797125" y="3309864"/>
            <a:ext cx="2367300" cy="72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Sesión</a:t>
            </a:r>
            <a:endParaRPr/>
          </a:p>
        </p:txBody>
      </p:sp>
      <p:pic>
        <p:nvPicPr>
          <p:cNvPr id="3089" name="Google Shape;30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975" y="2975000"/>
            <a:ext cx="3984749" cy="2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525" y="3446800"/>
            <a:ext cx="2509975" cy="26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7050" y="3979825"/>
            <a:ext cx="2935232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2" name="Google Shape;3092;p41"/>
          <p:cNvSpPr txBox="1"/>
          <p:nvPr/>
        </p:nvSpPr>
        <p:spPr>
          <a:xfrm>
            <a:off x="3855075" y="454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 sz="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42"/>
          <p:cNvSpPr/>
          <p:nvPr/>
        </p:nvSpPr>
        <p:spPr>
          <a:xfrm>
            <a:off x="5685750" y="2613475"/>
            <a:ext cx="2699700" cy="876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42"/>
          <p:cNvSpPr/>
          <p:nvPr/>
        </p:nvSpPr>
        <p:spPr>
          <a:xfrm>
            <a:off x="744976" y="2669176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99" name="Google Shape;3099;p42"/>
          <p:cNvSpPr txBox="1"/>
          <p:nvPr>
            <p:ph idx="9" type="title"/>
          </p:nvPr>
        </p:nvSpPr>
        <p:spPr>
          <a:xfrm>
            <a:off x="720000" y="2726450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00" name="Google Shape;3100;p42"/>
          <p:cNvSpPr txBox="1"/>
          <p:nvPr>
            <p:ph idx="14" type="subTitle"/>
          </p:nvPr>
        </p:nvSpPr>
        <p:spPr>
          <a:xfrm>
            <a:off x="5851950" y="2690851"/>
            <a:ext cx="2367300" cy="72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MimeMessage</a:t>
            </a:r>
            <a:endParaRPr/>
          </a:p>
        </p:txBody>
      </p:sp>
      <p:pic>
        <p:nvPicPr>
          <p:cNvPr id="3101" name="Google Shape;31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88" y="1747025"/>
            <a:ext cx="33813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Google Shape;3102;p42"/>
          <p:cNvPicPr preferRelativeResize="0"/>
          <p:nvPr/>
        </p:nvPicPr>
        <p:blipFill rotWithShape="1">
          <a:blip r:embed="rId4">
            <a:alphaModFix/>
          </a:blip>
          <a:srcRect b="55490" l="0" r="0" t="0"/>
          <a:stretch/>
        </p:blipFill>
        <p:spPr>
          <a:xfrm>
            <a:off x="1363662" y="2338726"/>
            <a:ext cx="4148037" cy="1426090"/>
          </a:xfrm>
          <a:prstGeom prst="rect">
            <a:avLst/>
          </a:prstGeom>
          <a:noFill/>
          <a:ln>
            <a:noFill/>
          </a:ln>
        </p:spPr>
      </p:pic>
      <p:sp>
        <p:nvSpPr>
          <p:cNvPr id="3103" name="Google Shape;310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ESTRUCTURA BASICA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104" name="Google Shape;3104;p42"/>
          <p:cNvSpPr txBox="1"/>
          <p:nvPr/>
        </p:nvSpPr>
        <p:spPr>
          <a:xfrm>
            <a:off x="2567350" y="454325"/>
            <a:ext cx="3000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105" name="Google Shape;3105;p42"/>
          <p:cNvSpPr txBox="1"/>
          <p:nvPr/>
        </p:nvSpPr>
        <p:spPr>
          <a:xfrm>
            <a:off x="3855075" y="454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 sz="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43"/>
          <p:cNvSpPr/>
          <p:nvPr/>
        </p:nvSpPr>
        <p:spPr>
          <a:xfrm>
            <a:off x="1681950" y="1359025"/>
            <a:ext cx="2699700" cy="876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43"/>
          <p:cNvSpPr/>
          <p:nvPr/>
        </p:nvSpPr>
        <p:spPr>
          <a:xfrm>
            <a:off x="804176" y="1536851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12" name="Google Shape;3112;p43"/>
          <p:cNvSpPr txBox="1"/>
          <p:nvPr>
            <p:ph idx="9" type="title"/>
          </p:nvPr>
        </p:nvSpPr>
        <p:spPr>
          <a:xfrm>
            <a:off x="779200" y="1594125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13" name="Google Shape;3113;p43"/>
          <p:cNvSpPr txBox="1"/>
          <p:nvPr>
            <p:ph idx="14" type="subTitle"/>
          </p:nvPr>
        </p:nvSpPr>
        <p:spPr>
          <a:xfrm>
            <a:off x="1848150" y="1436401"/>
            <a:ext cx="2367300" cy="72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Transporte</a:t>
            </a:r>
            <a:endParaRPr/>
          </a:p>
        </p:txBody>
      </p:sp>
      <p:sp>
        <p:nvSpPr>
          <p:cNvPr id="3114" name="Google Shape;311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ESTRUCTURA BASICA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115" name="Google Shape;3115;p43"/>
          <p:cNvSpPr txBox="1"/>
          <p:nvPr/>
        </p:nvSpPr>
        <p:spPr>
          <a:xfrm>
            <a:off x="2567350" y="454325"/>
            <a:ext cx="3000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116" name="Google Shape;3116;p43"/>
          <p:cNvSpPr txBox="1"/>
          <p:nvPr/>
        </p:nvSpPr>
        <p:spPr>
          <a:xfrm>
            <a:off x="3855075" y="454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 sz="100"/>
          </a:p>
        </p:txBody>
      </p:sp>
      <p:pic>
        <p:nvPicPr>
          <p:cNvPr id="3117" name="Google Shape;31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75" y="2839112"/>
            <a:ext cx="4419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44"/>
          <p:cNvSpPr/>
          <p:nvPr/>
        </p:nvSpPr>
        <p:spPr>
          <a:xfrm rot="5400000">
            <a:off x="1490249" y="1638776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23" name="Google Shape;3123;p44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</a:t>
            </a:r>
            <a:endParaRPr/>
          </a:p>
        </p:txBody>
      </p:sp>
      <p:sp>
        <p:nvSpPr>
          <p:cNvPr id="3124" name="Google Shape;3124;p44"/>
          <p:cNvSpPr txBox="1"/>
          <p:nvPr>
            <p:ph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130" name="Google Shape;31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75" y="1688950"/>
            <a:ext cx="2287175" cy="2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250" y="2283113"/>
            <a:ext cx="5241351" cy="16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5"/>
          <p:cNvPicPr preferRelativeResize="0"/>
          <p:nvPr/>
        </p:nvPicPr>
        <p:blipFill rotWithShape="1">
          <a:blip r:embed="rId5">
            <a:alphaModFix/>
          </a:blip>
          <a:srcRect b="20317" l="4131" r="5264" t="28231"/>
          <a:stretch/>
        </p:blipFill>
        <p:spPr>
          <a:xfrm>
            <a:off x="686625" y="1110100"/>
            <a:ext cx="2338625" cy="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46"/>
          <p:cNvSpPr txBox="1"/>
          <p:nvPr/>
        </p:nvSpPr>
        <p:spPr>
          <a:xfrm>
            <a:off x="2001475" y="3552350"/>
            <a:ext cx="52620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8" name="Google Shape;3138;p46"/>
          <p:cNvSpPr txBox="1"/>
          <p:nvPr/>
        </p:nvSpPr>
        <p:spPr>
          <a:xfrm>
            <a:off x="2112475" y="3815750"/>
            <a:ext cx="52620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9" name="Google Shape;3139;p46"/>
          <p:cNvSpPr txBox="1"/>
          <p:nvPr>
            <p:ph idx="1" type="subTitle"/>
          </p:nvPr>
        </p:nvSpPr>
        <p:spPr>
          <a:xfrm>
            <a:off x="3164550" y="3750550"/>
            <a:ext cx="2814900" cy="4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¿Alguna duda?</a:t>
            </a:r>
            <a:endParaRPr/>
          </a:p>
        </p:txBody>
      </p:sp>
      <p:sp>
        <p:nvSpPr>
          <p:cNvPr id="3140" name="Google Shape;3140;p46"/>
          <p:cNvSpPr txBox="1"/>
          <p:nvPr>
            <p:ph type="title"/>
          </p:nvPr>
        </p:nvSpPr>
        <p:spPr>
          <a:xfrm>
            <a:off x="1331550" y="542950"/>
            <a:ext cx="6480900" cy="3549600"/>
          </a:xfrm>
          <a:prstGeom prst="rect">
            <a:avLst/>
          </a:prstGeom>
        </p:spPr>
        <p:txBody>
          <a:bodyPr anchorCtr="0" anchor="ctr" bIns="18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POR VUESTRA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ATENCION</a:t>
            </a:r>
            <a:endParaRPr sz="4800"/>
          </a:p>
        </p:txBody>
      </p:sp>
      <p:sp>
        <p:nvSpPr>
          <p:cNvPr id="3141" name="Google Shape;3141;p46"/>
          <p:cNvSpPr txBox="1"/>
          <p:nvPr/>
        </p:nvSpPr>
        <p:spPr>
          <a:xfrm>
            <a:off x="4699250" y="2539300"/>
            <a:ext cx="12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31"/>
          <p:cNvSpPr/>
          <p:nvPr/>
        </p:nvSpPr>
        <p:spPr>
          <a:xfrm>
            <a:off x="901926" y="3540938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48" name="Google Shape;2748;p31"/>
          <p:cNvSpPr/>
          <p:nvPr/>
        </p:nvSpPr>
        <p:spPr>
          <a:xfrm>
            <a:off x="1629350" y="3183013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31"/>
          <p:cNvSpPr/>
          <p:nvPr/>
        </p:nvSpPr>
        <p:spPr>
          <a:xfrm>
            <a:off x="4839926" y="1768513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50" name="Google Shape;2750;p31"/>
          <p:cNvSpPr/>
          <p:nvPr/>
        </p:nvSpPr>
        <p:spPr>
          <a:xfrm>
            <a:off x="4839926" y="3540938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51" name="Google Shape;2751;p31"/>
          <p:cNvSpPr/>
          <p:nvPr/>
        </p:nvSpPr>
        <p:spPr>
          <a:xfrm>
            <a:off x="5567350" y="1429188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31"/>
          <p:cNvSpPr/>
          <p:nvPr/>
        </p:nvSpPr>
        <p:spPr>
          <a:xfrm>
            <a:off x="5567350" y="3183013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INDICE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54" name="Google Shape;2754;p31"/>
          <p:cNvSpPr txBox="1"/>
          <p:nvPr>
            <p:ph idx="1" type="subTitle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sp>
        <p:nvSpPr>
          <p:cNvPr id="2755" name="Google Shape;2755;p31"/>
          <p:cNvSpPr/>
          <p:nvPr/>
        </p:nvSpPr>
        <p:spPr>
          <a:xfrm>
            <a:off x="1629350" y="1429188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31"/>
          <p:cNvSpPr/>
          <p:nvPr/>
        </p:nvSpPr>
        <p:spPr>
          <a:xfrm>
            <a:off x="901926" y="1768513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57" name="Google Shape;2757;p31"/>
          <p:cNvSpPr txBox="1"/>
          <p:nvPr>
            <p:ph idx="2" type="subTitle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 de la aplicación</a:t>
            </a:r>
            <a:endParaRPr/>
          </a:p>
        </p:txBody>
      </p:sp>
      <p:sp>
        <p:nvSpPr>
          <p:cNvPr id="2758" name="Google Shape;2758;p31"/>
          <p:cNvSpPr txBox="1"/>
          <p:nvPr>
            <p:ph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9" name="Google Shape;2759;p31"/>
          <p:cNvSpPr txBox="1"/>
          <p:nvPr>
            <p:ph idx="4" type="subTitle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</a:t>
            </a:r>
            <a:endParaRPr/>
          </a:p>
        </p:txBody>
      </p:sp>
      <p:sp>
        <p:nvSpPr>
          <p:cNvPr id="2760" name="Google Shape;2760;p31"/>
          <p:cNvSpPr txBox="1"/>
          <p:nvPr>
            <p:ph idx="5" type="subTitle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para que </a:t>
            </a:r>
            <a:r>
              <a:rPr lang="en"/>
              <a:t>recibamos</a:t>
            </a:r>
            <a:r>
              <a:rPr lang="en"/>
              <a:t> el email</a:t>
            </a:r>
            <a:endParaRPr/>
          </a:p>
        </p:txBody>
      </p:sp>
      <p:sp>
        <p:nvSpPr>
          <p:cNvPr id="2761" name="Google Shape;2761;p31"/>
          <p:cNvSpPr txBox="1"/>
          <p:nvPr>
            <p:ph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62" name="Google Shape;2762;p31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63" name="Google Shape;2763;p31"/>
          <p:cNvSpPr txBox="1"/>
          <p:nvPr>
            <p:ph idx="8" type="subTitle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Email</a:t>
            </a:r>
            <a:endParaRPr/>
          </a:p>
        </p:txBody>
      </p:sp>
      <p:sp>
        <p:nvSpPr>
          <p:cNvPr id="2764" name="Google Shape;2764;p31"/>
          <p:cNvSpPr txBox="1"/>
          <p:nvPr>
            <p:ph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5" name="Google Shape;2765;p31"/>
          <p:cNvSpPr txBox="1"/>
          <p:nvPr>
            <p:ph idx="13" type="subTitle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CREAR E INSTALAR</a:t>
            </a:r>
            <a:endParaRPr sz="2300"/>
          </a:p>
        </p:txBody>
      </p:sp>
      <p:sp>
        <p:nvSpPr>
          <p:cNvPr id="2766" name="Google Shape;2766;p31"/>
          <p:cNvSpPr txBox="1"/>
          <p:nvPr>
            <p:ph idx="14" type="subTitle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básicos</a:t>
            </a:r>
            <a:endParaRPr/>
          </a:p>
        </p:txBody>
      </p:sp>
      <p:sp>
        <p:nvSpPr>
          <p:cNvPr id="2767" name="Google Shape;2767;p31"/>
          <p:cNvSpPr txBox="1"/>
          <p:nvPr>
            <p:ph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8" name="Google Shape;2768;p31"/>
          <p:cNvSpPr txBox="1"/>
          <p:nvPr/>
        </p:nvSpPr>
        <p:spPr>
          <a:xfrm>
            <a:off x="2567350" y="454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2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</a:t>
            </a:r>
            <a:endParaRPr/>
          </a:p>
        </p:txBody>
      </p:sp>
      <p:sp>
        <p:nvSpPr>
          <p:cNvPr id="2774" name="Google Shape;2774;p32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poco de historia</a:t>
            </a:r>
            <a:endParaRPr/>
          </a:p>
        </p:txBody>
      </p:sp>
      <p:sp>
        <p:nvSpPr>
          <p:cNvPr id="2775" name="Google Shape;2775;p32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6" name="Google Shape;2776;p32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77" name="Google Shape;2777;p32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9" name="Google Shape;2779;p32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80" name="Google Shape;2780;p32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8" name="Google Shape;2788;p32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32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90" name="Google Shape;2790;p32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1" name="Google Shape;2791;p32"/>
          <p:cNvSpPr txBox="1"/>
          <p:nvPr/>
        </p:nvSpPr>
        <p:spPr>
          <a:xfrm>
            <a:off x="4826975" y="2525325"/>
            <a:ext cx="30000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`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6" name="Google Shape;2796;p33"/>
          <p:cNvGrpSpPr/>
          <p:nvPr/>
        </p:nvGrpSpPr>
        <p:grpSpPr>
          <a:xfrm rot="1725718">
            <a:off x="3836573" y="2892422"/>
            <a:ext cx="425854" cy="494700"/>
            <a:chOff x="5153475" y="3541325"/>
            <a:chExt cx="176600" cy="205150"/>
          </a:xfrm>
        </p:grpSpPr>
        <p:sp>
          <p:nvSpPr>
            <p:cNvPr id="2797" name="Google Shape;2797;p33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1" name="Google Shape;2801;p33"/>
          <p:cNvSpPr txBox="1"/>
          <p:nvPr>
            <p:ph idx="1" type="subTitle"/>
          </p:nvPr>
        </p:nvSpPr>
        <p:spPr>
          <a:xfrm>
            <a:off x="1810850" y="2258138"/>
            <a:ext cx="757200" cy="89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1971</a:t>
            </a:r>
            <a:endParaRPr/>
          </a:p>
        </p:txBody>
      </p:sp>
      <p:sp>
        <p:nvSpPr>
          <p:cNvPr id="2802" name="Google Shape;2802;p33"/>
          <p:cNvSpPr txBox="1"/>
          <p:nvPr>
            <p:ph type="title"/>
          </p:nvPr>
        </p:nvSpPr>
        <p:spPr>
          <a:xfrm>
            <a:off x="848775" y="1213675"/>
            <a:ext cx="3221700" cy="9696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TOMLINSON</a:t>
            </a:r>
            <a:endParaRPr/>
          </a:p>
        </p:txBody>
      </p:sp>
      <p:pic>
        <p:nvPicPr>
          <p:cNvPr id="2803" name="Google Shape;28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075" y="1213675"/>
            <a:ext cx="3442983" cy="19366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4" name="Google Shape;2804;p33"/>
          <p:cNvSpPr/>
          <p:nvPr/>
        </p:nvSpPr>
        <p:spPr>
          <a:xfrm>
            <a:off x="1033775" y="2368688"/>
            <a:ext cx="630451" cy="671081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grpSp>
        <p:nvGrpSpPr>
          <p:cNvPr id="2805" name="Google Shape;2805;p33"/>
          <p:cNvGrpSpPr/>
          <p:nvPr/>
        </p:nvGrpSpPr>
        <p:grpSpPr>
          <a:xfrm>
            <a:off x="1170081" y="2525422"/>
            <a:ext cx="357833" cy="357634"/>
            <a:chOff x="6145296" y="2090462"/>
            <a:chExt cx="374263" cy="374055"/>
          </a:xfrm>
        </p:grpSpPr>
        <p:sp>
          <p:nvSpPr>
            <p:cNvPr id="2806" name="Google Shape;2806;p33"/>
            <p:cNvSpPr/>
            <p:nvPr/>
          </p:nvSpPr>
          <p:spPr>
            <a:xfrm>
              <a:off x="6150467" y="2095425"/>
              <a:ext cx="363295" cy="363295"/>
            </a:xfrm>
            <a:custGeom>
              <a:rect b="b" l="l" r="r" t="t"/>
              <a:pathLst>
                <a:path extrusionOk="0" h="15666" w="15666">
                  <a:moveTo>
                    <a:pt x="1311" y="0"/>
                  </a:moveTo>
                  <a:cubicBezTo>
                    <a:pt x="589" y="0"/>
                    <a:pt x="0" y="589"/>
                    <a:pt x="0" y="1320"/>
                  </a:cubicBezTo>
                  <a:lnTo>
                    <a:pt x="0" y="14345"/>
                  </a:lnTo>
                  <a:cubicBezTo>
                    <a:pt x="0" y="15077"/>
                    <a:pt x="589" y="15665"/>
                    <a:pt x="1311" y="15665"/>
                  </a:cubicBezTo>
                  <a:lnTo>
                    <a:pt x="14345" y="15665"/>
                  </a:lnTo>
                  <a:cubicBezTo>
                    <a:pt x="15077" y="15665"/>
                    <a:pt x="15665" y="15077"/>
                    <a:pt x="15665" y="14345"/>
                  </a:cubicBezTo>
                  <a:lnTo>
                    <a:pt x="15665" y="1320"/>
                  </a:lnTo>
                  <a:cubicBezTo>
                    <a:pt x="15665" y="589"/>
                    <a:pt x="15077" y="0"/>
                    <a:pt x="14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6150467" y="2095425"/>
              <a:ext cx="363295" cy="90627"/>
            </a:xfrm>
            <a:custGeom>
              <a:rect b="b" l="l" r="r" t="t"/>
              <a:pathLst>
                <a:path extrusionOk="0" h="3908" w="15666">
                  <a:moveTo>
                    <a:pt x="1311" y="0"/>
                  </a:moveTo>
                  <a:cubicBezTo>
                    <a:pt x="589" y="0"/>
                    <a:pt x="0" y="589"/>
                    <a:pt x="0" y="1320"/>
                  </a:cubicBezTo>
                  <a:lnTo>
                    <a:pt x="0" y="3908"/>
                  </a:lnTo>
                  <a:lnTo>
                    <a:pt x="15665" y="3908"/>
                  </a:lnTo>
                  <a:lnTo>
                    <a:pt x="15665" y="1320"/>
                  </a:lnTo>
                  <a:cubicBezTo>
                    <a:pt x="15665" y="589"/>
                    <a:pt x="15077" y="0"/>
                    <a:pt x="14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6191631" y="2223695"/>
              <a:ext cx="46357" cy="46357"/>
            </a:xfrm>
            <a:custGeom>
              <a:rect b="b" l="l" r="r" t="t"/>
              <a:pathLst>
                <a:path extrusionOk="0" h="1999" w="1999">
                  <a:moveTo>
                    <a:pt x="1000" y="0"/>
                  </a:moveTo>
                  <a:cubicBezTo>
                    <a:pt x="446" y="0"/>
                    <a:pt x="0" y="446"/>
                    <a:pt x="0" y="999"/>
                  </a:cubicBezTo>
                  <a:cubicBezTo>
                    <a:pt x="0" y="1552"/>
                    <a:pt x="446" y="1999"/>
                    <a:pt x="1000" y="1999"/>
                  </a:cubicBezTo>
                  <a:cubicBezTo>
                    <a:pt x="1553" y="1999"/>
                    <a:pt x="1999" y="1552"/>
                    <a:pt x="1999" y="999"/>
                  </a:cubicBezTo>
                  <a:cubicBezTo>
                    <a:pt x="1999" y="446"/>
                    <a:pt x="1553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6270040" y="2223695"/>
              <a:ext cx="46148" cy="46357"/>
            </a:xfrm>
            <a:custGeom>
              <a:rect b="b" l="l" r="r" t="t"/>
              <a:pathLst>
                <a:path extrusionOk="0" h="1999" w="1990">
                  <a:moveTo>
                    <a:pt x="991" y="0"/>
                  </a:moveTo>
                  <a:cubicBezTo>
                    <a:pt x="446" y="0"/>
                    <a:pt x="0" y="446"/>
                    <a:pt x="0" y="999"/>
                  </a:cubicBezTo>
                  <a:cubicBezTo>
                    <a:pt x="0" y="1552"/>
                    <a:pt x="446" y="1999"/>
                    <a:pt x="991" y="1999"/>
                  </a:cubicBezTo>
                  <a:cubicBezTo>
                    <a:pt x="1544" y="1999"/>
                    <a:pt x="1990" y="1552"/>
                    <a:pt x="1990" y="999"/>
                  </a:cubicBezTo>
                  <a:cubicBezTo>
                    <a:pt x="1990" y="446"/>
                    <a:pt x="1544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6348240" y="2223695"/>
              <a:ext cx="46148" cy="46357"/>
            </a:xfrm>
            <a:custGeom>
              <a:rect b="b" l="l" r="r" t="t"/>
              <a:pathLst>
                <a:path extrusionOk="0" h="1999" w="1990">
                  <a:moveTo>
                    <a:pt x="1000" y="0"/>
                  </a:moveTo>
                  <a:cubicBezTo>
                    <a:pt x="447" y="0"/>
                    <a:pt x="1" y="446"/>
                    <a:pt x="1" y="999"/>
                  </a:cubicBezTo>
                  <a:cubicBezTo>
                    <a:pt x="1" y="1552"/>
                    <a:pt x="447" y="1999"/>
                    <a:pt x="1000" y="1999"/>
                  </a:cubicBezTo>
                  <a:cubicBezTo>
                    <a:pt x="1544" y="1999"/>
                    <a:pt x="1990" y="1552"/>
                    <a:pt x="1990" y="999"/>
                  </a:cubicBezTo>
                  <a:cubicBezTo>
                    <a:pt x="1990" y="446"/>
                    <a:pt x="1544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6426440" y="2223695"/>
              <a:ext cx="46380" cy="46357"/>
            </a:xfrm>
            <a:custGeom>
              <a:rect b="b" l="l" r="r" t="t"/>
              <a:pathLst>
                <a:path extrusionOk="0" h="1999" w="2000">
                  <a:moveTo>
                    <a:pt x="1000" y="0"/>
                  </a:moveTo>
                  <a:cubicBezTo>
                    <a:pt x="447" y="0"/>
                    <a:pt x="1" y="446"/>
                    <a:pt x="1" y="999"/>
                  </a:cubicBezTo>
                  <a:cubicBezTo>
                    <a:pt x="1" y="1552"/>
                    <a:pt x="447" y="1999"/>
                    <a:pt x="1000" y="1999"/>
                  </a:cubicBezTo>
                  <a:cubicBezTo>
                    <a:pt x="1553" y="1999"/>
                    <a:pt x="1999" y="1552"/>
                    <a:pt x="1999" y="999"/>
                  </a:cubicBezTo>
                  <a:cubicBezTo>
                    <a:pt x="1999" y="446"/>
                    <a:pt x="1553" y="0"/>
                    <a:pt x="1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6191631" y="2298996"/>
              <a:ext cx="46357" cy="46148"/>
            </a:xfrm>
            <a:custGeom>
              <a:rect b="b" l="l" r="r" t="t"/>
              <a:pathLst>
                <a:path extrusionOk="0" h="1990" w="1999">
                  <a:moveTo>
                    <a:pt x="1000" y="0"/>
                  </a:moveTo>
                  <a:cubicBezTo>
                    <a:pt x="446" y="0"/>
                    <a:pt x="0" y="446"/>
                    <a:pt x="0" y="991"/>
                  </a:cubicBezTo>
                  <a:cubicBezTo>
                    <a:pt x="0" y="1544"/>
                    <a:pt x="446" y="1990"/>
                    <a:pt x="1000" y="1990"/>
                  </a:cubicBezTo>
                  <a:cubicBezTo>
                    <a:pt x="1553" y="1990"/>
                    <a:pt x="1999" y="1544"/>
                    <a:pt x="1999" y="991"/>
                  </a:cubicBezTo>
                  <a:cubicBezTo>
                    <a:pt x="1999" y="446"/>
                    <a:pt x="1553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6270040" y="2298996"/>
              <a:ext cx="46148" cy="46148"/>
            </a:xfrm>
            <a:custGeom>
              <a:rect b="b" l="l" r="r" t="t"/>
              <a:pathLst>
                <a:path extrusionOk="0" h="1990" w="1990">
                  <a:moveTo>
                    <a:pt x="991" y="0"/>
                  </a:moveTo>
                  <a:cubicBezTo>
                    <a:pt x="446" y="0"/>
                    <a:pt x="0" y="446"/>
                    <a:pt x="0" y="991"/>
                  </a:cubicBezTo>
                  <a:cubicBezTo>
                    <a:pt x="0" y="1544"/>
                    <a:pt x="446" y="1990"/>
                    <a:pt x="991" y="1990"/>
                  </a:cubicBezTo>
                  <a:cubicBezTo>
                    <a:pt x="1544" y="1990"/>
                    <a:pt x="1990" y="1544"/>
                    <a:pt x="1990" y="991"/>
                  </a:cubicBezTo>
                  <a:cubicBezTo>
                    <a:pt x="1990" y="446"/>
                    <a:pt x="1544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6348240" y="2298996"/>
              <a:ext cx="46148" cy="46148"/>
            </a:xfrm>
            <a:custGeom>
              <a:rect b="b" l="l" r="r" t="t"/>
              <a:pathLst>
                <a:path extrusionOk="0" h="1990" w="1990">
                  <a:moveTo>
                    <a:pt x="1000" y="0"/>
                  </a:moveTo>
                  <a:cubicBezTo>
                    <a:pt x="447" y="0"/>
                    <a:pt x="1" y="446"/>
                    <a:pt x="1" y="991"/>
                  </a:cubicBezTo>
                  <a:cubicBezTo>
                    <a:pt x="1" y="1544"/>
                    <a:pt x="447" y="1990"/>
                    <a:pt x="1000" y="1990"/>
                  </a:cubicBezTo>
                  <a:cubicBezTo>
                    <a:pt x="1544" y="1990"/>
                    <a:pt x="1990" y="1544"/>
                    <a:pt x="1990" y="991"/>
                  </a:cubicBezTo>
                  <a:cubicBezTo>
                    <a:pt x="1990" y="446"/>
                    <a:pt x="1544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6426440" y="2298996"/>
              <a:ext cx="46380" cy="46148"/>
            </a:xfrm>
            <a:custGeom>
              <a:rect b="b" l="l" r="r" t="t"/>
              <a:pathLst>
                <a:path extrusionOk="0" h="1990" w="2000">
                  <a:moveTo>
                    <a:pt x="1000" y="0"/>
                  </a:moveTo>
                  <a:cubicBezTo>
                    <a:pt x="447" y="0"/>
                    <a:pt x="1" y="446"/>
                    <a:pt x="1" y="991"/>
                  </a:cubicBezTo>
                  <a:cubicBezTo>
                    <a:pt x="1" y="1544"/>
                    <a:pt x="447" y="1990"/>
                    <a:pt x="1000" y="1990"/>
                  </a:cubicBezTo>
                  <a:cubicBezTo>
                    <a:pt x="1553" y="1990"/>
                    <a:pt x="1999" y="1544"/>
                    <a:pt x="1999" y="991"/>
                  </a:cubicBezTo>
                  <a:cubicBezTo>
                    <a:pt x="1999" y="446"/>
                    <a:pt x="1553" y="0"/>
                    <a:pt x="1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6191631" y="2374088"/>
              <a:ext cx="46357" cy="46380"/>
            </a:xfrm>
            <a:custGeom>
              <a:rect b="b" l="l" r="r" t="t"/>
              <a:pathLst>
                <a:path extrusionOk="0" h="2000" w="1999">
                  <a:moveTo>
                    <a:pt x="1000" y="1"/>
                  </a:moveTo>
                  <a:cubicBezTo>
                    <a:pt x="446" y="1"/>
                    <a:pt x="0" y="447"/>
                    <a:pt x="0" y="1000"/>
                  </a:cubicBezTo>
                  <a:cubicBezTo>
                    <a:pt x="0" y="1553"/>
                    <a:pt x="446" y="1999"/>
                    <a:pt x="1000" y="1999"/>
                  </a:cubicBezTo>
                  <a:cubicBezTo>
                    <a:pt x="1553" y="1999"/>
                    <a:pt x="1999" y="1553"/>
                    <a:pt x="1999" y="1000"/>
                  </a:cubicBezTo>
                  <a:cubicBezTo>
                    <a:pt x="1999" y="447"/>
                    <a:pt x="1553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6270040" y="2374088"/>
              <a:ext cx="46148" cy="46380"/>
            </a:xfrm>
            <a:custGeom>
              <a:rect b="b" l="l" r="r" t="t"/>
              <a:pathLst>
                <a:path extrusionOk="0" h="2000" w="1990">
                  <a:moveTo>
                    <a:pt x="991" y="1"/>
                  </a:moveTo>
                  <a:cubicBezTo>
                    <a:pt x="446" y="1"/>
                    <a:pt x="0" y="447"/>
                    <a:pt x="0" y="1000"/>
                  </a:cubicBezTo>
                  <a:cubicBezTo>
                    <a:pt x="0" y="1553"/>
                    <a:pt x="446" y="1999"/>
                    <a:pt x="991" y="1999"/>
                  </a:cubicBezTo>
                  <a:cubicBezTo>
                    <a:pt x="1544" y="1999"/>
                    <a:pt x="1990" y="1553"/>
                    <a:pt x="1990" y="1000"/>
                  </a:cubicBezTo>
                  <a:cubicBezTo>
                    <a:pt x="1990" y="447"/>
                    <a:pt x="1544" y="1"/>
                    <a:pt x="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6348240" y="2374088"/>
              <a:ext cx="46148" cy="46380"/>
            </a:xfrm>
            <a:custGeom>
              <a:rect b="b" l="l" r="r" t="t"/>
              <a:pathLst>
                <a:path extrusionOk="0" h="2000" w="1990">
                  <a:moveTo>
                    <a:pt x="1000" y="1"/>
                  </a:moveTo>
                  <a:cubicBezTo>
                    <a:pt x="447" y="1"/>
                    <a:pt x="1" y="447"/>
                    <a:pt x="1" y="1000"/>
                  </a:cubicBezTo>
                  <a:cubicBezTo>
                    <a:pt x="1" y="1553"/>
                    <a:pt x="447" y="1999"/>
                    <a:pt x="1000" y="1999"/>
                  </a:cubicBezTo>
                  <a:cubicBezTo>
                    <a:pt x="1544" y="1999"/>
                    <a:pt x="1990" y="1553"/>
                    <a:pt x="1990" y="1000"/>
                  </a:cubicBezTo>
                  <a:cubicBezTo>
                    <a:pt x="1990" y="447"/>
                    <a:pt x="1544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6426440" y="2374088"/>
              <a:ext cx="46380" cy="46380"/>
            </a:xfrm>
            <a:custGeom>
              <a:rect b="b" l="l" r="r" t="t"/>
              <a:pathLst>
                <a:path extrusionOk="0" h="2000" w="2000">
                  <a:moveTo>
                    <a:pt x="1000" y="1"/>
                  </a:moveTo>
                  <a:cubicBezTo>
                    <a:pt x="447" y="1"/>
                    <a:pt x="1" y="447"/>
                    <a:pt x="1" y="1000"/>
                  </a:cubicBezTo>
                  <a:cubicBezTo>
                    <a:pt x="1" y="1553"/>
                    <a:pt x="447" y="1999"/>
                    <a:pt x="1000" y="1999"/>
                  </a:cubicBezTo>
                  <a:cubicBezTo>
                    <a:pt x="1553" y="1999"/>
                    <a:pt x="1999" y="1553"/>
                    <a:pt x="1999" y="1000"/>
                  </a:cubicBezTo>
                  <a:cubicBezTo>
                    <a:pt x="1999" y="447"/>
                    <a:pt x="1553" y="1"/>
                    <a:pt x="10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6145296" y="2090462"/>
              <a:ext cx="374263" cy="374055"/>
            </a:xfrm>
            <a:custGeom>
              <a:rect b="b" l="l" r="r" t="t"/>
              <a:pathLst>
                <a:path extrusionOk="0" h="16130" w="16139">
                  <a:moveTo>
                    <a:pt x="15665" y="4345"/>
                  </a:moveTo>
                  <a:lnTo>
                    <a:pt x="15665" y="14550"/>
                  </a:lnTo>
                  <a:cubicBezTo>
                    <a:pt x="15665" y="15139"/>
                    <a:pt x="15184" y="15630"/>
                    <a:pt x="14586" y="15630"/>
                  </a:cubicBezTo>
                  <a:lnTo>
                    <a:pt x="1552" y="15630"/>
                  </a:lnTo>
                  <a:cubicBezTo>
                    <a:pt x="955" y="15630"/>
                    <a:pt x="473" y="15139"/>
                    <a:pt x="473" y="14550"/>
                  </a:cubicBezTo>
                  <a:lnTo>
                    <a:pt x="473" y="4345"/>
                  </a:lnTo>
                  <a:close/>
                  <a:moveTo>
                    <a:pt x="1552" y="0"/>
                  </a:moveTo>
                  <a:cubicBezTo>
                    <a:pt x="696" y="0"/>
                    <a:pt x="0" y="687"/>
                    <a:pt x="0" y="1543"/>
                  </a:cubicBezTo>
                  <a:lnTo>
                    <a:pt x="0" y="14577"/>
                  </a:lnTo>
                  <a:cubicBezTo>
                    <a:pt x="0" y="15433"/>
                    <a:pt x="696" y="16129"/>
                    <a:pt x="1552" y="16129"/>
                  </a:cubicBezTo>
                  <a:lnTo>
                    <a:pt x="14586" y="16129"/>
                  </a:lnTo>
                  <a:cubicBezTo>
                    <a:pt x="15442" y="16129"/>
                    <a:pt x="16138" y="15433"/>
                    <a:pt x="16138" y="14577"/>
                  </a:cubicBezTo>
                  <a:lnTo>
                    <a:pt x="16138" y="1543"/>
                  </a:lnTo>
                  <a:cubicBezTo>
                    <a:pt x="16138" y="696"/>
                    <a:pt x="15442" y="0"/>
                    <a:pt x="14586" y="0"/>
                  </a:cubicBezTo>
                  <a:lnTo>
                    <a:pt x="3711" y="0"/>
                  </a:lnTo>
                  <a:cubicBezTo>
                    <a:pt x="3595" y="0"/>
                    <a:pt x="3488" y="89"/>
                    <a:pt x="3479" y="214"/>
                  </a:cubicBezTo>
                  <a:cubicBezTo>
                    <a:pt x="3479" y="339"/>
                    <a:pt x="3577" y="437"/>
                    <a:pt x="3702" y="437"/>
                  </a:cubicBezTo>
                  <a:lnTo>
                    <a:pt x="14586" y="437"/>
                  </a:lnTo>
                  <a:cubicBezTo>
                    <a:pt x="15184" y="437"/>
                    <a:pt x="15665" y="919"/>
                    <a:pt x="15665" y="1517"/>
                  </a:cubicBezTo>
                  <a:lnTo>
                    <a:pt x="15665" y="3872"/>
                  </a:lnTo>
                  <a:lnTo>
                    <a:pt x="473" y="3872"/>
                  </a:lnTo>
                  <a:lnTo>
                    <a:pt x="473" y="714"/>
                  </a:lnTo>
                  <a:cubicBezTo>
                    <a:pt x="473" y="580"/>
                    <a:pt x="589" y="473"/>
                    <a:pt x="723" y="473"/>
                  </a:cubicBezTo>
                  <a:lnTo>
                    <a:pt x="2551" y="473"/>
                  </a:lnTo>
                  <a:cubicBezTo>
                    <a:pt x="2569" y="473"/>
                    <a:pt x="2578" y="464"/>
                    <a:pt x="2587" y="455"/>
                  </a:cubicBezTo>
                  <a:cubicBezTo>
                    <a:pt x="2801" y="250"/>
                    <a:pt x="2659" y="0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6186251" y="2218314"/>
              <a:ext cx="57117" cy="57117"/>
            </a:xfrm>
            <a:custGeom>
              <a:rect b="b" l="l" r="r" t="t"/>
              <a:pathLst>
                <a:path extrusionOk="0" h="2463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1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2" y="1990"/>
                    <a:pt x="473" y="1651"/>
                    <a:pt x="473" y="1231"/>
                  </a:cubicBezTo>
                  <a:cubicBezTo>
                    <a:pt x="473" y="812"/>
                    <a:pt x="812" y="473"/>
                    <a:pt x="1232" y="473"/>
                  </a:cubicBezTo>
                  <a:close/>
                  <a:moveTo>
                    <a:pt x="1232" y="0"/>
                  </a:moveTo>
                  <a:cubicBezTo>
                    <a:pt x="554" y="0"/>
                    <a:pt x="0" y="553"/>
                    <a:pt x="0" y="1231"/>
                  </a:cubicBezTo>
                  <a:cubicBezTo>
                    <a:pt x="0" y="1909"/>
                    <a:pt x="554" y="2462"/>
                    <a:pt x="1232" y="2462"/>
                  </a:cubicBezTo>
                  <a:cubicBezTo>
                    <a:pt x="1910" y="2462"/>
                    <a:pt x="2463" y="1909"/>
                    <a:pt x="2463" y="1231"/>
                  </a:cubicBezTo>
                  <a:cubicBezTo>
                    <a:pt x="2463" y="553"/>
                    <a:pt x="1910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6264451" y="2218314"/>
              <a:ext cx="57117" cy="57117"/>
            </a:xfrm>
            <a:custGeom>
              <a:rect b="b" l="l" r="r" t="t"/>
              <a:pathLst>
                <a:path extrusionOk="0" h="2463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1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2" y="1990"/>
                    <a:pt x="473" y="1651"/>
                    <a:pt x="473" y="1231"/>
                  </a:cubicBezTo>
                  <a:cubicBezTo>
                    <a:pt x="473" y="812"/>
                    <a:pt x="812" y="473"/>
                    <a:pt x="1232" y="473"/>
                  </a:cubicBezTo>
                  <a:close/>
                  <a:moveTo>
                    <a:pt x="1232" y="0"/>
                  </a:moveTo>
                  <a:cubicBezTo>
                    <a:pt x="554" y="0"/>
                    <a:pt x="1" y="553"/>
                    <a:pt x="1" y="1231"/>
                  </a:cubicBezTo>
                  <a:cubicBezTo>
                    <a:pt x="1" y="1909"/>
                    <a:pt x="554" y="2462"/>
                    <a:pt x="1232" y="2462"/>
                  </a:cubicBezTo>
                  <a:cubicBezTo>
                    <a:pt x="1910" y="2462"/>
                    <a:pt x="2463" y="1909"/>
                    <a:pt x="2463" y="1231"/>
                  </a:cubicBezTo>
                  <a:cubicBezTo>
                    <a:pt x="2463" y="553"/>
                    <a:pt x="1910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6342651" y="2218314"/>
              <a:ext cx="57326" cy="57117"/>
            </a:xfrm>
            <a:custGeom>
              <a:rect b="b" l="l" r="r" t="t"/>
              <a:pathLst>
                <a:path extrusionOk="0" h="2463" w="2472">
                  <a:moveTo>
                    <a:pt x="1241" y="473"/>
                  </a:moveTo>
                  <a:cubicBezTo>
                    <a:pt x="1660" y="473"/>
                    <a:pt x="1999" y="812"/>
                    <a:pt x="1999" y="1231"/>
                  </a:cubicBezTo>
                  <a:cubicBezTo>
                    <a:pt x="1999" y="1651"/>
                    <a:pt x="1660" y="1990"/>
                    <a:pt x="1241" y="1990"/>
                  </a:cubicBezTo>
                  <a:cubicBezTo>
                    <a:pt x="821" y="1990"/>
                    <a:pt x="474" y="1651"/>
                    <a:pt x="474" y="1231"/>
                  </a:cubicBezTo>
                  <a:cubicBezTo>
                    <a:pt x="474" y="812"/>
                    <a:pt x="821" y="473"/>
                    <a:pt x="1241" y="473"/>
                  </a:cubicBezTo>
                  <a:close/>
                  <a:moveTo>
                    <a:pt x="1241" y="0"/>
                  </a:moveTo>
                  <a:cubicBezTo>
                    <a:pt x="554" y="0"/>
                    <a:pt x="1" y="553"/>
                    <a:pt x="1" y="1231"/>
                  </a:cubicBezTo>
                  <a:cubicBezTo>
                    <a:pt x="1" y="1909"/>
                    <a:pt x="554" y="2462"/>
                    <a:pt x="1241" y="2462"/>
                  </a:cubicBezTo>
                  <a:cubicBezTo>
                    <a:pt x="1919" y="2462"/>
                    <a:pt x="2472" y="1909"/>
                    <a:pt x="2472" y="1231"/>
                  </a:cubicBezTo>
                  <a:cubicBezTo>
                    <a:pt x="2472" y="553"/>
                    <a:pt x="1919" y="0"/>
                    <a:pt x="1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6421060" y="2218314"/>
              <a:ext cx="57117" cy="57117"/>
            </a:xfrm>
            <a:custGeom>
              <a:rect b="b" l="l" r="r" t="t"/>
              <a:pathLst>
                <a:path extrusionOk="0" h="2463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1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3" y="1990"/>
                    <a:pt x="474" y="1651"/>
                    <a:pt x="474" y="1231"/>
                  </a:cubicBezTo>
                  <a:cubicBezTo>
                    <a:pt x="474" y="812"/>
                    <a:pt x="813" y="473"/>
                    <a:pt x="1232" y="473"/>
                  </a:cubicBezTo>
                  <a:close/>
                  <a:moveTo>
                    <a:pt x="1232" y="0"/>
                  </a:moveTo>
                  <a:cubicBezTo>
                    <a:pt x="554" y="0"/>
                    <a:pt x="1" y="553"/>
                    <a:pt x="1" y="1231"/>
                  </a:cubicBezTo>
                  <a:cubicBezTo>
                    <a:pt x="1" y="1909"/>
                    <a:pt x="554" y="2462"/>
                    <a:pt x="1232" y="2462"/>
                  </a:cubicBezTo>
                  <a:cubicBezTo>
                    <a:pt x="1910" y="2462"/>
                    <a:pt x="2463" y="1909"/>
                    <a:pt x="2463" y="1231"/>
                  </a:cubicBezTo>
                  <a:cubicBezTo>
                    <a:pt x="2463" y="553"/>
                    <a:pt x="1910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6186251" y="2293407"/>
              <a:ext cx="57117" cy="57326"/>
            </a:xfrm>
            <a:custGeom>
              <a:rect b="b" l="l" r="r" t="t"/>
              <a:pathLst>
                <a:path extrusionOk="0" h="2472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2"/>
                  </a:cubicBezTo>
                  <a:cubicBezTo>
                    <a:pt x="1990" y="1651"/>
                    <a:pt x="1651" y="1999"/>
                    <a:pt x="1232" y="1999"/>
                  </a:cubicBezTo>
                  <a:cubicBezTo>
                    <a:pt x="812" y="1999"/>
                    <a:pt x="473" y="1651"/>
                    <a:pt x="473" y="1232"/>
                  </a:cubicBezTo>
                  <a:cubicBezTo>
                    <a:pt x="473" y="812"/>
                    <a:pt x="812" y="473"/>
                    <a:pt x="1232" y="473"/>
                  </a:cubicBezTo>
                  <a:close/>
                  <a:moveTo>
                    <a:pt x="1232" y="1"/>
                  </a:moveTo>
                  <a:cubicBezTo>
                    <a:pt x="554" y="1"/>
                    <a:pt x="0" y="554"/>
                    <a:pt x="0" y="1232"/>
                  </a:cubicBezTo>
                  <a:cubicBezTo>
                    <a:pt x="0" y="1919"/>
                    <a:pt x="554" y="2472"/>
                    <a:pt x="1232" y="2472"/>
                  </a:cubicBezTo>
                  <a:cubicBezTo>
                    <a:pt x="1910" y="2472"/>
                    <a:pt x="2463" y="1919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6264451" y="2293407"/>
              <a:ext cx="57117" cy="57326"/>
            </a:xfrm>
            <a:custGeom>
              <a:rect b="b" l="l" r="r" t="t"/>
              <a:pathLst>
                <a:path extrusionOk="0" h="2472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2"/>
                  </a:cubicBezTo>
                  <a:cubicBezTo>
                    <a:pt x="1990" y="1651"/>
                    <a:pt x="1651" y="1999"/>
                    <a:pt x="1232" y="1999"/>
                  </a:cubicBezTo>
                  <a:cubicBezTo>
                    <a:pt x="812" y="1999"/>
                    <a:pt x="473" y="1651"/>
                    <a:pt x="473" y="1232"/>
                  </a:cubicBezTo>
                  <a:cubicBezTo>
                    <a:pt x="473" y="812"/>
                    <a:pt x="812" y="473"/>
                    <a:pt x="1232" y="473"/>
                  </a:cubicBezTo>
                  <a:close/>
                  <a:moveTo>
                    <a:pt x="1232" y="1"/>
                  </a:moveTo>
                  <a:cubicBezTo>
                    <a:pt x="554" y="1"/>
                    <a:pt x="1" y="554"/>
                    <a:pt x="1" y="1232"/>
                  </a:cubicBezTo>
                  <a:cubicBezTo>
                    <a:pt x="1" y="1919"/>
                    <a:pt x="554" y="2472"/>
                    <a:pt x="1232" y="2472"/>
                  </a:cubicBezTo>
                  <a:cubicBezTo>
                    <a:pt x="1910" y="2472"/>
                    <a:pt x="2463" y="1919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6342651" y="2293407"/>
              <a:ext cx="57326" cy="57326"/>
            </a:xfrm>
            <a:custGeom>
              <a:rect b="b" l="l" r="r" t="t"/>
              <a:pathLst>
                <a:path extrusionOk="0" h="2472" w="2472">
                  <a:moveTo>
                    <a:pt x="1241" y="473"/>
                  </a:moveTo>
                  <a:cubicBezTo>
                    <a:pt x="1660" y="473"/>
                    <a:pt x="1999" y="812"/>
                    <a:pt x="1999" y="1232"/>
                  </a:cubicBezTo>
                  <a:cubicBezTo>
                    <a:pt x="1999" y="1651"/>
                    <a:pt x="1660" y="1999"/>
                    <a:pt x="1241" y="1999"/>
                  </a:cubicBezTo>
                  <a:cubicBezTo>
                    <a:pt x="821" y="1999"/>
                    <a:pt x="474" y="1651"/>
                    <a:pt x="474" y="1232"/>
                  </a:cubicBezTo>
                  <a:cubicBezTo>
                    <a:pt x="474" y="812"/>
                    <a:pt x="821" y="473"/>
                    <a:pt x="1241" y="473"/>
                  </a:cubicBezTo>
                  <a:close/>
                  <a:moveTo>
                    <a:pt x="1241" y="1"/>
                  </a:moveTo>
                  <a:cubicBezTo>
                    <a:pt x="554" y="1"/>
                    <a:pt x="1" y="554"/>
                    <a:pt x="1" y="1232"/>
                  </a:cubicBezTo>
                  <a:cubicBezTo>
                    <a:pt x="1" y="1919"/>
                    <a:pt x="554" y="2472"/>
                    <a:pt x="1241" y="2472"/>
                  </a:cubicBezTo>
                  <a:cubicBezTo>
                    <a:pt x="1919" y="2472"/>
                    <a:pt x="2472" y="1919"/>
                    <a:pt x="2472" y="1232"/>
                  </a:cubicBezTo>
                  <a:cubicBezTo>
                    <a:pt x="2472" y="554"/>
                    <a:pt x="1919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6421060" y="2293407"/>
              <a:ext cx="57117" cy="57326"/>
            </a:xfrm>
            <a:custGeom>
              <a:rect b="b" l="l" r="r" t="t"/>
              <a:pathLst>
                <a:path extrusionOk="0" h="2472" w="2463">
                  <a:moveTo>
                    <a:pt x="1232" y="473"/>
                  </a:moveTo>
                  <a:cubicBezTo>
                    <a:pt x="1651" y="473"/>
                    <a:pt x="1990" y="812"/>
                    <a:pt x="1990" y="1232"/>
                  </a:cubicBezTo>
                  <a:cubicBezTo>
                    <a:pt x="1990" y="1651"/>
                    <a:pt x="1651" y="1999"/>
                    <a:pt x="1232" y="1999"/>
                  </a:cubicBezTo>
                  <a:cubicBezTo>
                    <a:pt x="813" y="1999"/>
                    <a:pt x="474" y="1651"/>
                    <a:pt x="474" y="1232"/>
                  </a:cubicBezTo>
                  <a:cubicBezTo>
                    <a:pt x="474" y="812"/>
                    <a:pt x="813" y="473"/>
                    <a:pt x="1232" y="473"/>
                  </a:cubicBezTo>
                  <a:close/>
                  <a:moveTo>
                    <a:pt x="1232" y="1"/>
                  </a:moveTo>
                  <a:cubicBezTo>
                    <a:pt x="554" y="1"/>
                    <a:pt x="1" y="554"/>
                    <a:pt x="1" y="1232"/>
                  </a:cubicBezTo>
                  <a:cubicBezTo>
                    <a:pt x="1" y="1919"/>
                    <a:pt x="554" y="2472"/>
                    <a:pt x="1232" y="2472"/>
                  </a:cubicBezTo>
                  <a:cubicBezTo>
                    <a:pt x="1910" y="2472"/>
                    <a:pt x="2463" y="1919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6186251" y="2368708"/>
              <a:ext cx="57117" cy="57140"/>
            </a:xfrm>
            <a:custGeom>
              <a:rect b="b" l="l" r="r" t="t"/>
              <a:pathLst>
                <a:path extrusionOk="0" h="2464" w="2463">
                  <a:moveTo>
                    <a:pt x="1232" y="474"/>
                  </a:moveTo>
                  <a:cubicBezTo>
                    <a:pt x="1651" y="474"/>
                    <a:pt x="1990" y="813"/>
                    <a:pt x="1990" y="1232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2" y="1990"/>
                    <a:pt x="473" y="1651"/>
                    <a:pt x="473" y="1232"/>
                  </a:cubicBezTo>
                  <a:cubicBezTo>
                    <a:pt x="473" y="813"/>
                    <a:pt x="812" y="474"/>
                    <a:pt x="1232" y="474"/>
                  </a:cubicBezTo>
                  <a:close/>
                  <a:moveTo>
                    <a:pt x="1232" y="1"/>
                  </a:moveTo>
                  <a:cubicBezTo>
                    <a:pt x="554" y="1"/>
                    <a:pt x="0" y="554"/>
                    <a:pt x="0" y="1232"/>
                  </a:cubicBezTo>
                  <a:cubicBezTo>
                    <a:pt x="0" y="1910"/>
                    <a:pt x="554" y="2463"/>
                    <a:pt x="1232" y="2463"/>
                  </a:cubicBezTo>
                  <a:cubicBezTo>
                    <a:pt x="1910" y="2463"/>
                    <a:pt x="2463" y="1910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6264451" y="2368708"/>
              <a:ext cx="57117" cy="57140"/>
            </a:xfrm>
            <a:custGeom>
              <a:rect b="b" l="l" r="r" t="t"/>
              <a:pathLst>
                <a:path extrusionOk="0" h="2464" w="2463">
                  <a:moveTo>
                    <a:pt x="1232" y="474"/>
                  </a:moveTo>
                  <a:cubicBezTo>
                    <a:pt x="1651" y="474"/>
                    <a:pt x="1990" y="813"/>
                    <a:pt x="1990" y="1232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2" y="1990"/>
                    <a:pt x="473" y="1651"/>
                    <a:pt x="473" y="1232"/>
                  </a:cubicBezTo>
                  <a:cubicBezTo>
                    <a:pt x="473" y="813"/>
                    <a:pt x="812" y="474"/>
                    <a:pt x="1232" y="474"/>
                  </a:cubicBezTo>
                  <a:close/>
                  <a:moveTo>
                    <a:pt x="1232" y="1"/>
                  </a:moveTo>
                  <a:cubicBezTo>
                    <a:pt x="554" y="1"/>
                    <a:pt x="1" y="554"/>
                    <a:pt x="1" y="1232"/>
                  </a:cubicBezTo>
                  <a:cubicBezTo>
                    <a:pt x="1" y="1910"/>
                    <a:pt x="554" y="2463"/>
                    <a:pt x="1232" y="2463"/>
                  </a:cubicBezTo>
                  <a:cubicBezTo>
                    <a:pt x="1910" y="2463"/>
                    <a:pt x="2463" y="1910"/>
                    <a:pt x="2463" y="1232"/>
                  </a:cubicBezTo>
                  <a:cubicBezTo>
                    <a:pt x="2463" y="554"/>
                    <a:pt x="1910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6342651" y="2368708"/>
              <a:ext cx="57326" cy="57140"/>
            </a:xfrm>
            <a:custGeom>
              <a:rect b="b" l="l" r="r" t="t"/>
              <a:pathLst>
                <a:path extrusionOk="0" h="2464" w="2472">
                  <a:moveTo>
                    <a:pt x="1241" y="474"/>
                  </a:moveTo>
                  <a:cubicBezTo>
                    <a:pt x="1660" y="474"/>
                    <a:pt x="1999" y="813"/>
                    <a:pt x="1999" y="1232"/>
                  </a:cubicBezTo>
                  <a:cubicBezTo>
                    <a:pt x="1999" y="1651"/>
                    <a:pt x="1660" y="1990"/>
                    <a:pt x="1241" y="1990"/>
                  </a:cubicBezTo>
                  <a:cubicBezTo>
                    <a:pt x="821" y="1990"/>
                    <a:pt x="474" y="1651"/>
                    <a:pt x="474" y="1232"/>
                  </a:cubicBezTo>
                  <a:cubicBezTo>
                    <a:pt x="474" y="813"/>
                    <a:pt x="821" y="474"/>
                    <a:pt x="1241" y="474"/>
                  </a:cubicBezTo>
                  <a:close/>
                  <a:moveTo>
                    <a:pt x="1241" y="1"/>
                  </a:moveTo>
                  <a:cubicBezTo>
                    <a:pt x="554" y="1"/>
                    <a:pt x="1" y="554"/>
                    <a:pt x="1" y="1232"/>
                  </a:cubicBezTo>
                  <a:cubicBezTo>
                    <a:pt x="1" y="1910"/>
                    <a:pt x="554" y="2463"/>
                    <a:pt x="1241" y="2463"/>
                  </a:cubicBezTo>
                  <a:cubicBezTo>
                    <a:pt x="1919" y="2463"/>
                    <a:pt x="2472" y="1910"/>
                    <a:pt x="2472" y="1232"/>
                  </a:cubicBezTo>
                  <a:cubicBezTo>
                    <a:pt x="2472" y="554"/>
                    <a:pt x="1919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6421060" y="2368708"/>
              <a:ext cx="57117" cy="57140"/>
            </a:xfrm>
            <a:custGeom>
              <a:rect b="b" l="l" r="r" t="t"/>
              <a:pathLst>
                <a:path extrusionOk="0" h="2464" w="2463">
                  <a:moveTo>
                    <a:pt x="1214" y="1"/>
                  </a:moveTo>
                  <a:cubicBezTo>
                    <a:pt x="545" y="10"/>
                    <a:pt x="1" y="563"/>
                    <a:pt x="1" y="1232"/>
                  </a:cubicBezTo>
                  <a:cubicBezTo>
                    <a:pt x="1" y="1910"/>
                    <a:pt x="554" y="2463"/>
                    <a:pt x="1232" y="2463"/>
                  </a:cubicBezTo>
                  <a:cubicBezTo>
                    <a:pt x="1910" y="2463"/>
                    <a:pt x="2463" y="1910"/>
                    <a:pt x="2463" y="1232"/>
                  </a:cubicBezTo>
                  <a:cubicBezTo>
                    <a:pt x="2463" y="1116"/>
                    <a:pt x="2445" y="1000"/>
                    <a:pt x="2418" y="893"/>
                  </a:cubicBezTo>
                  <a:cubicBezTo>
                    <a:pt x="2389" y="782"/>
                    <a:pt x="2292" y="714"/>
                    <a:pt x="2189" y="714"/>
                  </a:cubicBezTo>
                  <a:cubicBezTo>
                    <a:pt x="2167" y="714"/>
                    <a:pt x="2146" y="717"/>
                    <a:pt x="2124" y="723"/>
                  </a:cubicBezTo>
                  <a:cubicBezTo>
                    <a:pt x="1999" y="768"/>
                    <a:pt x="1928" y="893"/>
                    <a:pt x="1963" y="1018"/>
                  </a:cubicBezTo>
                  <a:cubicBezTo>
                    <a:pt x="1981" y="1089"/>
                    <a:pt x="1990" y="1161"/>
                    <a:pt x="1990" y="1232"/>
                  </a:cubicBezTo>
                  <a:cubicBezTo>
                    <a:pt x="1990" y="1651"/>
                    <a:pt x="1651" y="1990"/>
                    <a:pt x="1232" y="1990"/>
                  </a:cubicBezTo>
                  <a:cubicBezTo>
                    <a:pt x="813" y="1990"/>
                    <a:pt x="474" y="1651"/>
                    <a:pt x="474" y="1232"/>
                  </a:cubicBezTo>
                  <a:cubicBezTo>
                    <a:pt x="474" y="822"/>
                    <a:pt x="804" y="483"/>
                    <a:pt x="1223" y="474"/>
                  </a:cubicBezTo>
                  <a:cubicBezTo>
                    <a:pt x="1348" y="474"/>
                    <a:pt x="1455" y="367"/>
                    <a:pt x="1455" y="233"/>
                  </a:cubicBezTo>
                  <a:cubicBezTo>
                    <a:pt x="1446" y="99"/>
                    <a:pt x="1348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6243765" y="2134943"/>
              <a:ext cx="176893" cy="10969"/>
            </a:xfrm>
            <a:custGeom>
              <a:rect b="b" l="l" r="r" t="t"/>
              <a:pathLst>
                <a:path extrusionOk="0" h="473" w="7628">
                  <a:moveTo>
                    <a:pt x="259" y="0"/>
                  </a:moveTo>
                  <a:cubicBezTo>
                    <a:pt x="134" y="0"/>
                    <a:pt x="27" y="89"/>
                    <a:pt x="18" y="205"/>
                  </a:cubicBezTo>
                  <a:cubicBezTo>
                    <a:pt x="0" y="348"/>
                    <a:pt x="108" y="473"/>
                    <a:pt x="250" y="473"/>
                  </a:cubicBezTo>
                  <a:lnTo>
                    <a:pt x="7378" y="473"/>
                  </a:lnTo>
                  <a:cubicBezTo>
                    <a:pt x="7521" y="473"/>
                    <a:pt x="7628" y="348"/>
                    <a:pt x="7610" y="205"/>
                  </a:cubicBezTo>
                  <a:cubicBezTo>
                    <a:pt x="7601" y="89"/>
                    <a:pt x="7485" y="0"/>
                    <a:pt x="7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4" name="Google Shape;2834;p33"/>
          <p:cNvSpPr txBox="1"/>
          <p:nvPr/>
        </p:nvSpPr>
        <p:spPr>
          <a:xfrm>
            <a:off x="992738" y="3613400"/>
            <a:ext cx="712500" cy="732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MIT</a:t>
            </a:r>
            <a:endParaRPr b="1" sz="24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835" name="Google Shape;2835;p33"/>
          <p:cNvSpPr txBox="1"/>
          <p:nvPr>
            <p:ph idx="1" type="subTitle"/>
          </p:nvPr>
        </p:nvSpPr>
        <p:spPr>
          <a:xfrm>
            <a:off x="1881850" y="3533750"/>
            <a:ext cx="2640000" cy="89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1962 - Ordenador de tiempo compartido</a:t>
            </a:r>
            <a:endParaRPr/>
          </a:p>
        </p:txBody>
      </p:sp>
      <p:pic>
        <p:nvPicPr>
          <p:cNvPr id="2836" name="Google Shape;28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47" y="3407450"/>
            <a:ext cx="1950154" cy="1144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1" name="Google Shape;2841;p34"/>
          <p:cNvGrpSpPr/>
          <p:nvPr/>
        </p:nvGrpSpPr>
        <p:grpSpPr>
          <a:xfrm rot="-3126101">
            <a:off x="2681722" y="3872004"/>
            <a:ext cx="425844" cy="494688"/>
            <a:chOff x="5153475" y="3541325"/>
            <a:chExt cx="176600" cy="205150"/>
          </a:xfrm>
        </p:grpSpPr>
        <p:sp>
          <p:nvSpPr>
            <p:cNvPr id="2842" name="Google Shape;2842;p34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6" name="Google Shape;2846;p34"/>
          <p:cNvSpPr txBox="1"/>
          <p:nvPr>
            <p:ph idx="1" type="subTitle"/>
          </p:nvPr>
        </p:nvSpPr>
        <p:spPr>
          <a:xfrm>
            <a:off x="1803450" y="2820600"/>
            <a:ext cx="1786200" cy="89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ARPANET</a:t>
            </a:r>
            <a:endParaRPr/>
          </a:p>
        </p:txBody>
      </p:sp>
      <p:sp>
        <p:nvSpPr>
          <p:cNvPr id="2847" name="Google Shape;2847;p34"/>
          <p:cNvSpPr txBox="1"/>
          <p:nvPr>
            <p:ph type="title"/>
          </p:nvPr>
        </p:nvSpPr>
        <p:spPr>
          <a:xfrm>
            <a:off x="848775" y="1213675"/>
            <a:ext cx="3221700" cy="9696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EMAIL</a:t>
            </a:r>
            <a:endParaRPr/>
          </a:p>
        </p:txBody>
      </p:sp>
      <p:sp>
        <p:nvSpPr>
          <p:cNvPr id="2848" name="Google Shape;2848;p34"/>
          <p:cNvSpPr/>
          <p:nvPr/>
        </p:nvSpPr>
        <p:spPr>
          <a:xfrm>
            <a:off x="1026375" y="2931138"/>
            <a:ext cx="630451" cy="671081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849" name="Google Shape;2849;p34"/>
          <p:cNvSpPr txBox="1"/>
          <p:nvPr>
            <p:ph idx="1" type="subTitle"/>
          </p:nvPr>
        </p:nvSpPr>
        <p:spPr>
          <a:xfrm>
            <a:off x="5382388" y="2820588"/>
            <a:ext cx="2640000" cy="892200"/>
          </a:xfrm>
          <a:prstGeom prst="rect">
            <a:avLst/>
          </a:prstGeom>
          <a:solidFill>
            <a:srgbClr val="E7ECF0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5D74"/>
                </a:solidFill>
              </a:rPr>
              <a:t>Bolt Beranek and Newman</a:t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2850" name="Google Shape;28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106" y="1213680"/>
            <a:ext cx="1826575" cy="118507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51" name="Google Shape;2851;p34"/>
          <p:cNvGrpSpPr/>
          <p:nvPr/>
        </p:nvGrpSpPr>
        <p:grpSpPr>
          <a:xfrm>
            <a:off x="1159895" y="3026884"/>
            <a:ext cx="363396" cy="356030"/>
            <a:chOff x="3702395" y="1990746"/>
            <a:chExt cx="363396" cy="356030"/>
          </a:xfrm>
        </p:grpSpPr>
        <p:sp>
          <p:nvSpPr>
            <p:cNvPr id="2852" name="Google Shape;2852;p34"/>
            <p:cNvSpPr/>
            <p:nvPr/>
          </p:nvSpPr>
          <p:spPr>
            <a:xfrm>
              <a:off x="3854318" y="1995926"/>
              <a:ext cx="66891" cy="66969"/>
            </a:xfrm>
            <a:custGeom>
              <a:rect b="b" l="l" r="r" t="t"/>
              <a:pathLst>
                <a:path extrusionOk="0" h="2573" w="2570">
                  <a:moveTo>
                    <a:pt x="1285" y="1"/>
                  </a:moveTo>
                  <a:cubicBezTo>
                    <a:pt x="574" y="1"/>
                    <a:pt x="1" y="578"/>
                    <a:pt x="1" y="1285"/>
                  </a:cubicBezTo>
                  <a:cubicBezTo>
                    <a:pt x="1" y="1996"/>
                    <a:pt x="574" y="2573"/>
                    <a:pt x="1285" y="2573"/>
                  </a:cubicBezTo>
                  <a:cubicBezTo>
                    <a:pt x="1996" y="2573"/>
                    <a:pt x="2569" y="1996"/>
                    <a:pt x="2569" y="1285"/>
                  </a:cubicBezTo>
                  <a:cubicBezTo>
                    <a:pt x="2569" y="578"/>
                    <a:pt x="1996" y="1"/>
                    <a:pt x="1285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3847447" y="1997305"/>
              <a:ext cx="66422" cy="65563"/>
            </a:xfrm>
            <a:custGeom>
              <a:rect b="b" l="l" r="r" t="t"/>
              <a:pathLst>
                <a:path extrusionOk="0" h="2519" w="2552">
                  <a:moveTo>
                    <a:pt x="1190" y="1"/>
                  </a:moveTo>
                  <a:cubicBezTo>
                    <a:pt x="356" y="244"/>
                    <a:pt x="1" y="1225"/>
                    <a:pt x="479" y="1946"/>
                  </a:cubicBezTo>
                  <a:cubicBezTo>
                    <a:pt x="733" y="2325"/>
                    <a:pt x="1141" y="2519"/>
                    <a:pt x="1551" y="2519"/>
                  </a:cubicBezTo>
                  <a:cubicBezTo>
                    <a:pt x="1921" y="2519"/>
                    <a:pt x="2293" y="2360"/>
                    <a:pt x="2552" y="2038"/>
                  </a:cubicBezTo>
                  <a:lnTo>
                    <a:pt x="2552" y="2038"/>
                  </a:lnTo>
                  <a:cubicBezTo>
                    <a:pt x="2432" y="2073"/>
                    <a:pt x="2313" y="2091"/>
                    <a:pt x="2193" y="2091"/>
                  </a:cubicBezTo>
                  <a:cubicBezTo>
                    <a:pt x="1113" y="2091"/>
                    <a:pt x="515" y="842"/>
                    <a:pt x="1190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3787479" y="2146495"/>
              <a:ext cx="44611" cy="44533"/>
            </a:xfrm>
            <a:custGeom>
              <a:rect b="b" l="l" r="r" t="t"/>
              <a:pathLst>
                <a:path extrusionOk="0" h="1711" w="1714">
                  <a:moveTo>
                    <a:pt x="855" y="0"/>
                  </a:moveTo>
                  <a:cubicBezTo>
                    <a:pt x="384" y="0"/>
                    <a:pt x="0" y="384"/>
                    <a:pt x="0" y="855"/>
                  </a:cubicBezTo>
                  <a:cubicBezTo>
                    <a:pt x="0" y="1327"/>
                    <a:pt x="384" y="1710"/>
                    <a:pt x="855" y="1710"/>
                  </a:cubicBezTo>
                  <a:cubicBezTo>
                    <a:pt x="1330" y="1710"/>
                    <a:pt x="1714" y="1327"/>
                    <a:pt x="1714" y="855"/>
                  </a:cubicBezTo>
                  <a:cubicBezTo>
                    <a:pt x="1714" y="384"/>
                    <a:pt x="1330" y="0"/>
                    <a:pt x="855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3782794" y="2147301"/>
              <a:ext cx="44351" cy="43778"/>
            </a:xfrm>
            <a:custGeom>
              <a:rect b="b" l="l" r="r" t="t"/>
              <a:pathLst>
                <a:path extrusionOk="0" h="1682" w="1704">
                  <a:moveTo>
                    <a:pt x="796" y="1"/>
                  </a:moveTo>
                  <a:cubicBezTo>
                    <a:pt x="240" y="163"/>
                    <a:pt x="1" y="817"/>
                    <a:pt x="321" y="1299"/>
                  </a:cubicBezTo>
                  <a:cubicBezTo>
                    <a:pt x="491" y="1553"/>
                    <a:pt x="764" y="1682"/>
                    <a:pt x="1038" y="1682"/>
                  </a:cubicBezTo>
                  <a:cubicBezTo>
                    <a:pt x="1285" y="1682"/>
                    <a:pt x="1532" y="1576"/>
                    <a:pt x="1704" y="1363"/>
                  </a:cubicBezTo>
                  <a:lnTo>
                    <a:pt x="1704" y="1363"/>
                  </a:lnTo>
                  <a:cubicBezTo>
                    <a:pt x="1626" y="1384"/>
                    <a:pt x="1545" y="1394"/>
                    <a:pt x="1465" y="1394"/>
                  </a:cubicBezTo>
                  <a:cubicBezTo>
                    <a:pt x="743" y="1394"/>
                    <a:pt x="346" y="564"/>
                    <a:pt x="796" y="1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3943514" y="2146495"/>
              <a:ext cx="44637" cy="44533"/>
            </a:xfrm>
            <a:custGeom>
              <a:rect b="b" l="l" r="r" t="t"/>
              <a:pathLst>
                <a:path extrusionOk="0" h="1711" w="1715">
                  <a:moveTo>
                    <a:pt x="856" y="0"/>
                  </a:moveTo>
                  <a:cubicBezTo>
                    <a:pt x="384" y="0"/>
                    <a:pt x="1" y="384"/>
                    <a:pt x="1" y="855"/>
                  </a:cubicBezTo>
                  <a:cubicBezTo>
                    <a:pt x="1" y="1327"/>
                    <a:pt x="384" y="1710"/>
                    <a:pt x="856" y="1710"/>
                  </a:cubicBezTo>
                  <a:cubicBezTo>
                    <a:pt x="1331" y="1710"/>
                    <a:pt x="1714" y="1327"/>
                    <a:pt x="1714" y="855"/>
                  </a:cubicBezTo>
                  <a:cubicBezTo>
                    <a:pt x="1714" y="384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3938855" y="2147301"/>
              <a:ext cx="44351" cy="43778"/>
            </a:xfrm>
            <a:custGeom>
              <a:rect b="b" l="l" r="r" t="t"/>
              <a:pathLst>
                <a:path extrusionOk="0" h="1682" w="1704">
                  <a:moveTo>
                    <a:pt x="796" y="1"/>
                  </a:moveTo>
                  <a:lnTo>
                    <a:pt x="796" y="1"/>
                  </a:lnTo>
                  <a:cubicBezTo>
                    <a:pt x="240" y="163"/>
                    <a:pt x="0" y="817"/>
                    <a:pt x="321" y="1299"/>
                  </a:cubicBezTo>
                  <a:cubicBezTo>
                    <a:pt x="491" y="1553"/>
                    <a:pt x="764" y="1682"/>
                    <a:pt x="1037" y="1682"/>
                  </a:cubicBezTo>
                  <a:cubicBezTo>
                    <a:pt x="1284" y="1682"/>
                    <a:pt x="1531" y="1576"/>
                    <a:pt x="1703" y="1363"/>
                  </a:cubicBezTo>
                  <a:lnTo>
                    <a:pt x="1703" y="1363"/>
                  </a:lnTo>
                  <a:cubicBezTo>
                    <a:pt x="1626" y="1384"/>
                    <a:pt x="1545" y="1394"/>
                    <a:pt x="1464" y="1394"/>
                  </a:cubicBezTo>
                  <a:cubicBezTo>
                    <a:pt x="743" y="1394"/>
                    <a:pt x="345" y="564"/>
                    <a:pt x="796" y="1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3715045" y="2308021"/>
              <a:ext cx="33445" cy="33471"/>
            </a:xfrm>
            <a:custGeom>
              <a:rect b="b" l="l" r="r" t="t"/>
              <a:pathLst>
                <a:path extrusionOk="0" h="1286" w="1285">
                  <a:moveTo>
                    <a:pt x="641" y="1"/>
                  </a:moveTo>
                  <a:cubicBezTo>
                    <a:pt x="285" y="1"/>
                    <a:pt x="0" y="289"/>
                    <a:pt x="0" y="645"/>
                  </a:cubicBezTo>
                  <a:cubicBezTo>
                    <a:pt x="0" y="1000"/>
                    <a:pt x="285" y="1285"/>
                    <a:pt x="641" y="1285"/>
                  </a:cubicBezTo>
                  <a:cubicBezTo>
                    <a:pt x="996" y="1285"/>
                    <a:pt x="1284" y="1000"/>
                    <a:pt x="1284" y="645"/>
                  </a:cubicBezTo>
                  <a:cubicBezTo>
                    <a:pt x="1284" y="289"/>
                    <a:pt x="996" y="1"/>
                    <a:pt x="64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711557" y="2308776"/>
              <a:ext cx="33185" cy="32743"/>
            </a:xfrm>
            <a:custGeom>
              <a:rect b="b" l="l" r="r" t="t"/>
              <a:pathLst>
                <a:path extrusionOk="0" h="1258" w="1275">
                  <a:moveTo>
                    <a:pt x="595" y="0"/>
                  </a:moveTo>
                  <a:cubicBezTo>
                    <a:pt x="180" y="120"/>
                    <a:pt x="1" y="612"/>
                    <a:pt x="240" y="971"/>
                  </a:cubicBezTo>
                  <a:cubicBezTo>
                    <a:pt x="367" y="1161"/>
                    <a:pt x="570" y="1257"/>
                    <a:pt x="774" y="1257"/>
                  </a:cubicBezTo>
                  <a:cubicBezTo>
                    <a:pt x="960" y="1257"/>
                    <a:pt x="1145" y="1178"/>
                    <a:pt x="1274" y="1017"/>
                  </a:cubicBezTo>
                  <a:lnTo>
                    <a:pt x="1274" y="1017"/>
                  </a:lnTo>
                  <a:cubicBezTo>
                    <a:pt x="1218" y="1034"/>
                    <a:pt x="1158" y="1045"/>
                    <a:pt x="1095" y="1045"/>
                  </a:cubicBezTo>
                  <a:cubicBezTo>
                    <a:pt x="556" y="1045"/>
                    <a:pt x="257" y="419"/>
                    <a:pt x="59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871002" y="2308021"/>
              <a:ext cx="33523" cy="33471"/>
            </a:xfrm>
            <a:custGeom>
              <a:rect b="b" l="l" r="r" t="t"/>
              <a:pathLst>
                <a:path extrusionOk="0" h="1286" w="1288">
                  <a:moveTo>
                    <a:pt x="644" y="1"/>
                  </a:moveTo>
                  <a:cubicBezTo>
                    <a:pt x="289" y="1"/>
                    <a:pt x="0" y="289"/>
                    <a:pt x="0" y="645"/>
                  </a:cubicBezTo>
                  <a:cubicBezTo>
                    <a:pt x="0" y="1000"/>
                    <a:pt x="289" y="1285"/>
                    <a:pt x="644" y="1285"/>
                  </a:cubicBezTo>
                  <a:cubicBezTo>
                    <a:pt x="999" y="1285"/>
                    <a:pt x="1288" y="1000"/>
                    <a:pt x="1288" y="645"/>
                  </a:cubicBezTo>
                  <a:cubicBezTo>
                    <a:pt x="1288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3867592" y="2308776"/>
              <a:ext cx="33185" cy="32743"/>
            </a:xfrm>
            <a:custGeom>
              <a:rect b="b" l="l" r="r" t="t"/>
              <a:pathLst>
                <a:path extrusionOk="0" h="1258" w="1275">
                  <a:moveTo>
                    <a:pt x="596" y="0"/>
                  </a:moveTo>
                  <a:lnTo>
                    <a:pt x="596" y="0"/>
                  </a:lnTo>
                  <a:cubicBezTo>
                    <a:pt x="180" y="120"/>
                    <a:pt x="1" y="612"/>
                    <a:pt x="240" y="971"/>
                  </a:cubicBezTo>
                  <a:cubicBezTo>
                    <a:pt x="367" y="1161"/>
                    <a:pt x="571" y="1257"/>
                    <a:pt x="775" y="1257"/>
                  </a:cubicBezTo>
                  <a:cubicBezTo>
                    <a:pt x="960" y="1257"/>
                    <a:pt x="1146" y="1178"/>
                    <a:pt x="1275" y="1017"/>
                  </a:cubicBezTo>
                  <a:lnTo>
                    <a:pt x="1275" y="1017"/>
                  </a:lnTo>
                  <a:cubicBezTo>
                    <a:pt x="1218" y="1034"/>
                    <a:pt x="1159" y="1045"/>
                    <a:pt x="1099" y="1045"/>
                  </a:cubicBezTo>
                  <a:cubicBezTo>
                    <a:pt x="557" y="1045"/>
                    <a:pt x="258" y="419"/>
                    <a:pt x="5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027036" y="2308021"/>
              <a:ext cx="33549" cy="33471"/>
            </a:xfrm>
            <a:custGeom>
              <a:rect b="b" l="l" r="r" t="t"/>
              <a:pathLst>
                <a:path extrusionOk="0" h="1286" w="1289">
                  <a:moveTo>
                    <a:pt x="645" y="1"/>
                  </a:moveTo>
                  <a:cubicBezTo>
                    <a:pt x="289" y="1"/>
                    <a:pt x="1" y="289"/>
                    <a:pt x="1" y="645"/>
                  </a:cubicBezTo>
                  <a:cubicBezTo>
                    <a:pt x="1" y="1000"/>
                    <a:pt x="289" y="1285"/>
                    <a:pt x="645" y="1285"/>
                  </a:cubicBezTo>
                  <a:cubicBezTo>
                    <a:pt x="1000" y="1285"/>
                    <a:pt x="1288" y="1000"/>
                    <a:pt x="1288" y="645"/>
                  </a:cubicBezTo>
                  <a:cubicBezTo>
                    <a:pt x="1288" y="289"/>
                    <a:pt x="1000" y="1"/>
                    <a:pt x="64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4023653" y="2308776"/>
              <a:ext cx="33185" cy="32743"/>
            </a:xfrm>
            <a:custGeom>
              <a:rect b="b" l="l" r="r" t="t"/>
              <a:pathLst>
                <a:path extrusionOk="0" h="1258" w="1275">
                  <a:moveTo>
                    <a:pt x="595" y="0"/>
                  </a:moveTo>
                  <a:lnTo>
                    <a:pt x="595" y="0"/>
                  </a:lnTo>
                  <a:cubicBezTo>
                    <a:pt x="180" y="120"/>
                    <a:pt x="0" y="612"/>
                    <a:pt x="240" y="971"/>
                  </a:cubicBezTo>
                  <a:cubicBezTo>
                    <a:pt x="367" y="1161"/>
                    <a:pt x="570" y="1257"/>
                    <a:pt x="774" y="1257"/>
                  </a:cubicBezTo>
                  <a:cubicBezTo>
                    <a:pt x="960" y="1257"/>
                    <a:pt x="1145" y="1178"/>
                    <a:pt x="1274" y="1017"/>
                  </a:cubicBezTo>
                  <a:lnTo>
                    <a:pt x="1274" y="1017"/>
                  </a:lnTo>
                  <a:cubicBezTo>
                    <a:pt x="1218" y="1034"/>
                    <a:pt x="1158" y="1045"/>
                    <a:pt x="1095" y="1045"/>
                  </a:cubicBezTo>
                  <a:cubicBezTo>
                    <a:pt x="556" y="1045"/>
                    <a:pt x="257" y="419"/>
                    <a:pt x="59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858456" y="2302816"/>
              <a:ext cx="51300" cy="43960"/>
            </a:xfrm>
            <a:custGeom>
              <a:rect b="b" l="l" r="r" t="t"/>
              <a:pathLst>
                <a:path extrusionOk="0" h="1689" w="1971">
                  <a:moveTo>
                    <a:pt x="1122" y="402"/>
                  </a:moveTo>
                  <a:cubicBezTo>
                    <a:pt x="1350" y="402"/>
                    <a:pt x="1569" y="578"/>
                    <a:pt x="1569" y="845"/>
                  </a:cubicBezTo>
                  <a:cubicBezTo>
                    <a:pt x="1569" y="1088"/>
                    <a:pt x="1369" y="1285"/>
                    <a:pt x="1126" y="1288"/>
                  </a:cubicBezTo>
                  <a:cubicBezTo>
                    <a:pt x="732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2" y="402"/>
                  </a:cubicBezTo>
                  <a:close/>
                  <a:moveTo>
                    <a:pt x="1126" y="0"/>
                  </a:moveTo>
                  <a:cubicBezTo>
                    <a:pt x="377" y="0"/>
                    <a:pt x="0" y="908"/>
                    <a:pt x="531" y="1439"/>
                  </a:cubicBezTo>
                  <a:cubicBezTo>
                    <a:pt x="703" y="1611"/>
                    <a:pt x="915" y="1688"/>
                    <a:pt x="1122" y="1688"/>
                  </a:cubicBezTo>
                  <a:cubicBezTo>
                    <a:pt x="1555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938309" y="2141237"/>
              <a:ext cx="64210" cy="54996"/>
            </a:xfrm>
            <a:custGeom>
              <a:rect b="b" l="l" r="r" t="t"/>
              <a:pathLst>
                <a:path extrusionOk="0" h="2113" w="2467">
                  <a:moveTo>
                    <a:pt x="1056" y="399"/>
                  </a:moveTo>
                  <a:cubicBezTo>
                    <a:pt x="1640" y="399"/>
                    <a:pt x="1932" y="1107"/>
                    <a:pt x="1520" y="1522"/>
                  </a:cubicBezTo>
                  <a:cubicBezTo>
                    <a:pt x="1387" y="1655"/>
                    <a:pt x="1223" y="1714"/>
                    <a:pt x="1063" y="1714"/>
                  </a:cubicBezTo>
                  <a:cubicBezTo>
                    <a:pt x="725" y="1714"/>
                    <a:pt x="401" y="1453"/>
                    <a:pt x="401" y="1057"/>
                  </a:cubicBezTo>
                  <a:cubicBezTo>
                    <a:pt x="401" y="695"/>
                    <a:pt x="693" y="403"/>
                    <a:pt x="1056" y="403"/>
                  </a:cubicBezTo>
                  <a:lnTo>
                    <a:pt x="1056" y="399"/>
                  </a:lnTo>
                  <a:close/>
                  <a:moveTo>
                    <a:pt x="1063" y="0"/>
                  </a:moveTo>
                  <a:cubicBezTo>
                    <a:pt x="521" y="0"/>
                    <a:pt x="0" y="422"/>
                    <a:pt x="0" y="1057"/>
                  </a:cubicBezTo>
                  <a:cubicBezTo>
                    <a:pt x="4" y="1641"/>
                    <a:pt x="475" y="2113"/>
                    <a:pt x="1056" y="2113"/>
                  </a:cubicBezTo>
                  <a:cubicBezTo>
                    <a:pt x="1995" y="2113"/>
                    <a:pt x="2467" y="976"/>
                    <a:pt x="1802" y="311"/>
                  </a:cubicBezTo>
                  <a:cubicBezTo>
                    <a:pt x="1587" y="96"/>
                    <a:pt x="1322" y="0"/>
                    <a:pt x="10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782248" y="2141237"/>
              <a:ext cx="64236" cy="54996"/>
            </a:xfrm>
            <a:custGeom>
              <a:rect b="b" l="l" r="r" t="t"/>
              <a:pathLst>
                <a:path extrusionOk="0" h="2113" w="2468">
                  <a:moveTo>
                    <a:pt x="1056" y="399"/>
                  </a:moveTo>
                  <a:cubicBezTo>
                    <a:pt x="1640" y="399"/>
                    <a:pt x="1932" y="1107"/>
                    <a:pt x="1521" y="1522"/>
                  </a:cubicBezTo>
                  <a:cubicBezTo>
                    <a:pt x="1388" y="1655"/>
                    <a:pt x="1224" y="1714"/>
                    <a:pt x="1063" y="1714"/>
                  </a:cubicBezTo>
                  <a:cubicBezTo>
                    <a:pt x="726" y="1714"/>
                    <a:pt x="402" y="1453"/>
                    <a:pt x="402" y="1057"/>
                  </a:cubicBezTo>
                  <a:cubicBezTo>
                    <a:pt x="402" y="695"/>
                    <a:pt x="694" y="403"/>
                    <a:pt x="1056" y="403"/>
                  </a:cubicBezTo>
                  <a:lnTo>
                    <a:pt x="1056" y="399"/>
                  </a:lnTo>
                  <a:close/>
                  <a:moveTo>
                    <a:pt x="1064" y="0"/>
                  </a:moveTo>
                  <a:cubicBezTo>
                    <a:pt x="521" y="0"/>
                    <a:pt x="1" y="422"/>
                    <a:pt x="1" y="1057"/>
                  </a:cubicBezTo>
                  <a:cubicBezTo>
                    <a:pt x="4" y="1641"/>
                    <a:pt x="476" y="2113"/>
                    <a:pt x="1056" y="2113"/>
                  </a:cubicBezTo>
                  <a:cubicBezTo>
                    <a:pt x="1996" y="2113"/>
                    <a:pt x="2467" y="976"/>
                    <a:pt x="1802" y="311"/>
                  </a:cubicBezTo>
                  <a:cubicBezTo>
                    <a:pt x="1587" y="96"/>
                    <a:pt x="1323" y="0"/>
                    <a:pt x="10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702395" y="2302816"/>
              <a:ext cx="51300" cy="43960"/>
            </a:xfrm>
            <a:custGeom>
              <a:rect b="b" l="l" r="r" t="t"/>
              <a:pathLst>
                <a:path extrusionOk="0" h="1689" w="1971">
                  <a:moveTo>
                    <a:pt x="1123" y="402"/>
                  </a:moveTo>
                  <a:cubicBezTo>
                    <a:pt x="1351" y="402"/>
                    <a:pt x="1570" y="578"/>
                    <a:pt x="1570" y="845"/>
                  </a:cubicBezTo>
                  <a:cubicBezTo>
                    <a:pt x="1570" y="1088"/>
                    <a:pt x="1369" y="1285"/>
                    <a:pt x="1127" y="1288"/>
                  </a:cubicBezTo>
                  <a:cubicBezTo>
                    <a:pt x="733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3" y="402"/>
                  </a:cubicBezTo>
                  <a:close/>
                  <a:moveTo>
                    <a:pt x="1127" y="0"/>
                  </a:moveTo>
                  <a:cubicBezTo>
                    <a:pt x="377" y="0"/>
                    <a:pt x="1" y="908"/>
                    <a:pt x="532" y="1439"/>
                  </a:cubicBezTo>
                  <a:cubicBezTo>
                    <a:pt x="704" y="1611"/>
                    <a:pt x="915" y="1688"/>
                    <a:pt x="1122" y="1688"/>
                  </a:cubicBezTo>
                  <a:cubicBezTo>
                    <a:pt x="1556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4014491" y="2302816"/>
              <a:ext cx="51300" cy="43960"/>
            </a:xfrm>
            <a:custGeom>
              <a:rect b="b" l="l" r="r" t="t"/>
              <a:pathLst>
                <a:path extrusionOk="0" h="1689" w="1971">
                  <a:moveTo>
                    <a:pt x="1123" y="402"/>
                  </a:moveTo>
                  <a:cubicBezTo>
                    <a:pt x="1351" y="402"/>
                    <a:pt x="1570" y="578"/>
                    <a:pt x="1570" y="845"/>
                  </a:cubicBezTo>
                  <a:cubicBezTo>
                    <a:pt x="1570" y="1088"/>
                    <a:pt x="1369" y="1285"/>
                    <a:pt x="1127" y="1288"/>
                  </a:cubicBezTo>
                  <a:cubicBezTo>
                    <a:pt x="732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3" y="402"/>
                  </a:cubicBezTo>
                  <a:close/>
                  <a:moveTo>
                    <a:pt x="1127" y="0"/>
                  </a:moveTo>
                  <a:cubicBezTo>
                    <a:pt x="377" y="0"/>
                    <a:pt x="1" y="908"/>
                    <a:pt x="532" y="1439"/>
                  </a:cubicBezTo>
                  <a:cubicBezTo>
                    <a:pt x="704" y="1611"/>
                    <a:pt x="915" y="1688"/>
                    <a:pt x="1122" y="1688"/>
                  </a:cubicBezTo>
                  <a:cubicBezTo>
                    <a:pt x="1556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849112" y="1990746"/>
              <a:ext cx="80321" cy="77380"/>
            </a:xfrm>
            <a:custGeom>
              <a:rect b="b" l="l" r="r" t="t"/>
              <a:pathLst>
                <a:path extrusionOk="0" h="2973" w="3086">
                  <a:moveTo>
                    <a:pt x="1485" y="401"/>
                  </a:moveTo>
                  <a:cubicBezTo>
                    <a:pt x="2453" y="404"/>
                    <a:pt x="2935" y="1572"/>
                    <a:pt x="2252" y="2255"/>
                  </a:cubicBezTo>
                  <a:cubicBezTo>
                    <a:pt x="2031" y="2475"/>
                    <a:pt x="1759" y="2574"/>
                    <a:pt x="1492" y="2574"/>
                  </a:cubicBezTo>
                  <a:cubicBezTo>
                    <a:pt x="934" y="2574"/>
                    <a:pt x="399" y="2140"/>
                    <a:pt x="401" y="1488"/>
                  </a:cubicBezTo>
                  <a:cubicBezTo>
                    <a:pt x="401" y="886"/>
                    <a:pt x="887" y="401"/>
                    <a:pt x="1485" y="401"/>
                  </a:cubicBezTo>
                  <a:close/>
                  <a:moveTo>
                    <a:pt x="1488" y="1"/>
                  </a:moveTo>
                  <a:cubicBezTo>
                    <a:pt x="1296" y="1"/>
                    <a:pt x="1102" y="38"/>
                    <a:pt x="919" y="116"/>
                  </a:cubicBezTo>
                  <a:cubicBezTo>
                    <a:pt x="363" y="344"/>
                    <a:pt x="0" y="886"/>
                    <a:pt x="0" y="1488"/>
                  </a:cubicBezTo>
                  <a:cubicBezTo>
                    <a:pt x="0" y="2308"/>
                    <a:pt x="665" y="2969"/>
                    <a:pt x="1485" y="2973"/>
                  </a:cubicBezTo>
                  <a:cubicBezTo>
                    <a:pt x="2087" y="2973"/>
                    <a:pt x="2629" y="2610"/>
                    <a:pt x="2857" y="2054"/>
                  </a:cubicBezTo>
                  <a:cubicBezTo>
                    <a:pt x="3086" y="1498"/>
                    <a:pt x="2959" y="861"/>
                    <a:pt x="2537" y="436"/>
                  </a:cubicBezTo>
                  <a:cubicBezTo>
                    <a:pt x="2253" y="152"/>
                    <a:pt x="1873" y="1"/>
                    <a:pt x="14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3742374" y="2208336"/>
              <a:ext cx="133677" cy="88415"/>
            </a:xfrm>
            <a:custGeom>
              <a:rect b="b" l="l" r="r" t="t"/>
              <a:pathLst>
                <a:path extrusionOk="0" h="3397" w="5136">
                  <a:moveTo>
                    <a:pt x="2587" y="0"/>
                  </a:moveTo>
                  <a:cubicBezTo>
                    <a:pt x="2490" y="0"/>
                    <a:pt x="2393" y="64"/>
                    <a:pt x="2388" y="193"/>
                  </a:cubicBezTo>
                  <a:lnTo>
                    <a:pt x="2388" y="1706"/>
                  </a:lnTo>
                  <a:lnTo>
                    <a:pt x="1336" y="1706"/>
                  </a:lnTo>
                  <a:cubicBezTo>
                    <a:pt x="1023" y="1706"/>
                    <a:pt x="734" y="1878"/>
                    <a:pt x="590" y="2153"/>
                  </a:cubicBezTo>
                  <a:lnTo>
                    <a:pt x="90" y="3096"/>
                  </a:lnTo>
                  <a:cubicBezTo>
                    <a:pt x="0" y="3256"/>
                    <a:pt x="136" y="3396"/>
                    <a:pt x="272" y="3396"/>
                  </a:cubicBezTo>
                  <a:cubicBezTo>
                    <a:pt x="339" y="3396"/>
                    <a:pt x="405" y="3363"/>
                    <a:pt x="446" y="3282"/>
                  </a:cubicBezTo>
                  <a:lnTo>
                    <a:pt x="945" y="2339"/>
                  </a:lnTo>
                  <a:cubicBezTo>
                    <a:pt x="1023" y="2195"/>
                    <a:pt x="1170" y="2103"/>
                    <a:pt x="1336" y="2103"/>
                  </a:cubicBezTo>
                  <a:lnTo>
                    <a:pt x="3844" y="2103"/>
                  </a:lnTo>
                  <a:cubicBezTo>
                    <a:pt x="4006" y="2103"/>
                    <a:pt x="4158" y="2195"/>
                    <a:pt x="4235" y="2339"/>
                  </a:cubicBezTo>
                  <a:lnTo>
                    <a:pt x="4731" y="3282"/>
                  </a:lnTo>
                  <a:cubicBezTo>
                    <a:pt x="4768" y="3351"/>
                    <a:pt x="4837" y="3390"/>
                    <a:pt x="4909" y="3390"/>
                  </a:cubicBezTo>
                  <a:cubicBezTo>
                    <a:pt x="4940" y="3390"/>
                    <a:pt x="4972" y="3383"/>
                    <a:pt x="5002" y="3366"/>
                  </a:cubicBezTo>
                  <a:cubicBezTo>
                    <a:pt x="5101" y="3314"/>
                    <a:pt x="5136" y="3194"/>
                    <a:pt x="5086" y="3096"/>
                  </a:cubicBezTo>
                  <a:lnTo>
                    <a:pt x="4590" y="2153"/>
                  </a:lnTo>
                  <a:cubicBezTo>
                    <a:pt x="4444" y="1877"/>
                    <a:pt x="4160" y="1706"/>
                    <a:pt x="3850" y="1706"/>
                  </a:cubicBezTo>
                  <a:cubicBezTo>
                    <a:pt x="3847" y="1706"/>
                    <a:pt x="3844" y="1706"/>
                    <a:pt x="3841" y="1706"/>
                  </a:cubicBezTo>
                  <a:lnTo>
                    <a:pt x="2789" y="1706"/>
                  </a:lnTo>
                  <a:lnTo>
                    <a:pt x="2789" y="193"/>
                  </a:lnTo>
                  <a:cubicBezTo>
                    <a:pt x="2782" y="64"/>
                    <a:pt x="2684" y="0"/>
                    <a:pt x="25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3828785" y="2080177"/>
              <a:ext cx="118295" cy="54788"/>
            </a:xfrm>
            <a:custGeom>
              <a:rect b="b" l="l" r="r" t="t"/>
              <a:pathLst>
                <a:path extrusionOk="0" h="2105" w="4545">
                  <a:moveTo>
                    <a:pt x="2265" y="1"/>
                  </a:moveTo>
                  <a:cubicBezTo>
                    <a:pt x="2168" y="1"/>
                    <a:pt x="2071" y="64"/>
                    <a:pt x="2066" y="191"/>
                  </a:cubicBezTo>
                  <a:lnTo>
                    <a:pt x="2066" y="849"/>
                  </a:lnTo>
                  <a:lnTo>
                    <a:pt x="940" y="849"/>
                  </a:lnTo>
                  <a:cubicBezTo>
                    <a:pt x="707" y="849"/>
                    <a:pt x="493" y="976"/>
                    <a:pt x="384" y="1183"/>
                  </a:cubicBezTo>
                  <a:lnTo>
                    <a:pt x="53" y="1809"/>
                  </a:lnTo>
                  <a:cubicBezTo>
                    <a:pt x="0" y="1908"/>
                    <a:pt x="39" y="2031"/>
                    <a:pt x="137" y="2080"/>
                  </a:cubicBezTo>
                  <a:cubicBezTo>
                    <a:pt x="168" y="2097"/>
                    <a:pt x="200" y="2104"/>
                    <a:pt x="231" y="2104"/>
                  </a:cubicBezTo>
                  <a:cubicBezTo>
                    <a:pt x="303" y="2104"/>
                    <a:pt x="372" y="2065"/>
                    <a:pt x="408" y="1999"/>
                  </a:cubicBezTo>
                  <a:lnTo>
                    <a:pt x="743" y="1370"/>
                  </a:lnTo>
                  <a:cubicBezTo>
                    <a:pt x="780" y="1298"/>
                    <a:pt x="854" y="1250"/>
                    <a:pt x="935" y="1250"/>
                  </a:cubicBezTo>
                  <a:cubicBezTo>
                    <a:pt x="937" y="1250"/>
                    <a:pt x="940" y="1250"/>
                    <a:pt x="943" y="1250"/>
                  </a:cubicBezTo>
                  <a:lnTo>
                    <a:pt x="3593" y="1250"/>
                  </a:lnTo>
                  <a:cubicBezTo>
                    <a:pt x="3595" y="1250"/>
                    <a:pt x="3598" y="1250"/>
                    <a:pt x="3601" y="1250"/>
                  </a:cubicBezTo>
                  <a:cubicBezTo>
                    <a:pt x="3682" y="1250"/>
                    <a:pt x="3756" y="1298"/>
                    <a:pt x="3797" y="1370"/>
                  </a:cubicBezTo>
                  <a:lnTo>
                    <a:pt x="4127" y="1999"/>
                  </a:lnTo>
                  <a:cubicBezTo>
                    <a:pt x="4170" y="2063"/>
                    <a:pt x="4230" y="2090"/>
                    <a:pt x="4289" y="2090"/>
                  </a:cubicBezTo>
                  <a:cubicBezTo>
                    <a:pt x="4418" y="2090"/>
                    <a:pt x="4544" y="1964"/>
                    <a:pt x="4479" y="1809"/>
                  </a:cubicBezTo>
                  <a:lnTo>
                    <a:pt x="4148" y="1183"/>
                  </a:lnTo>
                  <a:cubicBezTo>
                    <a:pt x="4039" y="976"/>
                    <a:pt x="3825" y="845"/>
                    <a:pt x="3593" y="845"/>
                  </a:cubicBezTo>
                  <a:lnTo>
                    <a:pt x="2467" y="845"/>
                  </a:lnTo>
                  <a:lnTo>
                    <a:pt x="2467" y="191"/>
                  </a:lnTo>
                  <a:cubicBezTo>
                    <a:pt x="2460" y="64"/>
                    <a:pt x="2362" y="1"/>
                    <a:pt x="22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3898799" y="2208336"/>
              <a:ext cx="133755" cy="88285"/>
            </a:xfrm>
            <a:custGeom>
              <a:rect b="b" l="l" r="r" t="t"/>
              <a:pathLst>
                <a:path extrusionOk="0" h="3392" w="5139">
                  <a:moveTo>
                    <a:pt x="2575" y="0"/>
                  </a:moveTo>
                  <a:cubicBezTo>
                    <a:pt x="2478" y="0"/>
                    <a:pt x="2380" y="64"/>
                    <a:pt x="2373" y="193"/>
                  </a:cubicBezTo>
                  <a:lnTo>
                    <a:pt x="2373" y="1706"/>
                  </a:lnTo>
                  <a:lnTo>
                    <a:pt x="1321" y="1706"/>
                  </a:lnTo>
                  <a:cubicBezTo>
                    <a:pt x="1008" y="1706"/>
                    <a:pt x="723" y="1878"/>
                    <a:pt x="575" y="2153"/>
                  </a:cubicBezTo>
                  <a:lnTo>
                    <a:pt x="79" y="3096"/>
                  </a:lnTo>
                  <a:cubicBezTo>
                    <a:pt x="1" y="3252"/>
                    <a:pt x="131" y="3387"/>
                    <a:pt x="264" y="3387"/>
                  </a:cubicBezTo>
                  <a:cubicBezTo>
                    <a:pt x="328" y="3387"/>
                    <a:pt x="392" y="3356"/>
                    <a:pt x="435" y="3282"/>
                  </a:cubicBezTo>
                  <a:lnTo>
                    <a:pt x="931" y="2339"/>
                  </a:lnTo>
                  <a:cubicBezTo>
                    <a:pt x="1008" y="2195"/>
                    <a:pt x="1156" y="2103"/>
                    <a:pt x="1321" y="2103"/>
                  </a:cubicBezTo>
                  <a:lnTo>
                    <a:pt x="3826" y="2103"/>
                  </a:lnTo>
                  <a:cubicBezTo>
                    <a:pt x="3992" y="2103"/>
                    <a:pt x="4143" y="2195"/>
                    <a:pt x="4220" y="2339"/>
                  </a:cubicBezTo>
                  <a:lnTo>
                    <a:pt x="4717" y="3282"/>
                  </a:lnTo>
                  <a:cubicBezTo>
                    <a:pt x="4752" y="3349"/>
                    <a:pt x="4819" y="3391"/>
                    <a:pt x="4892" y="3391"/>
                  </a:cubicBezTo>
                  <a:cubicBezTo>
                    <a:pt x="5044" y="3388"/>
                    <a:pt x="5139" y="3229"/>
                    <a:pt x="5068" y="3096"/>
                  </a:cubicBezTo>
                  <a:lnTo>
                    <a:pt x="4572" y="2153"/>
                  </a:lnTo>
                  <a:cubicBezTo>
                    <a:pt x="4425" y="1878"/>
                    <a:pt x="4140" y="1706"/>
                    <a:pt x="3826" y="1706"/>
                  </a:cubicBezTo>
                  <a:lnTo>
                    <a:pt x="2774" y="1706"/>
                  </a:lnTo>
                  <a:lnTo>
                    <a:pt x="2774" y="193"/>
                  </a:lnTo>
                  <a:cubicBezTo>
                    <a:pt x="2769" y="64"/>
                    <a:pt x="2672" y="0"/>
                    <a:pt x="25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35"/>
          <p:cNvSpPr txBox="1"/>
          <p:nvPr>
            <p:ph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QWERTYUIOP</a:t>
            </a:r>
            <a:endParaRPr/>
          </a:p>
        </p:txBody>
      </p:sp>
      <p:sp>
        <p:nvSpPr>
          <p:cNvPr id="2878" name="Google Shape;2878;p35"/>
          <p:cNvSpPr txBox="1"/>
          <p:nvPr>
            <p:ph idx="1" type="subTitle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correo de la historia</a:t>
            </a:r>
            <a:endParaRPr/>
          </a:p>
        </p:txBody>
      </p:sp>
      <p:sp>
        <p:nvSpPr>
          <p:cNvPr id="2879" name="Google Shape;2879;p35"/>
          <p:cNvSpPr/>
          <p:nvPr/>
        </p:nvSpPr>
        <p:spPr>
          <a:xfrm>
            <a:off x="6889463" y="34768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0" name="Google Shape;2880;p35"/>
          <p:cNvGrpSpPr/>
          <p:nvPr/>
        </p:nvGrpSpPr>
        <p:grpSpPr>
          <a:xfrm>
            <a:off x="7071322" y="3561555"/>
            <a:ext cx="296817" cy="371986"/>
            <a:chOff x="1677825" y="3820225"/>
            <a:chExt cx="345900" cy="433500"/>
          </a:xfrm>
        </p:grpSpPr>
        <p:sp>
          <p:nvSpPr>
            <p:cNvPr id="2881" name="Google Shape;2881;p35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3" name="Google Shape;2883;p35"/>
          <p:cNvSpPr/>
          <p:nvPr/>
        </p:nvSpPr>
        <p:spPr>
          <a:xfrm>
            <a:off x="7637825" y="2769975"/>
            <a:ext cx="413303" cy="490754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DEL ARROBA “@”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89" name="Google Shape;2889;p36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90" name="Google Shape;2890;p36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2" name="Google Shape;2892;p36"/>
          <p:cNvSpPr/>
          <p:nvPr/>
        </p:nvSpPr>
        <p:spPr>
          <a:xfrm>
            <a:off x="3897052" y="1135586"/>
            <a:ext cx="952106" cy="82080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3" name="Google Shape;2893;p36"/>
          <p:cNvGrpSpPr/>
          <p:nvPr/>
        </p:nvGrpSpPr>
        <p:grpSpPr>
          <a:xfrm rot="-1544681">
            <a:off x="6363652" y="1317974"/>
            <a:ext cx="483213" cy="561331"/>
            <a:chOff x="5151000" y="2658925"/>
            <a:chExt cx="176600" cy="205150"/>
          </a:xfrm>
        </p:grpSpPr>
        <p:sp>
          <p:nvSpPr>
            <p:cNvPr id="2894" name="Google Shape;2894;p36"/>
            <p:cNvSpPr/>
            <p:nvPr/>
          </p:nvSpPr>
          <p:spPr>
            <a:xfrm>
              <a:off x="5151000" y="26589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>
              <a:off x="5182325" y="2678900"/>
              <a:ext cx="128850" cy="33225"/>
            </a:xfrm>
            <a:custGeom>
              <a:rect b="b" l="l" r="r" t="t"/>
              <a:pathLst>
                <a:path extrusionOk="0" h="1329" w="5154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6"/>
            <p:cNvSpPr/>
            <p:nvPr/>
          </p:nvSpPr>
          <p:spPr>
            <a:xfrm>
              <a:off x="5154975" y="2732625"/>
              <a:ext cx="166150" cy="24500"/>
            </a:xfrm>
            <a:custGeom>
              <a:rect b="b" l="l" r="r" t="t"/>
              <a:pathLst>
                <a:path extrusionOk="0" h="980" w="6646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>
              <a:off x="5151500" y="27585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5158950" y="2810225"/>
              <a:ext cx="165675" cy="29700"/>
            </a:xfrm>
            <a:custGeom>
              <a:rect b="b" l="l" r="r" t="t"/>
              <a:pathLst>
                <a:path extrusionOk="0" h="1188" w="6627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5165425" y="2707250"/>
              <a:ext cx="151225" cy="26175"/>
            </a:xfrm>
            <a:custGeom>
              <a:rect b="b" l="l" r="r" t="t"/>
              <a:pathLst>
                <a:path extrusionOk="0" h="1047" w="6049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5151500" y="2790325"/>
              <a:ext cx="176100" cy="25650"/>
            </a:xfrm>
            <a:custGeom>
              <a:rect b="b" l="l" r="r" t="t"/>
              <a:pathLst>
                <a:path extrusionOk="0" h="1026" w="7044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1" name="Google Shape;2901;p36"/>
          <p:cNvSpPr/>
          <p:nvPr/>
        </p:nvSpPr>
        <p:spPr>
          <a:xfrm flipH="1">
            <a:off x="1663633" y="2286888"/>
            <a:ext cx="1062095" cy="1028952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grpSp>
        <p:nvGrpSpPr>
          <p:cNvPr id="2902" name="Google Shape;2902;p36"/>
          <p:cNvGrpSpPr/>
          <p:nvPr/>
        </p:nvGrpSpPr>
        <p:grpSpPr>
          <a:xfrm>
            <a:off x="1642206" y="2402715"/>
            <a:ext cx="1163669" cy="754589"/>
            <a:chOff x="4012428" y="2122726"/>
            <a:chExt cx="1119128" cy="797410"/>
          </a:xfrm>
        </p:grpSpPr>
        <p:sp>
          <p:nvSpPr>
            <p:cNvPr id="2903" name="Google Shape;2903;p36"/>
            <p:cNvSpPr/>
            <p:nvPr/>
          </p:nvSpPr>
          <p:spPr>
            <a:xfrm>
              <a:off x="4159450" y="2127475"/>
              <a:ext cx="803450" cy="573625"/>
            </a:xfrm>
            <a:custGeom>
              <a:rect b="b" l="l" r="r" t="t"/>
              <a:pathLst>
                <a:path extrusionOk="0" h="22945" w="32138">
                  <a:moveTo>
                    <a:pt x="356" y="22945"/>
                  </a:moveTo>
                  <a:lnTo>
                    <a:pt x="0" y="0"/>
                  </a:lnTo>
                  <a:lnTo>
                    <a:pt x="31639" y="0"/>
                  </a:lnTo>
                  <a:lnTo>
                    <a:pt x="31781" y="1068"/>
                  </a:lnTo>
                  <a:lnTo>
                    <a:pt x="32138" y="7411"/>
                  </a:lnTo>
                  <a:lnTo>
                    <a:pt x="31568" y="22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04" name="Google Shape;2904;p36"/>
            <p:cNvSpPr/>
            <p:nvPr/>
          </p:nvSpPr>
          <p:spPr>
            <a:xfrm>
              <a:off x="4207550" y="2175925"/>
              <a:ext cx="694775" cy="482775"/>
            </a:xfrm>
            <a:custGeom>
              <a:rect b="b" l="l" r="r" t="t"/>
              <a:pathLst>
                <a:path extrusionOk="0" h="19311" w="27791">
                  <a:moveTo>
                    <a:pt x="0" y="285"/>
                  </a:moveTo>
                  <a:lnTo>
                    <a:pt x="285" y="19311"/>
                  </a:lnTo>
                  <a:lnTo>
                    <a:pt x="27648" y="19026"/>
                  </a:lnTo>
                  <a:lnTo>
                    <a:pt x="27791" y="285"/>
                  </a:lnTo>
                  <a:lnTo>
                    <a:pt x="18313" y="0"/>
                  </a:lnTo>
                  <a:lnTo>
                    <a:pt x="3990" y="2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05" name="Google Shape;2905;p36"/>
            <p:cNvSpPr/>
            <p:nvPr/>
          </p:nvSpPr>
          <p:spPr>
            <a:xfrm>
              <a:off x="4260975" y="2229375"/>
              <a:ext cx="586125" cy="105100"/>
            </a:xfrm>
            <a:custGeom>
              <a:rect b="b" l="l" r="r" t="t"/>
              <a:pathLst>
                <a:path extrusionOk="0" h="4204" w="23445">
                  <a:moveTo>
                    <a:pt x="0" y="4204"/>
                  </a:moveTo>
                  <a:lnTo>
                    <a:pt x="0" y="285"/>
                  </a:lnTo>
                  <a:lnTo>
                    <a:pt x="10191" y="0"/>
                  </a:lnTo>
                  <a:lnTo>
                    <a:pt x="15749" y="71"/>
                  </a:lnTo>
                  <a:lnTo>
                    <a:pt x="23445" y="285"/>
                  </a:lnTo>
                  <a:lnTo>
                    <a:pt x="23374" y="3848"/>
                  </a:lnTo>
                  <a:lnTo>
                    <a:pt x="8480" y="3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6" name="Google Shape;2906;p36"/>
            <p:cNvSpPr/>
            <p:nvPr/>
          </p:nvSpPr>
          <p:spPr>
            <a:xfrm>
              <a:off x="4273450" y="2364750"/>
              <a:ext cx="176375" cy="258325"/>
            </a:xfrm>
            <a:custGeom>
              <a:rect b="b" l="l" r="r" t="t"/>
              <a:pathLst>
                <a:path extrusionOk="0" h="10333" w="7055">
                  <a:moveTo>
                    <a:pt x="143" y="10333"/>
                  </a:moveTo>
                  <a:lnTo>
                    <a:pt x="3207" y="9905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07" name="Google Shape;2907;p36"/>
            <p:cNvSpPr/>
            <p:nvPr/>
          </p:nvSpPr>
          <p:spPr>
            <a:xfrm>
              <a:off x="4473000" y="2364750"/>
              <a:ext cx="176375" cy="258325"/>
            </a:xfrm>
            <a:custGeom>
              <a:rect b="b" l="l" r="r" t="t"/>
              <a:pathLst>
                <a:path extrusionOk="0" h="10333" w="7055">
                  <a:moveTo>
                    <a:pt x="143" y="10333"/>
                  </a:moveTo>
                  <a:lnTo>
                    <a:pt x="3420" y="10262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08" name="Google Shape;2908;p36"/>
            <p:cNvSpPr/>
            <p:nvPr/>
          </p:nvSpPr>
          <p:spPr>
            <a:xfrm>
              <a:off x="4672550" y="2364750"/>
              <a:ext cx="176375" cy="252975"/>
            </a:xfrm>
            <a:custGeom>
              <a:rect b="b" l="l" r="r" t="t"/>
              <a:pathLst>
                <a:path extrusionOk="0" h="10119" w="7055">
                  <a:moveTo>
                    <a:pt x="212" y="10048"/>
                  </a:moveTo>
                  <a:lnTo>
                    <a:pt x="3490" y="9977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09" name="Google Shape;2909;p36"/>
            <p:cNvSpPr/>
            <p:nvPr/>
          </p:nvSpPr>
          <p:spPr>
            <a:xfrm>
              <a:off x="4022275" y="2692550"/>
              <a:ext cx="1102725" cy="167475"/>
            </a:xfrm>
            <a:custGeom>
              <a:rect b="b" l="l" r="r" t="t"/>
              <a:pathLst>
                <a:path extrusionOk="0" h="6699" w="44109">
                  <a:moveTo>
                    <a:pt x="0" y="6627"/>
                  </a:moveTo>
                  <a:lnTo>
                    <a:pt x="1924" y="3848"/>
                  </a:lnTo>
                  <a:lnTo>
                    <a:pt x="4845" y="1212"/>
                  </a:lnTo>
                  <a:lnTo>
                    <a:pt x="5772" y="356"/>
                  </a:lnTo>
                  <a:lnTo>
                    <a:pt x="18741" y="428"/>
                  </a:lnTo>
                  <a:lnTo>
                    <a:pt x="27933" y="285"/>
                  </a:lnTo>
                  <a:lnTo>
                    <a:pt x="37055" y="0"/>
                  </a:lnTo>
                  <a:lnTo>
                    <a:pt x="44109" y="6200"/>
                  </a:lnTo>
                  <a:lnTo>
                    <a:pt x="37482" y="6129"/>
                  </a:lnTo>
                  <a:lnTo>
                    <a:pt x="32138" y="6556"/>
                  </a:lnTo>
                  <a:lnTo>
                    <a:pt x="27150" y="6699"/>
                  </a:lnTo>
                  <a:lnTo>
                    <a:pt x="20594" y="6556"/>
                  </a:lnTo>
                  <a:lnTo>
                    <a:pt x="14465" y="6414"/>
                  </a:lnTo>
                  <a:lnTo>
                    <a:pt x="9762" y="6200"/>
                  </a:lnTo>
                  <a:lnTo>
                    <a:pt x="2992" y="62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10" name="Google Shape;2910;p36"/>
            <p:cNvSpPr/>
            <p:nvPr/>
          </p:nvSpPr>
          <p:spPr>
            <a:xfrm>
              <a:off x="4016925" y="2845775"/>
              <a:ext cx="1109875" cy="71250"/>
            </a:xfrm>
            <a:custGeom>
              <a:rect b="b" l="l" r="r" t="t"/>
              <a:pathLst>
                <a:path extrusionOk="0" h="2850" w="44395">
                  <a:moveTo>
                    <a:pt x="0" y="2565"/>
                  </a:moveTo>
                  <a:lnTo>
                    <a:pt x="214" y="356"/>
                  </a:lnTo>
                  <a:lnTo>
                    <a:pt x="2850" y="142"/>
                  </a:lnTo>
                  <a:lnTo>
                    <a:pt x="9762" y="0"/>
                  </a:lnTo>
                  <a:lnTo>
                    <a:pt x="17316" y="285"/>
                  </a:lnTo>
                  <a:lnTo>
                    <a:pt x="24086" y="498"/>
                  </a:lnTo>
                  <a:lnTo>
                    <a:pt x="30499" y="498"/>
                  </a:lnTo>
                  <a:lnTo>
                    <a:pt x="35558" y="213"/>
                  </a:lnTo>
                  <a:lnTo>
                    <a:pt x="40048" y="0"/>
                  </a:lnTo>
                  <a:lnTo>
                    <a:pt x="44323" y="142"/>
                  </a:lnTo>
                  <a:lnTo>
                    <a:pt x="44395" y="1852"/>
                  </a:lnTo>
                  <a:lnTo>
                    <a:pt x="37910" y="2565"/>
                  </a:lnTo>
                  <a:lnTo>
                    <a:pt x="33848" y="2850"/>
                  </a:lnTo>
                  <a:lnTo>
                    <a:pt x="27292" y="2636"/>
                  </a:lnTo>
                  <a:lnTo>
                    <a:pt x="20238" y="2565"/>
                  </a:lnTo>
                  <a:lnTo>
                    <a:pt x="8765" y="2422"/>
                  </a:lnTo>
                  <a:lnTo>
                    <a:pt x="135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2911" name="Google Shape;2911;p36"/>
            <p:cNvGrpSpPr/>
            <p:nvPr/>
          </p:nvGrpSpPr>
          <p:grpSpPr>
            <a:xfrm>
              <a:off x="4012428" y="2122726"/>
              <a:ext cx="1119128" cy="797410"/>
              <a:chOff x="2903025" y="2176625"/>
              <a:chExt cx="1869575" cy="1332125"/>
            </a:xfrm>
          </p:grpSpPr>
          <p:sp>
            <p:nvSpPr>
              <p:cNvPr id="2912" name="Google Shape;2912;p36"/>
              <p:cNvSpPr/>
              <p:nvPr/>
            </p:nvSpPr>
            <p:spPr>
              <a:xfrm>
                <a:off x="3221225" y="2258600"/>
                <a:ext cx="1173250" cy="814150"/>
              </a:xfrm>
              <a:custGeom>
                <a:rect b="b" l="l" r="r" t="t"/>
                <a:pathLst>
                  <a:path extrusionOk="0" h="32566" w="46930">
                    <a:moveTo>
                      <a:pt x="30399" y="659"/>
                    </a:moveTo>
                    <a:cubicBezTo>
                      <a:pt x="35696" y="659"/>
                      <a:pt x="40992" y="748"/>
                      <a:pt x="46287" y="1032"/>
                    </a:cubicBezTo>
                    <a:cubicBezTo>
                      <a:pt x="46271" y="11283"/>
                      <a:pt x="46004" y="21534"/>
                      <a:pt x="46114" y="31801"/>
                    </a:cubicBezTo>
                    <a:cubicBezTo>
                      <a:pt x="40818" y="31890"/>
                      <a:pt x="35523" y="31916"/>
                      <a:pt x="30230" y="31916"/>
                    </a:cubicBezTo>
                    <a:cubicBezTo>
                      <a:pt x="22733" y="31916"/>
                      <a:pt x="15238" y="31864"/>
                      <a:pt x="7744" y="31864"/>
                    </a:cubicBezTo>
                    <a:cubicBezTo>
                      <a:pt x="5560" y="31864"/>
                      <a:pt x="3376" y="31868"/>
                      <a:pt x="1192" y="31879"/>
                    </a:cubicBezTo>
                    <a:cubicBezTo>
                      <a:pt x="925" y="21566"/>
                      <a:pt x="706" y="11252"/>
                      <a:pt x="659" y="923"/>
                    </a:cubicBezTo>
                    <a:lnTo>
                      <a:pt x="659" y="923"/>
                    </a:lnTo>
                    <a:cubicBezTo>
                      <a:pt x="1402" y="926"/>
                      <a:pt x="2145" y="928"/>
                      <a:pt x="2887" y="928"/>
                    </a:cubicBezTo>
                    <a:cubicBezTo>
                      <a:pt x="12055" y="928"/>
                      <a:pt x="21228" y="659"/>
                      <a:pt x="30399" y="659"/>
                    </a:cubicBezTo>
                    <a:close/>
                    <a:moveTo>
                      <a:pt x="30451" y="1"/>
                    </a:moveTo>
                    <a:cubicBezTo>
                      <a:pt x="21100" y="1"/>
                      <a:pt x="11743" y="284"/>
                      <a:pt x="2391" y="284"/>
                    </a:cubicBezTo>
                    <a:cubicBezTo>
                      <a:pt x="1792" y="284"/>
                      <a:pt x="1194" y="282"/>
                      <a:pt x="596" y="280"/>
                    </a:cubicBezTo>
                    <a:cubicBezTo>
                      <a:pt x="535" y="195"/>
                      <a:pt x="431" y="152"/>
                      <a:pt x="327" y="152"/>
                    </a:cubicBezTo>
                    <a:cubicBezTo>
                      <a:pt x="164" y="152"/>
                      <a:pt x="0" y="257"/>
                      <a:pt x="0" y="468"/>
                    </a:cubicBezTo>
                    <a:cubicBezTo>
                      <a:pt x="47" y="10986"/>
                      <a:pt x="267" y="21487"/>
                      <a:pt x="533" y="31989"/>
                    </a:cubicBezTo>
                    <a:cubicBezTo>
                      <a:pt x="533" y="32005"/>
                      <a:pt x="533" y="32020"/>
                      <a:pt x="549" y="32020"/>
                    </a:cubicBezTo>
                    <a:cubicBezTo>
                      <a:pt x="424" y="32224"/>
                      <a:pt x="518" y="32538"/>
                      <a:pt x="800" y="32538"/>
                    </a:cubicBezTo>
                    <a:cubicBezTo>
                      <a:pt x="3274" y="32522"/>
                      <a:pt x="5749" y="32517"/>
                      <a:pt x="8223" y="32517"/>
                    </a:cubicBezTo>
                    <a:cubicBezTo>
                      <a:pt x="15481" y="32517"/>
                      <a:pt x="22739" y="32566"/>
                      <a:pt x="29996" y="32566"/>
                    </a:cubicBezTo>
                    <a:cubicBezTo>
                      <a:pt x="35390" y="32566"/>
                      <a:pt x="40783" y="32539"/>
                      <a:pt x="46177" y="32444"/>
                    </a:cubicBezTo>
                    <a:cubicBezTo>
                      <a:pt x="46365" y="32444"/>
                      <a:pt x="46459" y="32318"/>
                      <a:pt x="46490" y="32162"/>
                    </a:cubicBezTo>
                    <a:cubicBezTo>
                      <a:pt x="46631" y="32146"/>
                      <a:pt x="46773" y="32052"/>
                      <a:pt x="46757" y="31848"/>
                    </a:cubicBezTo>
                    <a:cubicBezTo>
                      <a:pt x="46663" y="21409"/>
                      <a:pt x="46929" y="10954"/>
                      <a:pt x="46929" y="515"/>
                    </a:cubicBezTo>
                    <a:cubicBezTo>
                      <a:pt x="46929" y="300"/>
                      <a:pt x="46765" y="193"/>
                      <a:pt x="46602" y="193"/>
                    </a:cubicBezTo>
                    <a:cubicBezTo>
                      <a:pt x="46479" y="193"/>
                      <a:pt x="46356" y="253"/>
                      <a:pt x="46302" y="374"/>
                    </a:cubicBezTo>
                    <a:cubicBezTo>
                      <a:pt x="41022" y="91"/>
                      <a:pt x="35737" y="1"/>
                      <a:pt x="30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6"/>
              <p:cNvSpPr/>
              <p:nvPr/>
            </p:nvSpPr>
            <p:spPr>
              <a:xfrm>
                <a:off x="2903025" y="2176625"/>
                <a:ext cx="1869575" cy="1332125"/>
              </a:xfrm>
              <a:custGeom>
                <a:rect b="b" l="l" r="r" t="t"/>
                <a:pathLst>
                  <a:path extrusionOk="0" h="53285" w="74783">
                    <a:moveTo>
                      <a:pt x="62447" y="659"/>
                    </a:moveTo>
                    <a:cubicBezTo>
                      <a:pt x="62902" y="6600"/>
                      <a:pt x="63090" y="12540"/>
                      <a:pt x="62965" y="18497"/>
                    </a:cubicBezTo>
                    <a:cubicBezTo>
                      <a:pt x="62839" y="24923"/>
                      <a:pt x="62447" y="31334"/>
                      <a:pt x="62244" y="37760"/>
                    </a:cubicBezTo>
                    <a:cubicBezTo>
                      <a:pt x="50184" y="38267"/>
                      <a:pt x="38116" y="38526"/>
                      <a:pt x="26046" y="38526"/>
                    </a:cubicBezTo>
                    <a:cubicBezTo>
                      <a:pt x="20954" y="38526"/>
                      <a:pt x="15862" y="38480"/>
                      <a:pt x="10769" y="38387"/>
                    </a:cubicBezTo>
                    <a:cubicBezTo>
                      <a:pt x="10377" y="25911"/>
                      <a:pt x="10126" y="13449"/>
                      <a:pt x="10158" y="957"/>
                    </a:cubicBezTo>
                    <a:cubicBezTo>
                      <a:pt x="10158" y="863"/>
                      <a:pt x="10126" y="800"/>
                      <a:pt x="10079" y="738"/>
                    </a:cubicBezTo>
                    <a:cubicBezTo>
                      <a:pt x="27541" y="706"/>
                      <a:pt x="44986" y="691"/>
                      <a:pt x="62447" y="659"/>
                    </a:cubicBezTo>
                    <a:close/>
                    <a:moveTo>
                      <a:pt x="30522" y="46104"/>
                    </a:moveTo>
                    <a:cubicBezTo>
                      <a:pt x="31087" y="46104"/>
                      <a:pt x="31726" y="46234"/>
                      <a:pt x="32243" y="46271"/>
                    </a:cubicBezTo>
                    <a:cubicBezTo>
                      <a:pt x="33873" y="46350"/>
                      <a:pt x="35519" y="46428"/>
                      <a:pt x="37149" y="46475"/>
                    </a:cubicBezTo>
                    <a:cubicBezTo>
                      <a:pt x="38701" y="46522"/>
                      <a:pt x="40252" y="46538"/>
                      <a:pt x="41789" y="46554"/>
                    </a:cubicBezTo>
                    <a:cubicBezTo>
                      <a:pt x="42205" y="46554"/>
                      <a:pt x="42651" y="46519"/>
                      <a:pt x="43093" y="46519"/>
                    </a:cubicBezTo>
                    <a:cubicBezTo>
                      <a:pt x="43801" y="46519"/>
                      <a:pt x="44499" y="46608"/>
                      <a:pt x="45049" y="47071"/>
                    </a:cubicBezTo>
                    <a:cubicBezTo>
                      <a:pt x="45613" y="47557"/>
                      <a:pt x="46068" y="48278"/>
                      <a:pt x="46554" y="48826"/>
                    </a:cubicBezTo>
                    <a:cubicBezTo>
                      <a:pt x="46569" y="48842"/>
                      <a:pt x="46585" y="48858"/>
                      <a:pt x="46601" y="48873"/>
                    </a:cubicBezTo>
                    <a:lnTo>
                      <a:pt x="45644" y="48873"/>
                    </a:lnTo>
                    <a:cubicBezTo>
                      <a:pt x="39751" y="48858"/>
                      <a:pt x="33873" y="48623"/>
                      <a:pt x="27979" y="48419"/>
                    </a:cubicBezTo>
                    <a:cubicBezTo>
                      <a:pt x="28481" y="47651"/>
                      <a:pt x="29155" y="46287"/>
                      <a:pt x="30127" y="46130"/>
                    </a:cubicBezTo>
                    <a:cubicBezTo>
                      <a:pt x="30252" y="46112"/>
                      <a:pt x="30385" y="46104"/>
                      <a:pt x="30522" y="46104"/>
                    </a:cubicBezTo>
                    <a:close/>
                    <a:moveTo>
                      <a:pt x="62447" y="38403"/>
                    </a:moveTo>
                    <a:cubicBezTo>
                      <a:pt x="62463" y="38403"/>
                      <a:pt x="62479" y="38403"/>
                      <a:pt x="62494" y="38419"/>
                    </a:cubicBezTo>
                    <a:lnTo>
                      <a:pt x="62510" y="38419"/>
                    </a:lnTo>
                    <a:cubicBezTo>
                      <a:pt x="64516" y="40503"/>
                      <a:pt x="66773" y="42384"/>
                      <a:pt x="68952" y="44281"/>
                    </a:cubicBezTo>
                    <a:cubicBezTo>
                      <a:pt x="70065" y="45253"/>
                      <a:pt x="71178" y="46209"/>
                      <a:pt x="72259" y="47181"/>
                    </a:cubicBezTo>
                    <a:cubicBezTo>
                      <a:pt x="72604" y="47478"/>
                      <a:pt x="72965" y="47776"/>
                      <a:pt x="73294" y="48090"/>
                    </a:cubicBezTo>
                    <a:cubicBezTo>
                      <a:pt x="71931" y="48026"/>
                      <a:pt x="70567" y="47999"/>
                      <a:pt x="69202" y="47999"/>
                    </a:cubicBezTo>
                    <a:cubicBezTo>
                      <a:pt x="61796" y="47999"/>
                      <a:pt x="54373" y="48794"/>
                      <a:pt x="46961" y="48873"/>
                    </a:cubicBezTo>
                    <a:cubicBezTo>
                      <a:pt x="47102" y="48764"/>
                      <a:pt x="47165" y="48544"/>
                      <a:pt x="47008" y="48372"/>
                    </a:cubicBezTo>
                    <a:cubicBezTo>
                      <a:pt x="46459" y="47729"/>
                      <a:pt x="45864" y="46773"/>
                      <a:pt x="45174" y="46271"/>
                    </a:cubicBezTo>
                    <a:cubicBezTo>
                      <a:pt x="44672" y="45918"/>
                      <a:pt x="44192" y="45895"/>
                      <a:pt x="43615" y="45895"/>
                    </a:cubicBezTo>
                    <a:cubicBezTo>
                      <a:pt x="43526" y="45895"/>
                      <a:pt x="43434" y="45895"/>
                      <a:pt x="43340" y="45895"/>
                    </a:cubicBezTo>
                    <a:cubicBezTo>
                      <a:pt x="41099" y="45895"/>
                      <a:pt x="38873" y="45880"/>
                      <a:pt x="36632" y="45801"/>
                    </a:cubicBezTo>
                    <a:cubicBezTo>
                      <a:pt x="34821" y="45748"/>
                      <a:pt x="32920" y="45457"/>
                      <a:pt x="31092" y="45457"/>
                    </a:cubicBezTo>
                    <a:cubicBezTo>
                      <a:pt x="30768" y="45457"/>
                      <a:pt x="30446" y="45466"/>
                      <a:pt x="30127" y="45488"/>
                    </a:cubicBezTo>
                    <a:cubicBezTo>
                      <a:pt x="28685" y="45582"/>
                      <a:pt x="28089" y="47102"/>
                      <a:pt x="27368" y="48168"/>
                    </a:cubicBezTo>
                    <a:cubicBezTo>
                      <a:pt x="27305" y="48246"/>
                      <a:pt x="27305" y="48325"/>
                      <a:pt x="27321" y="48388"/>
                    </a:cubicBezTo>
                    <a:cubicBezTo>
                      <a:pt x="23794" y="48278"/>
                      <a:pt x="20283" y="48152"/>
                      <a:pt x="16757" y="48105"/>
                    </a:cubicBezTo>
                    <a:cubicBezTo>
                      <a:pt x="15722" y="48093"/>
                      <a:pt x="14687" y="48086"/>
                      <a:pt x="13651" y="48086"/>
                    </a:cubicBezTo>
                    <a:cubicBezTo>
                      <a:pt x="9556" y="48086"/>
                      <a:pt x="5455" y="48194"/>
                      <a:pt x="1364" y="48482"/>
                    </a:cubicBezTo>
                    <a:cubicBezTo>
                      <a:pt x="3794" y="44782"/>
                      <a:pt x="7070" y="41883"/>
                      <a:pt x="10409" y="39014"/>
                    </a:cubicBezTo>
                    <a:cubicBezTo>
                      <a:pt x="10440" y="39030"/>
                      <a:pt x="10487" y="39030"/>
                      <a:pt x="10534" y="39046"/>
                    </a:cubicBezTo>
                    <a:cubicBezTo>
                      <a:pt x="15641" y="39138"/>
                      <a:pt x="20748" y="39184"/>
                      <a:pt x="25855" y="39184"/>
                    </a:cubicBezTo>
                    <a:cubicBezTo>
                      <a:pt x="38036" y="39184"/>
                      <a:pt x="50214" y="38922"/>
                      <a:pt x="62385" y="38403"/>
                    </a:cubicBezTo>
                    <a:close/>
                    <a:moveTo>
                      <a:pt x="69855" y="48671"/>
                    </a:moveTo>
                    <a:cubicBezTo>
                      <a:pt x="71221" y="48671"/>
                      <a:pt x="72586" y="48703"/>
                      <a:pt x="73952" y="48779"/>
                    </a:cubicBezTo>
                    <a:cubicBezTo>
                      <a:pt x="73984" y="48795"/>
                      <a:pt x="73999" y="48826"/>
                      <a:pt x="74015" y="48842"/>
                    </a:cubicBezTo>
                    <a:lnTo>
                      <a:pt x="74015" y="51036"/>
                    </a:lnTo>
                    <a:cubicBezTo>
                      <a:pt x="67719" y="51866"/>
                      <a:pt x="61506" y="52577"/>
                      <a:pt x="55181" y="52577"/>
                    </a:cubicBezTo>
                    <a:cubicBezTo>
                      <a:pt x="54215" y="52577"/>
                      <a:pt x="53247" y="52561"/>
                      <a:pt x="52275" y="52526"/>
                    </a:cubicBezTo>
                    <a:cubicBezTo>
                      <a:pt x="49375" y="52431"/>
                      <a:pt x="46475" y="52416"/>
                      <a:pt x="43575" y="52384"/>
                    </a:cubicBezTo>
                    <a:cubicBezTo>
                      <a:pt x="33371" y="52259"/>
                      <a:pt x="23183" y="52165"/>
                      <a:pt x="12979" y="52102"/>
                    </a:cubicBezTo>
                    <a:cubicBezTo>
                      <a:pt x="9872" y="52090"/>
                      <a:pt x="6774" y="52060"/>
                      <a:pt x="3671" y="52060"/>
                    </a:cubicBezTo>
                    <a:cubicBezTo>
                      <a:pt x="2689" y="52060"/>
                      <a:pt x="1706" y="52063"/>
                      <a:pt x="722" y="52071"/>
                    </a:cubicBezTo>
                    <a:cubicBezTo>
                      <a:pt x="659" y="51131"/>
                      <a:pt x="675" y="50206"/>
                      <a:pt x="800" y="49281"/>
                    </a:cubicBezTo>
                    <a:cubicBezTo>
                      <a:pt x="816" y="49234"/>
                      <a:pt x="800" y="49203"/>
                      <a:pt x="800" y="49171"/>
                    </a:cubicBezTo>
                    <a:cubicBezTo>
                      <a:pt x="5170" y="48848"/>
                      <a:pt x="9541" y="48732"/>
                      <a:pt x="13913" y="48732"/>
                    </a:cubicBezTo>
                    <a:cubicBezTo>
                      <a:pt x="24946" y="48732"/>
                      <a:pt x="35985" y="49470"/>
                      <a:pt x="47018" y="49470"/>
                    </a:cubicBezTo>
                    <a:cubicBezTo>
                      <a:pt x="50683" y="49470"/>
                      <a:pt x="54348" y="49388"/>
                      <a:pt x="58011" y="49171"/>
                    </a:cubicBezTo>
                    <a:cubicBezTo>
                      <a:pt x="61959" y="48938"/>
                      <a:pt x="65907" y="48671"/>
                      <a:pt x="69855" y="48671"/>
                    </a:cubicBezTo>
                    <a:close/>
                    <a:moveTo>
                      <a:pt x="62729" y="1"/>
                    </a:moveTo>
                    <a:cubicBezTo>
                      <a:pt x="44970" y="32"/>
                      <a:pt x="27211" y="64"/>
                      <a:pt x="9437" y="95"/>
                    </a:cubicBezTo>
                    <a:cubicBezTo>
                      <a:pt x="9014" y="95"/>
                      <a:pt x="9014" y="738"/>
                      <a:pt x="9437" y="738"/>
                    </a:cubicBezTo>
                    <a:lnTo>
                      <a:pt x="9593" y="738"/>
                    </a:lnTo>
                    <a:cubicBezTo>
                      <a:pt x="9546" y="800"/>
                      <a:pt x="9515" y="863"/>
                      <a:pt x="9515" y="957"/>
                    </a:cubicBezTo>
                    <a:cubicBezTo>
                      <a:pt x="9468" y="13449"/>
                      <a:pt x="9735" y="25926"/>
                      <a:pt x="10126" y="38403"/>
                    </a:cubicBezTo>
                    <a:cubicBezTo>
                      <a:pt x="10111" y="38403"/>
                      <a:pt x="10111" y="38403"/>
                      <a:pt x="10095" y="38419"/>
                    </a:cubicBezTo>
                    <a:cubicBezTo>
                      <a:pt x="6553" y="41475"/>
                      <a:pt x="3073" y="44563"/>
                      <a:pt x="549" y="48544"/>
                    </a:cubicBezTo>
                    <a:cubicBezTo>
                      <a:pt x="314" y="48560"/>
                      <a:pt x="205" y="48779"/>
                      <a:pt x="236" y="48952"/>
                    </a:cubicBezTo>
                    <a:cubicBezTo>
                      <a:pt x="205" y="48999"/>
                      <a:pt x="189" y="49046"/>
                      <a:pt x="173" y="49109"/>
                    </a:cubicBezTo>
                    <a:cubicBezTo>
                      <a:pt x="32" y="50127"/>
                      <a:pt x="1" y="51131"/>
                      <a:pt x="79" y="52165"/>
                    </a:cubicBezTo>
                    <a:cubicBezTo>
                      <a:pt x="95" y="52337"/>
                      <a:pt x="205" y="52431"/>
                      <a:pt x="330" y="52463"/>
                    </a:cubicBezTo>
                    <a:cubicBezTo>
                      <a:pt x="360" y="52596"/>
                      <a:pt x="459" y="52715"/>
                      <a:pt x="615" y="52715"/>
                    </a:cubicBezTo>
                    <a:cubicBezTo>
                      <a:pt x="624" y="52715"/>
                      <a:pt x="634" y="52715"/>
                      <a:pt x="643" y="52714"/>
                    </a:cubicBezTo>
                    <a:cubicBezTo>
                      <a:pt x="1685" y="52710"/>
                      <a:pt x="2726" y="52708"/>
                      <a:pt x="3767" y="52708"/>
                    </a:cubicBezTo>
                    <a:cubicBezTo>
                      <a:pt x="11413" y="52708"/>
                      <a:pt x="19067" y="52801"/>
                      <a:pt x="26710" y="52870"/>
                    </a:cubicBezTo>
                    <a:cubicBezTo>
                      <a:pt x="35033" y="52933"/>
                      <a:pt x="43372" y="52964"/>
                      <a:pt x="51695" y="53168"/>
                    </a:cubicBezTo>
                    <a:cubicBezTo>
                      <a:pt x="53533" y="53211"/>
                      <a:pt x="55356" y="53285"/>
                      <a:pt x="57186" y="53285"/>
                    </a:cubicBezTo>
                    <a:cubicBezTo>
                      <a:pt x="58008" y="53285"/>
                      <a:pt x="58831" y="53270"/>
                      <a:pt x="59657" y="53231"/>
                    </a:cubicBezTo>
                    <a:cubicBezTo>
                      <a:pt x="64469" y="52996"/>
                      <a:pt x="69250" y="52322"/>
                      <a:pt x="74015" y="51679"/>
                    </a:cubicBezTo>
                    <a:cubicBezTo>
                      <a:pt x="74038" y="51860"/>
                      <a:pt x="74186" y="51950"/>
                      <a:pt x="74335" y="51950"/>
                    </a:cubicBezTo>
                    <a:cubicBezTo>
                      <a:pt x="74497" y="51950"/>
                      <a:pt x="74658" y="51844"/>
                      <a:pt x="74658" y="51632"/>
                    </a:cubicBezTo>
                    <a:lnTo>
                      <a:pt x="74658" y="48999"/>
                    </a:lnTo>
                    <a:cubicBezTo>
                      <a:pt x="74752" y="48905"/>
                      <a:pt x="74783" y="48779"/>
                      <a:pt x="74689" y="48638"/>
                    </a:cubicBezTo>
                    <a:cubicBezTo>
                      <a:pt x="74673" y="48638"/>
                      <a:pt x="74673" y="48623"/>
                      <a:pt x="74658" y="48623"/>
                    </a:cubicBezTo>
                    <a:lnTo>
                      <a:pt x="74658" y="48497"/>
                    </a:lnTo>
                    <a:cubicBezTo>
                      <a:pt x="74658" y="48309"/>
                      <a:pt x="74532" y="48215"/>
                      <a:pt x="74391" y="48199"/>
                    </a:cubicBezTo>
                    <a:cubicBezTo>
                      <a:pt x="74360" y="48168"/>
                      <a:pt x="74328" y="48152"/>
                      <a:pt x="74281" y="48152"/>
                    </a:cubicBezTo>
                    <a:cubicBezTo>
                      <a:pt x="72980" y="46601"/>
                      <a:pt x="71147" y="45331"/>
                      <a:pt x="69657" y="44030"/>
                    </a:cubicBezTo>
                    <a:cubicBezTo>
                      <a:pt x="67385" y="42055"/>
                      <a:pt x="65049" y="40127"/>
                      <a:pt x="62965" y="37964"/>
                    </a:cubicBezTo>
                    <a:cubicBezTo>
                      <a:pt x="62933" y="37933"/>
                      <a:pt x="62918" y="37917"/>
                      <a:pt x="62886" y="37901"/>
                    </a:cubicBezTo>
                    <a:cubicBezTo>
                      <a:pt x="63090" y="31428"/>
                      <a:pt x="63497" y="24970"/>
                      <a:pt x="63623" y="18497"/>
                    </a:cubicBezTo>
                    <a:cubicBezTo>
                      <a:pt x="63748" y="12478"/>
                      <a:pt x="63560" y="6474"/>
                      <a:pt x="63090" y="471"/>
                    </a:cubicBezTo>
                    <a:cubicBezTo>
                      <a:pt x="63074" y="408"/>
                      <a:pt x="63074" y="377"/>
                      <a:pt x="63043" y="330"/>
                    </a:cubicBezTo>
                    <a:cubicBezTo>
                      <a:pt x="63059" y="173"/>
                      <a:pt x="62949" y="1"/>
                      <a:pt x="627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6"/>
              <p:cNvSpPr/>
              <p:nvPr/>
            </p:nvSpPr>
            <p:spPr>
              <a:xfrm>
                <a:off x="3306650" y="2345450"/>
                <a:ext cx="997700" cy="189800"/>
              </a:xfrm>
              <a:custGeom>
                <a:rect b="b" l="l" r="r" t="t"/>
                <a:pathLst>
                  <a:path extrusionOk="0" h="7592" w="39908">
                    <a:moveTo>
                      <a:pt x="18781" y="657"/>
                    </a:moveTo>
                    <a:cubicBezTo>
                      <a:pt x="19114" y="657"/>
                      <a:pt x="19448" y="659"/>
                      <a:pt x="19781" y="662"/>
                    </a:cubicBezTo>
                    <a:cubicBezTo>
                      <a:pt x="26208" y="725"/>
                      <a:pt x="32619" y="975"/>
                      <a:pt x="39029" y="1163"/>
                    </a:cubicBezTo>
                    <a:cubicBezTo>
                      <a:pt x="38967" y="2872"/>
                      <a:pt x="38982" y="4565"/>
                      <a:pt x="39108" y="6273"/>
                    </a:cubicBezTo>
                    <a:cubicBezTo>
                      <a:pt x="37440" y="6171"/>
                      <a:pt x="35763" y="6136"/>
                      <a:pt x="34083" y="6136"/>
                    </a:cubicBezTo>
                    <a:cubicBezTo>
                      <a:pt x="30601" y="6136"/>
                      <a:pt x="27105" y="6289"/>
                      <a:pt x="23637" y="6320"/>
                    </a:cubicBezTo>
                    <a:cubicBezTo>
                      <a:pt x="15988" y="6383"/>
                      <a:pt x="8402" y="6195"/>
                      <a:pt x="768" y="6900"/>
                    </a:cubicBezTo>
                    <a:cubicBezTo>
                      <a:pt x="784" y="6869"/>
                      <a:pt x="784" y="6853"/>
                      <a:pt x="784" y="6822"/>
                    </a:cubicBezTo>
                    <a:cubicBezTo>
                      <a:pt x="674" y="4941"/>
                      <a:pt x="659" y="3076"/>
                      <a:pt x="753" y="1195"/>
                    </a:cubicBezTo>
                    <a:cubicBezTo>
                      <a:pt x="6767" y="1165"/>
                      <a:pt x="12768" y="657"/>
                      <a:pt x="18781" y="657"/>
                    </a:cubicBezTo>
                    <a:close/>
                    <a:moveTo>
                      <a:pt x="19000" y="1"/>
                    </a:moveTo>
                    <a:cubicBezTo>
                      <a:pt x="12915" y="1"/>
                      <a:pt x="6856" y="506"/>
                      <a:pt x="768" y="536"/>
                    </a:cubicBezTo>
                    <a:cubicBezTo>
                      <a:pt x="754" y="365"/>
                      <a:pt x="612" y="279"/>
                      <a:pt x="465" y="279"/>
                    </a:cubicBezTo>
                    <a:cubicBezTo>
                      <a:pt x="302" y="279"/>
                      <a:pt x="134" y="385"/>
                      <a:pt x="126" y="599"/>
                    </a:cubicBezTo>
                    <a:cubicBezTo>
                      <a:pt x="0" y="2668"/>
                      <a:pt x="0" y="4737"/>
                      <a:pt x="126" y="6822"/>
                    </a:cubicBezTo>
                    <a:cubicBezTo>
                      <a:pt x="126" y="6916"/>
                      <a:pt x="173" y="6994"/>
                      <a:pt x="235" y="7041"/>
                    </a:cubicBezTo>
                    <a:cubicBezTo>
                      <a:pt x="85" y="7237"/>
                      <a:pt x="137" y="7592"/>
                      <a:pt x="433" y="7592"/>
                    </a:cubicBezTo>
                    <a:cubicBezTo>
                      <a:pt x="445" y="7592"/>
                      <a:pt x="458" y="7591"/>
                      <a:pt x="471" y="7590"/>
                    </a:cubicBezTo>
                    <a:cubicBezTo>
                      <a:pt x="8198" y="6853"/>
                      <a:pt x="15878" y="7041"/>
                      <a:pt x="23637" y="6963"/>
                    </a:cubicBezTo>
                    <a:cubicBezTo>
                      <a:pt x="27061" y="6932"/>
                      <a:pt x="30519" y="6787"/>
                      <a:pt x="33961" y="6787"/>
                    </a:cubicBezTo>
                    <a:cubicBezTo>
                      <a:pt x="35783" y="6787"/>
                      <a:pt x="37600" y="6828"/>
                      <a:pt x="39406" y="6947"/>
                    </a:cubicBezTo>
                    <a:cubicBezTo>
                      <a:pt x="39531" y="6947"/>
                      <a:pt x="39609" y="6900"/>
                      <a:pt x="39656" y="6838"/>
                    </a:cubicBezTo>
                    <a:cubicBezTo>
                      <a:pt x="39735" y="6790"/>
                      <a:pt x="39797" y="6696"/>
                      <a:pt x="39782" y="6571"/>
                    </a:cubicBezTo>
                    <a:cubicBezTo>
                      <a:pt x="39641" y="4753"/>
                      <a:pt x="39609" y="2935"/>
                      <a:pt x="39688" y="1116"/>
                    </a:cubicBezTo>
                    <a:cubicBezTo>
                      <a:pt x="39907" y="960"/>
                      <a:pt x="39829" y="521"/>
                      <a:pt x="39500" y="521"/>
                    </a:cubicBezTo>
                    <a:cubicBezTo>
                      <a:pt x="32932" y="333"/>
                      <a:pt x="26365" y="66"/>
                      <a:pt x="19781" y="4"/>
                    </a:cubicBezTo>
                    <a:cubicBezTo>
                      <a:pt x="19521" y="2"/>
                      <a:pt x="19260" y="1"/>
                      <a:pt x="19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6"/>
              <p:cNvSpPr/>
              <p:nvPr/>
            </p:nvSpPr>
            <p:spPr>
              <a:xfrm>
                <a:off x="3322700" y="2570675"/>
                <a:ext cx="315875" cy="447000"/>
              </a:xfrm>
              <a:custGeom>
                <a:rect b="b" l="l" r="r" t="t"/>
                <a:pathLst>
                  <a:path extrusionOk="0" h="17880" w="12635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36"/>
                      <a:pt x="11992" y="11622"/>
                      <a:pt x="11960" y="17124"/>
                    </a:cubicBezTo>
                    <a:cubicBezTo>
                      <a:pt x="11913" y="17045"/>
                      <a:pt x="11819" y="16983"/>
                      <a:pt x="11710" y="16967"/>
                    </a:cubicBezTo>
                    <a:cubicBezTo>
                      <a:pt x="10240" y="16810"/>
                      <a:pt x="8773" y="16732"/>
                      <a:pt x="7307" y="16732"/>
                    </a:cubicBezTo>
                    <a:cubicBezTo>
                      <a:pt x="5256" y="16732"/>
                      <a:pt x="3209" y="16885"/>
                      <a:pt x="1161" y="17186"/>
                    </a:cubicBezTo>
                    <a:cubicBezTo>
                      <a:pt x="879" y="11747"/>
                      <a:pt x="769" y="6324"/>
                      <a:pt x="832" y="901"/>
                    </a:cubicBezTo>
                    <a:cubicBezTo>
                      <a:pt x="3855" y="739"/>
                      <a:pt x="6878" y="659"/>
                      <a:pt x="9900" y="659"/>
                    </a:cubicBezTo>
                    <a:close/>
                    <a:moveTo>
                      <a:pt x="9877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393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40"/>
                      <a:pt x="220" y="11841"/>
                      <a:pt x="518" y="17327"/>
                    </a:cubicBezTo>
                    <a:cubicBezTo>
                      <a:pt x="355" y="17505"/>
                      <a:pt x="501" y="17880"/>
                      <a:pt x="809" y="17880"/>
                    </a:cubicBezTo>
                    <a:cubicBezTo>
                      <a:pt x="826" y="17880"/>
                      <a:pt x="844" y="17878"/>
                      <a:pt x="863" y="17876"/>
                    </a:cubicBezTo>
                    <a:cubicBezTo>
                      <a:pt x="2967" y="17545"/>
                      <a:pt x="5087" y="17381"/>
                      <a:pt x="7211" y="17381"/>
                    </a:cubicBezTo>
                    <a:cubicBezTo>
                      <a:pt x="8710" y="17381"/>
                      <a:pt x="10211" y="17463"/>
                      <a:pt x="11710" y="17625"/>
                    </a:cubicBezTo>
                    <a:cubicBezTo>
                      <a:pt x="11719" y="17626"/>
                      <a:pt x="11728" y="17626"/>
                      <a:pt x="11737" y="17626"/>
                    </a:cubicBezTo>
                    <a:cubicBezTo>
                      <a:pt x="11923" y="17626"/>
                      <a:pt x="12023" y="17476"/>
                      <a:pt x="12023" y="17312"/>
                    </a:cubicBezTo>
                    <a:cubicBezTo>
                      <a:pt x="12084" y="17397"/>
                      <a:pt x="12185" y="17440"/>
                      <a:pt x="12286" y="17440"/>
                    </a:cubicBezTo>
                    <a:cubicBezTo>
                      <a:pt x="12445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55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3660875" y="2570675"/>
                <a:ext cx="315875" cy="449650"/>
              </a:xfrm>
              <a:custGeom>
                <a:rect b="b" l="l" r="r" t="t"/>
                <a:pathLst>
                  <a:path extrusionOk="0" h="17986" w="12635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52"/>
                      <a:pt x="11992" y="11638"/>
                      <a:pt x="11960" y="17124"/>
                    </a:cubicBezTo>
                    <a:cubicBezTo>
                      <a:pt x="11960" y="17155"/>
                      <a:pt x="11960" y="17186"/>
                      <a:pt x="11976" y="17218"/>
                    </a:cubicBezTo>
                    <a:cubicBezTo>
                      <a:pt x="8371" y="17249"/>
                      <a:pt x="4766" y="17280"/>
                      <a:pt x="1177" y="17327"/>
                    </a:cubicBezTo>
                    <a:cubicBezTo>
                      <a:pt x="879" y="11857"/>
                      <a:pt x="769" y="6371"/>
                      <a:pt x="832" y="901"/>
                    </a:cubicBezTo>
                    <a:cubicBezTo>
                      <a:pt x="3855" y="739"/>
                      <a:pt x="6877" y="659"/>
                      <a:pt x="9900" y="659"/>
                    </a:cubicBezTo>
                    <a:close/>
                    <a:moveTo>
                      <a:pt x="9876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408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87"/>
                      <a:pt x="220" y="11920"/>
                      <a:pt x="518" y="17468"/>
                    </a:cubicBezTo>
                    <a:cubicBezTo>
                      <a:pt x="534" y="17468"/>
                      <a:pt x="534" y="17484"/>
                      <a:pt x="534" y="17500"/>
                    </a:cubicBezTo>
                    <a:cubicBezTo>
                      <a:pt x="440" y="17688"/>
                      <a:pt x="534" y="17986"/>
                      <a:pt x="816" y="17986"/>
                    </a:cubicBezTo>
                    <a:lnTo>
                      <a:pt x="12133" y="17876"/>
                    </a:lnTo>
                    <a:cubicBezTo>
                      <a:pt x="12399" y="17876"/>
                      <a:pt x="12493" y="17610"/>
                      <a:pt x="12415" y="17406"/>
                    </a:cubicBezTo>
                    <a:cubicBezTo>
                      <a:pt x="12525" y="17374"/>
                      <a:pt x="12603" y="17280"/>
                      <a:pt x="12603" y="17124"/>
                    </a:cubicBezTo>
                    <a:cubicBezTo>
                      <a:pt x="12634" y="11591"/>
                      <a:pt x="12446" y="6073"/>
                      <a:pt x="12054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993575" y="2570675"/>
                <a:ext cx="315850" cy="447000"/>
              </a:xfrm>
              <a:custGeom>
                <a:rect b="b" l="l" r="r" t="t"/>
                <a:pathLst>
                  <a:path extrusionOk="0" h="17880" w="12634">
                    <a:moveTo>
                      <a:pt x="9884" y="659"/>
                    </a:moveTo>
                    <a:cubicBezTo>
                      <a:pt x="10388" y="659"/>
                      <a:pt x="10892" y="661"/>
                      <a:pt x="11396" y="666"/>
                    </a:cubicBezTo>
                    <a:cubicBezTo>
                      <a:pt x="11788" y="6136"/>
                      <a:pt x="11976" y="11622"/>
                      <a:pt x="11944" y="17124"/>
                    </a:cubicBezTo>
                    <a:cubicBezTo>
                      <a:pt x="11897" y="17045"/>
                      <a:pt x="11819" y="16983"/>
                      <a:pt x="11693" y="16967"/>
                    </a:cubicBezTo>
                    <a:cubicBezTo>
                      <a:pt x="10224" y="16810"/>
                      <a:pt x="8756" y="16732"/>
                      <a:pt x="7292" y="16732"/>
                    </a:cubicBezTo>
                    <a:cubicBezTo>
                      <a:pt x="5243" y="16732"/>
                      <a:pt x="3199" y="16885"/>
                      <a:pt x="1160" y="17186"/>
                    </a:cubicBezTo>
                    <a:cubicBezTo>
                      <a:pt x="863" y="11747"/>
                      <a:pt x="753" y="6324"/>
                      <a:pt x="831" y="901"/>
                    </a:cubicBezTo>
                    <a:cubicBezTo>
                      <a:pt x="3841" y="739"/>
                      <a:pt x="6862" y="659"/>
                      <a:pt x="9884" y="659"/>
                    </a:cubicBezTo>
                    <a:close/>
                    <a:moveTo>
                      <a:pt x="9865" y="1"/>
                    </a:moveTo>
                    <a:cubicBezTo>
                      <a:pt x="6767" y="1"/>
                      <a:pt x="3660" y="83"/>
                      <a:pt x="565" y="258"/>
                    </a:cubicBezTo>
                    <a:cubicBezTo>
                      <a:pt x="541" y="250"/>
                      <a:pt x="518" y="246"/>
                      <a:pt x="494" y="246"/>
                    </a:cubicBezTo>
                    <a:cubicBezTo>
                      <a:pt x="471" y="246"/>
                      <a:pt x="447" y="250"/>
                      <a:pt x="424" y="258"/>
                    </a:cubicBezTo>
                    <a:lnTo>
                      <a:pt x="392" y="258"/>
                    </a:lnTo>
                    <a:cubicBezTo>
                      <a:pt x="63" y="274"/>
                      <a:pt x="0" y="681"/>
                      <a:pt x="173" y="838"/>
                    </a:cubicBezTo>
                    <a:cubicBezTo>
                      <a:pt x="110" y="6340"/>
                      <a:pt x="220" y="11841"/>
                      <a:pt x="502" y="17327"/>
                    </a:cubicBezTo>
                    <a:cubicBezTo>
                      <a:pt x="354" y="17505"/>
                      <a:pt x="500" y="17880"/>
                      <a:pt x="795" y="17880"/>
                    </a:cubicBezTo>
                    <a:cubicBezTo>
                      <a:pt x="812" y="17880"/>
                      <a:pt x="829" y="17878"/>
                      <a:pt x="847" y="17876"/>
                    </a:cubicBezTo>
                    <a:cubicBezTo>
                      <a:pt x="2960" y="17545"/>
                      <a:pt x="5079" y="17381"/>
                      <a:pt x="7200" y="17381"/>
                    </a:cubicBezTo>
                    <a:cubicBezTo>
                      <a:pt x="8697" y="17381"/>
                      <a:pt x="10195" y="17463"/>
                      <a:pt x="11693" y="17625"/>
                    </a:cubicBezTo>
                    <a:cubicBezTo>
                      <a:pt x="11704" y="17626"/>
                      <a:pt x="11714" y="17626"/>
                      <a:pt x="11723" y="17626"/>
                    </a:cubicBezTo>
                    <a:cubicBezTo>
                      <a:pt x="11921" y="17626"/>
                      <a:pt x="12007" y="17476"/>
                      <a:pt x="12007" y="17312"/>
                    </a:cubicBezTo>
                    <a:cubicBezTo>
                      <a:pt x="12068" y="17397"/>
                      <a:pt x="12172" y="17440"/>
                      <a:pt x="12275" y="17440"/>
                    </a:cubicBezTo>
                    <a:cubicBezTo>
                      <a:pt x="12439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38" y="556"/>
                    </a:cubicBezTo>
                    <a:cubicBezTo>
                      <a:pt x="12023" y="352"/>
                      <a:pt x="11866" y="242"/>
                      <a:pt x="11693" y="242"/>
                    </a:cubicBezTo>
                    <a:cubicBezTo>
                      <a:pt x="11662" y="117"/>
                      <a:pt x="11568" y="23"/>
                      <a:pt x="11396" y="7"/>
                    </a:cubicBezTo>
                    <a:cubicBezTo>
                      <a:pt x="10886" y="3"/>
                      <a:pt x="10376" y="1"/>
                      <a:pt x="98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350525" y="2646475"/>
                <a:ext cx="245325" cy="23925"/>
              </a:xfrm>
              <a:custGeom>
                <a:rect b="b" l="l" r="r" t="t"/>
                <a:pathLst>
                  <a:path extrusionOk="0" h="957" w="9813">
                    <a:moveTo>
                      <a:pt x="9405" y="0"/>
                    </a:moveTo>
                    <a:cubicBezTo>
                      <a:pt x="9400" y="0"/>
                      <a:pt x="9395" y="0"/>
                      <a:pt x="9390" y="0"/>
                    </a:cubicBezTo>
                    <a:cubicBezTo>
                      <a:pt x="6396" y="94"/>
                      <a:pt x="3418" y="204"/>
                      <a:pt x="424" y="298"/>
                    </a:cubicBezTo>
                    <a:cubicBezTo>
                      <a:pt x="1" y="314"/>
                      <a:pt x="1" y="957"/>
                      <a:pt x="424" y="957"/>
                    </a:cubicBezTo>
                    <a:cubicBezTo>
                      <a:pt x="3418" y="847"/>
                      <a:pt x="6396" y="753"/>
                      <a:pt x="9390" y="659"/>
                    </a:cubicBezTo>
                    <a:cubicBezTo>
                      <a:pt x="9808" y="643"/>
                      <a:pt x="9813" y="0"/>
                      <a:pt x="9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357200" y="2709550"/>
                <a:ext cx="242975" cy="16500"/>
              </a:xfrm>
              <a:custGeom>
                <a:rect b="b" l="l" r="r" t="t"/>
                <a:pathLst>
                  <a:path extrusionOk="0" h="660" w="9719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9295" y="659"/>
                    </a:lnTo>
                    <a:cubicBezTo>
                      <a:pt x="9718" y="659"/>
                      <a:pt x="9718" y="1"/>
                      <a:pt x="9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354850" y="2766000"/>
                <a:ext cx="127775" cy="16475"/>
              </a:xfrm>
              <a:custGeom>
                <a:rect b="b" l="l" r="r" t="t"/>
                <a:pathLst>
                  <a:path extrusionOk="0" h="659" w="5111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4687" y="658"/>
                    </a:lnTo>
                    <a:cubicBezTo>
                      <a:pt x="5110" y="658"/>
                      <a:pt x="5110" y="0"/>
                      <a:pt x="4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3363475" y="2870625"/>
                <a:ext cx="228075" cy="16475"/>
              </a:xfrm>
              <a:custGeom>
                <a:rect b="b" l="l" r="r" t="t"/>
                <a:pathLst>
                  <a:path extrusionOk="0" h="659" w="9123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8699" y="658"/>
                    </a:lnTo>
                    <a:cubicBezTo>
                      <a:pt x="9123" y="658"/>
                      <a:pt x="9123" y="0"/>
                      <a:pt x="8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3365825" y="2929400"/>
                <a:ext cx="223375" cy="16475"/>
              </a:xfrm>
              <a:custGeom>
                <a:rect b="b" l="l" r="r" t="t"/>
                <a:pathLst>
                  <a:path extrusionOk="0" h="659" w="8935">
                    <a:moveTo>
                      <a:pt x="423" y="0"/>
                    </a:moveTo>
                    <a:cubicBezTo>
                      <a:pt x="0" y="0"/>
                      <a:pt x="0" y="659"/>
                      <a:pt x="423" y="659"/>
                    </a:cubicBezTo>
                    <a:lnTo>
                      <a:pt x="8511" y="659"/>
                    </a:lnTo>
                    <a:cubicBezTo>
                      <a:pt x="8935" y="659"/>
                      <a:pt x="8935" y="0"/>
                      <a:pt x="8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6"/>
              <p:cNvSpPr/>
              <p:nvPr/>
            </p:nvSpPr>
            <p:spPr>
              <a:xfrm>
                <a:off x="3687925" y="2631200"/>
                <a:ext cx="230050" cy="16475"/>
              </a:xfrm>
              <a:custGeom>
                <a:rect b="b" l="l" r="r" t="t"/>
                <a:pathLst>
                  <a:path extrusionOk="0" h="659" w="9202">
                    <a:moveTo>
                      <a:pt x="424" y="0"/>
                    </a:moveTo>
                    <a:cubicBezTo>
                      <a:pt x="0" y="0"/>
                      <a:pt x="0" y="658"/>
                      <a:pt x="424" y="658"/>
                    </a:cubicBezTo>
                    <a:lnTo>
                      <a:pt x="8778" y="658"/>
                    </a:lnTo>
                    <a:cubicBezTo>
                      <a:pt x="9201" y="658"/>
                      <a:pt x="9201" y="0"/>
                      <a:pt x="8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6"/>
              <p:cNvSpPr/>
              <p:nvPr/>
            </p:nvSpPr>
            <p:spPr>
              <a:xfrm>
                <a:off x="3690275" y="2698600"/>
                <a:ext cx="236325" cy="16475"/>
              </a:xfrm>
              <a:custGeom>
                <a:rect b="b" l="l" r="r" t="t"/>
                <a:pathLst>
                  <a:path extrusionOk="0" h="659" w="9453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9045" y="658"/>
                    </a:lnTo>
                    <a:cubicBezTo>
                      <a:pt x="9452" y="658"/>
                      <a:pt x="9452" y="0"/>
                      <a:pt x="90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6"/>
              <p:cNvSpPr/>
              <p:nvPr/>
            </p:nvSpPr>
            <p:spPr>
              <a:xfrm>
                <a:off x="3692225" y="2766000"/>
                <a:ext cx="190875" cy="16475"/>
              </a:xfrm>
              <a:custGeom>
                <a:rect b="b" l="l" r="r" t="t"/>
                <a:pathLst>
                  <a:path extrusionOk="0" h="659" w="7635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7211" y="658"/>
                    </a:lnTo>
                    <a:cubicBezTo>
                      <a:pt x="7634" y="658"/>
                      <a:pt x="7634" y="0"/>
                      <a:pt x="7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6"/>
              <p:cNvSpPr/>
              <p:nvPr/>
            </p:nvSpPr>
            <p:spPr>
              <a:xfrm>
                <a:off x="3711825" y="2862000"/>
                <a:ext cx="92900" cy="16475"/>
              </a:xfrm>
              <a:custGeom>
                <a:rect b="b" l="l" r="r" t="t"/>
                <a:pathLst>
                  <a:path extrusionOk="0" h="659" w="3716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3292" y="659"/>
                    </a:lnTo>
                    <a:cubicBezTo>
                      <a:pt x="3715" y="659"/>
                      <a:pt x="3715" y="0"/>
                      <a:pt x="3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3714175" y="2920775"/>
                <a:ext cx="217125" cy="16475"/>
              </a:xfrm>
              <a:custGeom>
                <a:rect b="b" l="l" r="r" t="t"/>
                <a:pathLst>
                  <a:path extrusionOk="0" h="659" w="8685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8261" y="659"/>
                    </a:lnTo>
                    <a:cubicBezTo>
                      <a:pt x="8669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4040600" y="2707200"/>
                <a:ext cx="149700" cy="16500"/>
              </a:xfrm>
              <a:custGeom>
                <a:rect b="b" l="l" r="r" t="t"/>
                <a:pathLst>
                  <a:path extrusionOk="0" h="660" w="5988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5565" y="659"/>
                    </a:lnTo>
                    <a:cubicBezTo>
                      <a:pt x="5988" y="659"/>
                      <a:pt x="5988" y="1"/>
                      <a:pt x="5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4036275" y="2646475"/>
                <a:ext cx="210475" cy="16475"/>
              </a:xfrm>
              <a:custGeom>
                <a:rect b="b" l="l" r="r" t="t"/>
                <a:pathLst>
                  <a:path extrusionOk="0" h="659" w="8419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7995" y="659"/>
                    </a:lnTo>
                    <a:cubicBezTo>
                      <a:pt x="8418" y="659"/>
                      <a:pt x="8418" y="0"/>
                      <a:pt x="7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4044900" y="2800875"/>
                <a:ext cx="106225" cy="16475"/>
              </a:xfrm>
              <a:custGeom>
                <a:rect b="b" l="l" r="r" t="t"/>
                <a:pathLst>
                  <a:path extrusionOk="0" h="659" w="4249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3825" y="658"/>
                    </a:lnTo>
                    <a:cubicBezTo>
                      <a:pt x="4249" y="658"/>
                      <a:pt x="4249" y="0"/>
                      <a:pt x="38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4047250" y="2881575"/>
                <a:ext cx="212425" cy="16500"/>
              </a:xfrm>
              <a:custGeom>
                <a:rect b="b" l="l" r="r" t="t"/>
                <a:pathLst>
                  <a:path extrusionOk="0" h="660" w="8497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lnTo>
                      <a:pt x="8089" y="659"/>
                    </a:lnTo>
                    <a:cubicBezTo>
                      <a:pt x="8496" y="659"/>
                      <a:pt x="8496" y="1"/>
                      <a:pt x="8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4040600" y="2942325"/>
                <a:ext cx="217100" cy="16475"/>
              </a:xfrm>
              <a:custGeom>
                <a:rect b="b" l="l" r="r" t="t"/>
                <a:pathLst>
                  <a:path extrusionOk="0" h="659" w="8684">
                    <a:moveTo>
                      <a:pt x="424" y="0"/>
                    </a:moveTo>
                    <a:cubicBezTo>
                      <a:pt x="0" y="0"/>
                      <a:pt x="0" y="659"/>
                      <a:pt x="424" y="659"/>
                    </a:cubicBezTo>
                    <a:lnTo>
                      <a:pt x="8261" y="659"/>
                    </a:lnTo>
                    <a:cubicBezTo>
                      <a:pt x="8684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3" name="Google Shape;2933;p36"/>
          <p:cNvGrpSpPr/>
          <p:nvPr/>
        </p:nvGrpSpPr>
        <p:grpSpPr>
          <a:xfrm>
            <a:off x="2725773" y="2675777"/>
            <a:ext cx="3670592" cy="519717"/>
            <a:chOff x="2550650" y="3456938"/>
            <a:chExt cx="3497801" cy="519717"/>
          </a:xfrm>
        </p:grpSpPr>
        <p:cxnSp>
          <p:nvCxnSpPr>
            <p:cNvPr id="2934" name="Google Shape;2934;p36"/>
            <p:cNvCxnSpPr/>
            <p:nvPr/>
          </p:nvCxnSpPr>
          <p:spPr>
            <a:xfrm>
              <a:off x="2550650" y="3713638"/>
              <a:ext cx="1438800" cy="6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5" name="Google Shape;2935;p36"/>
            <p:cNvGrpSpPr/>
            <p:nvPr/>
          </p:nvGrpSpPr>
          <p:grpSpPr>
            <a:xfrm>
              <a:off x="3163584" y="3456938"/>
              <a:ext cx="2884867" cy="519717"/>
              <a:chOff x="3163584" y="3456938"/>
              <a:chExt cx="2884867" cy="519717"/>
            </a:xfrm>
          </p:grpSpPr>
          <p:sp>
            <p:nvSpPr>
              <p:cNvPr id="2936" name="Google Shape;2936;p36"/>
              <p:cNvSpPr/>
              <p:nvPr/>
            </p:nvSpPr>
            <p:spPr>
              <a:xfrm flipH="1">
                <a:off x="3163584" y="3456938"/>
                <a:ext cx="488252" cy="519717"/>
              </a:xfrm>
              <a:custGeom>
                <a:rect b="b" l="l" r="r" t="t"/>
                <a:pathLst>
                  <a:path extrusionOk="0" h="34091" w="32027">
                    <a:moveTo>
                      <a:pt x="22230" y="1396"/>
                    </a:moveTo>
                    <a:cubicBezTo>
                      <a:pt x="20029" y="585"/>
                      <a:pt x="17654" y="63"/>
                      <a:pt x="15279" y="5"/>
                    </a:cubicBezTo>
                    <a:cubicBezTo>
                      <a:pt x="12904" y="-53"/>
                      <a:pt x="9950" y="411"/>
                      <a:pt x="7981" y="1048"/>
                    </a:cubicBezTo>
                    <a:cubicBezTo>
                      <a:pt x="6012" y="1685"/>
                      <a:pt x="4679" y="2206"/>
                      <a:pt x="3463" y="3828"/>
                    </a:cubicBezTo>
                    <a:cubicBezTo>
                      <a:pt x="2247" y="5450"/>
                      <a:pt x="1204" y="8115"/>
                      <a:pt x="683" y="10779"/>
                    </a:cubicBezTo>
                    <a:cubicBezTo>
                      <a:pt x="162" y="13444"/>
                      <a:pt x="-360" y="16629"/>
                      <a:pt x="335" y="19815"/>
                    </a:cubicBezTo>
                    <a:cubicBezTo>
                      <a:pt x="1030" y="23001"/>
                      <a:pt x="2189" y="27518"/>
                      <a:pt x="4853" y="29893"/>
                    </a:cubicBezTo>
                    <a:cubicBezTo>
                      <a:pt x="7518" y="32268"/>
                      <a:pt x="12499" y="34354"/>
                      <a:pt x="16322" y="34064"/>
                    </a:cubicBezTo>
                    <a:cubicBezTo>
                      <a:pt x="20145" y="33775"/>
                      <a:pt x="25185" y="30994"/>
                      <a:pt x="27791" y="28156"/>
                    </a:cubicBezTo>
                    <a:cubicBezTo>
                      <a:pt x="30398" y="25318"/>
                      <a:pt x="31556" y="20221"/>
                      <a:pt x="31961" y="17035"/>
                    </a:cubicBezTo>
                    <a:cubicBezTo>
                      <a:pt x="32366" y="13849"/>
                      <a:pt x="30802" y="11068"/>
                      <a:pt x="30223" y="9041"/>
                    </a:cubicBezTo>
                    <a:cubicBezTo>
                      <a:pt x="29644" y="7014"/>
                      <a:pt x="29818" y="6145"/>
                      <a:pt x="28486" y="4871"/>
                    </a:cubicBezTo>
                    <a:cubicBezTo>
                      <a:pt x="27154" y="3597"/>
                      <a:pt x="24431" y="2207"/>
                      <a:pt x="22230" y="1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cxnSp>
            <p:nvCxnSpPr>
              <p:cNvPr id="2937" name="Google Shape;2937;p36"/>
              <p:cNvCxnSpPr/>
              <p:nvPr/>
            </p:nvCxnSpPr>
            <p:spPr>
              <a:xfrm flipH="1" rot="10800000">
                <a:off x="3628351" y="3595248"/>
                <a:ext cx="2420100" cy="129900"/>
              </a:xfrm>
              <a:prstGeom prst="curvedConnector3">
                <a:avLst>
                  <a:gd fmla="val 50000" name="adj1"/>
                </a:avLst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938" name="Google Shape;2938;p36"/>
          <p:cNvSpPr/>
          <p:nvPr/>
        </p:nvSpPr>
        <p:spPr>
          <a:xfrm flipH="1">
            <a:off x="6359558" y="2163263"/>
            <a:ext cx="1062095" cy="1028952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grpSp>
        <p:nvGrpSpPr>
          <p:cNvPr id="2939" name="Google Shape;2939;p36"/>
          <p:cNvGrpSpPr/>
          <p:nvPr/>
        </p:nvGrpSpPr>
        <p:grpSpPr>
          <a:xfrm>
            <a:off x="6338131" y="2279090"/>
            <a:ext cx="1163669" cy="754589"/>
            <a:chOff x="4012428" y="2122726"/>
            <a:chExt cx="1119128" cy="797410"/>
          </a:xfrm>
        </p:grpSpPr>
        <p:sp>
          <p:nvSpPr>
            <p:cNvPr id="2940" name="Google Shape;2940;p36"/>
            <p:cNvSpPr/>
            <p:nvPr/>
          </p:nvSpPr>
          <p:spPr>
            <a:xfrm>
              <a:off x="4159450" y="2127475"/>
              <a:ext cx="803450" cy="573625"/>
            </a:xfrm>
            <a:custGeom>
              <a:rect b="b" l="l" r="r" t="t"/>
              <a:pathLst>
                <a:path extrusionOk="0" h="22945" w="32138">
                  <a:moveTo>
                    <a:pt x="356" y="22945"/>
                  </a:moveTo>
                  <a:lnTo>
                    <a:pt x="0" y="0"/>
                  </a:lnTo>
                  <a:lnTo>
                    <a:pt x="31639" y="0"/>
                  </a:lnTo>
                  <a:lnTo>
                    <a:pt x="31781" y="1068"/>
                  </a:lnTo>
                  <a:lnTo>
                    <a:pt x="32138" y="7411"/>
                  </a:lnTo>
                  <a:lnTo>
                    <a:pt x="31568" y="22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1" name="Google Shape;2941;p36"/>
            <p:cNvSpPr/>
            <p:nvPr/>
          </p:nvSpPr>
          <p:spPr>
            <a:xfrm>
              <a:off x="4207550" y="2175925"/>
              <a:ext cx="694775" cy="482775"/>
            </a:xfrm>
            <a:custGeom>
              <a:rect b="b" l="l" r="r" t="t"/>
              <a:pathLst>
                <a:path extrusionOk="0" h="19311" w="27791">
                  <a:moveTo>
                    <a:pt x="0" y="285"/>
                  </a:moveTo>
                  <a:lnTo>
                    <a:pt x="285" y="19311"/>
                  </a:lnTo>
                  <a:lnTo>
                    <a:pt x="27648" y="19026"/>
                  </a:lnTo>
                  <a:lnTo>
                    <a:pt x="27791" y="285"/>
                  </a:lnTo>
                  <a:lnTo>
                    <a:pt x="18313" y="0"/>
                  </a:lnTo>
                  <a:lnTo>
                    <a:pt x="3990" y="2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942" name="Google Shape;2942;p36"/>
            <p:cNvSpPr/>
            <p:nvPr/>
          </p:nvSpPr>
          <p:spPr>
            <a:xfrm>
              <a:off x="4260975" y="2229375"/>
              <a:ext cx="586125" cy="105100"/>
            </a:xfrm>
            <a:custGeom>
              <a:rect b="b" l="l" r="r" t="t"/>
              <a:pathLst>
                <a:path extrusionOk="0" h="4204" w="23445">
                  <a:moveTo>
                    <a:pt x="0" y="4204"/>
                  </a:moveTo>
                  <a:lnTo>
                    <a:pt x="0" y="285"/>
                  </a:lnTo>
                  <a:lnTo>
                    <a:pt x="10191" y="0"/>
                  </a:lnTo>
                  <a:lnTo>
                    <a:pt x="15749" y="71"/>
                  </a:lnTo>
                  <a:lnTo>
                    <a:pt x="23445" y="285"/>
                  </a:lnTo>
                  <a:lnTo>
                    <a:pt x="23374" y="3848"/>
                  </a:lnTo>
                  <a:lnTo>
                    <a:pt x="8480" y="3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43" name="Google Shape;2943;p36"/>
            <p:cNvSpPr/>
            <p:nvPr/>
          </p:nvSpPr>
          <p:spPr>
            <a:xfrm>
              <a:off x="4273450" y="2364750"/>
              <a:ext cx="176375" cy="258325"/>
            </a:xfrm>
            <a:custGeom>
              <a:rect b="b" l="l" r="r" t="t"/>
              <a:pathLst>
                <a:path extrusionOk="0" h="10333" w="7055">
                  <a:moveTo>
                    <a:pt x="143" y="10333"/>
                  </a:moveTo>
                  <a:lnTo>
                    <a:pt x="3207" y="9905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44" name="Google Shape;2944;p36"/>
            <p:cNvSpPr/>
            <p:nvPr/>
          </p:nvSpPr>
          <p:spPr>
            <a:xfrm>
              <a:off x="4473000" y="2364750"/>
              <a:ext cx="176375" cy="258325"/>
            </a:xfrm>
            <a:custGeom>
              <a:rect b="b" l="l" r="r" t="t"/>
              <a:pathLst>
                <a:path extrusionOk="0" h="10333" w="7055">
                  <a:moveTo>
                    <a:pt x="143" y="10333"/>
                  </a:moveTo>
                  <a:lnTo>
                    <a:pt x="3420" y="10262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45" name="Google Shape;2945;p36"/>
            <p:cNvSpPr/>
            <p:nvPr/>
          </p:nvSpPr>
          <p:spPr>
            <a:xfrm>
              <a:off x="4672550" y="2364750"/>
              <a:ext cx="176375" cy="252975"/>
            </a:xfrm>
            <a:custGeom>
              <a:rect b="b" l="l" r="r" t="t"/>
              <a:pathLst>
                <a:path extrusionOk="0" h="10119" w="7055">
                  <a:moveTo>
                    <a:pt x="212" y="10048"/>
                  </a:moveTo>
                  <a:lnTo>
                    <a:pt x="3490" y="9977"/>
                  </a:lnTo>
                  <a:lnTo>
                    <a:pt x="6841" y="10119"/>
                  </a:lnTo>
                  <a:lnTo>
                    <a:pt x="7055" y="9335"/>
                  </a:lnTo>
                  <a:lnTo>
                    <a:pt x="6556" y="72"/>
                  </a:lnTo>
                  <a:lnTo>
                    <a:pt x="4775" y="0"/>
                  </a:lnTo>
                  <a:lnTo>
                    <a:pt x="0" y="143"/>
                  </a:lnTo>
                  <a:lnTo>
                    <a:pt x="0" y="52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946" name="Google Shape;2946;p36"/>
            <p:cNvSpPr/>
            <p:nvPr/>
          </p:nvSpPr>
          <p:spPr>
            <a:xfrm>
              <a:off x="4022275" y="2692550"/>
              <a:ext cx="1102725" cy="167475"/>
            </a:xfrm>
            <a:custGeom>
              <a:rect b="b" l="l" r="r" t="t"/>
              <a:pathLst>
                <a:path extrusionOk="0" h="6699" w="44109">
                  <a:moveTo>
                    <a:pt x="0" y="6627"/>
                  </a:moveTo>
                  <a:lnTo>
                    <a:pt x="1924" y="3848"/>
                  </a:lnTo>
                  <a:lnTo>
                    <a:pt x="4845" y="1212"/>
                  </a:lnTo>
                  <a:lnTo>
                    <a:pt x="5772" y="356"/>
                  </a:lnTo>
                  <a:lnTo>
                    <a:pt x="18741" y="428"/>
                  </a:lnTo>
                  <a:lnTo>
                    <a:pt x="27933" y="285"/>
                  </a:lnTo>
                  <a:lnTo>
                    <a:pt x="37055" y="0"/>
                  </a:lnTo>
                  <a:lnTo>
                    <a:pt x="44109" y="6200"/>
                  </a:lnTo>
                  <a:lnTo>
                    <a:pt x="37482" y="6129"/>
                  </a:lnTo>
                  <a:lnTo>
                    <a:pt x="32138" y="6556"/>
                  </a:lnTo>
                  <a:lnTo>
                    <a:pt x="27150" y="6699"/>
                  </a:lnTo>
                  <a:lnTo>
                    <a:pt x="20594" y="6556"/>
                  </a:lnTo>
                  <a:lnTo>
                    <a:pt x="14465" y="6414"/>
                  </a:lnTo>
                  <a:lnTo>
                    <a:pt x="9762" y="6200"/>
                  </a:lnTo>
                  <a:lnTo>
                    <a:pt x="2992" y="62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47" name="Google Shape;2947;p36"/>
            <p:cNvSpPr/>
            <p:nvPr/>
          </p:nvSpPr>
          <p:spPr>
            <a:xfrm>
              <a:off x="4016925" y="2845775"/>
              <a:ext cx="1109875" cy="71250"/>
            </a:xfrm>
            <a:custGeom>
              <a:rect b="b" l="l" r="r" t="t"/>
              <a:pathLst>
                <a:path extrusionOk="0" h="2850" w="44395">
                  <a:moveTo>
                    <a:pt x="0" y="2565"/>
                  </a:moveTo>
                  <a:lnTo>
                    <a:pt x="214" y="356"/>
                  </a:lnTo>
                  <a:lnTo>
                    <a:pt x="2850" y="142"/>
                  </a:lnTo>
                  <a:lnTo>
                    <a:pt x="9762" y="0"/>
                  </a:lnTo>
                  <a:lnTo>
                    <a:pt x="17316" y="285"/>
                  </a:lnTo>
                  <a:lnTo>
                    <a:pt x="24086" y="498"/>
                  </a:lnTo>
                  <a:lnTo>
                    <a:pt x="30499" y="498"/>
                  </a:lnTo>
                  <a:lnTo>
                    <a:pt x="35558" y="213"/>
                  </a:lnTo>
                  <a:lnTo>
                    <a:pt x="40048" y="0"/>
                  </a:lnTo>
                  <a:lnTo>
                    <a:pt x="44323" y="142"/>
                  </a:lnTo>
                  <a:lnTo>
                    <a:pt x="44395" y="1852"/>
                  </a:lnTo>
                  <a:lnTo>
                    <a:pt x="37910" y="2565"/>
                  </a:lnTo>
                  <a:lnTo>
                    <a:pt x="33848" y="2850"/>
                  </a:lnTo>
                  <a:lnTo>
                    <a:pt x="27292" y="2636"/>
                  </a:lnTo>
                  <a:lnTo>
                    <a:pt x="20238" y="2565"/>
                  </a:lnTo>
                  <a:lnTo>
                    <a:pt x="8765" y="2422"/>
                  </a:lnTo>
                  <a:lnTo>
                    <a:pt x="135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grpSp>
          <p:nvGrpSpPr>
            <p:cNvPr id="2948" name="Google Shape;2948;p36"/>
            <p:cNvGrpSpPr/>
            <p:nvPr/>
          </p:nvGrpSpPr>
          <p:grpSpPr>
            <a:xfrm>
              <a:off x="4012428" y="2122726"/>
              <a:ext cx="1119128" cy="797410"/>
              <a:chOff x="2903025" y="2176625"/>
              <a:chExt cx="1869575" cy="1332125"/>
            </a:xfrm>
          </p:grpSpPr>
          <p:sp>
            <p:nvSpPr>
              <p:cNvPr id="2949" name="Google Shape;2949;p36"/>
              <p:cNvSpPr/>
              <p:nvPr/>
            </p:nvSpPr>
            <p:spPr>
              <a:xfrm>
                <a:off x="3221225" y="2258600"/>
                <a:ext cx="1173250" cy="814150"/>
              </a:xfrm>
              <a:custGeom>
                <a:rect b="b" l="l" r="r" t="t"/>
                <a:pathLst>
                  <a:path extrusionOk="0" h="32566" w="46930">
                    <a:moveTo>
                      <a:pt x="30399" y="659"/>
                    </a:moveTo>
                    <a:cubicBezTo>
                      <a:pt x="35696" y="659"/>
                      <a:pt x="40992" y="748"/>
                      <a:pt x="46287" y="1032"/>
                    </a:cubicBezTo>
                    <a:cubicBezTo>
                      <a:pt x="46271" y="11283"/>
                      <a:pt x="46004" y="21534"/>
                      <a:pt x="46114" y="31801"/>
                    </a:cubicBezTo>
                    <a:cubicBezTo>
                      <a:pt x="40818" y="31890"/>
                      <a:pt x="35523" y="31916"/>
                      <a:pt x="30230" y="31916"/>
                    </a:cubicBezTo>
                    <a:cubicBezTo>
                      <a:pt x="22733" y="31916"/>
                      <a:pt x="15238" y="31864"/>
                      <a:pt x="7744" y="31864"/>
                    </a:cubicBezTo>
                    <a:cubicBezTo>
                      <a:pt x="5560" y="31864"/>
                      <a:pt x="3376" y="31868"/>
                      <a:pt x="1192" y="31879"/>
                    </a:cubicBezTo>
                    <a:cubicBezTo>
                      <a:pt x="925" y="21566"/>
                      <a:pt x="706" y="11252"/>
                      <a:pt x="659" y="923"/>
                    </a:cubicBezTo>
                    <a:lnTo>
                      <a:pt x="659" y="923"/>
                    </a:lnTo>
                    <a:cubicBezTo>
                      <a:pt x="1402" y="926"/>
                      <a:pt x="2145" y="928"/>
                      <a:pt x="2887" y="928"/>
                    </a:cubicBezTo>
                    <a:cubicBezTo>
                      <a:pt x="12055" y="928"/>
                      <a:pt x="21228" y="659"/>
                      <a:pt x="30399" y="659"/>
                    </a:cubicBezTo>
                    <a:close/>
                    <a:moveTo>
                      <a:pt x="30451" y="1"/>
                    </a:moveTo>
                    <a:cubicBezTo>
                      <a:pt x="21100" y="1"/>
                      <a:pt x="11743" y="284"/>
                      <a:pt x="2391" y="284"/>
                    </a:cubicBezTo>
                    <a:cubicBezTo>
                      <a:pt x="1792" y="284"/>
                      <a:pt x="1194" y="282"/>
                      <a:pt x="596" y="280"/>
                    </a:cubicBezTo>
                    <a:cubicBezTo>
                      <a:pt x="535" y="195"/>
                      <a:pt x="431" y="152"/>
                      <a:pt x="327" y="152"/>
                    </a:cubicBezTo>
                    <a:cubicBezTo>
                      <a:pt x="164" y="152"/>
                      <a:pt x="0" y="257"/>
                      <a:pt x="0" y="468"/>
                    </a:cubicBezTo>
                    <a:cubicBezTo>
                      <a:pt x="47" y="10986"/>
                      <a:pt x="267" y="21487"/>
                      <a:pt x="533" y="31989"/>
                    </a:cubicBezTo>
                    <a:cubicBezTo>
                      <a:pt x="533" y="32005"/>
                      <a:pt x="533" y="32020"/>
                      <a:pt x="549" y="32020"/>
                    </a:cubicBezTo>
                    <a:cubicBezTo>
                      <a:pt x="424" y="32224"/>
                      <a:pt x="518" y="32538"/>
                      <a:pt x="800" y="32538"/>
                    </a:cubicBezTo>
                    <a:cubicBezTo>
                      <a:pt x="3274" y="32522"/>
                      <a:pt x="5749" y="32517"/>
                      <a:pt x="8223" y="32517"/>
                    </a:cubicBezTo>
                    <a:cubicBezTo>
                      <a:pt x="15481" y="32517"/>
                      <a:pt x="22739" y="32566"/>
                      <a:pt x="29996" y="32566"/>
                    </a:cubicBezTo>
                    <a:cubicBezTo>
                      <a:pt x="35390" y="32566"/>
                      <a:pt x="40783" y="32539"/>
                      <a:pt x="46177" y="32444"/>
                    </a:cubicBezTo>
                    <a:cubicBezTo>
                      <a:pt x="46365" y="32444"/>
                      <a:pt x="46459" y="32318"/>
                      <a:pt x="46490" y="32162"/>
                    </a:cubicBezTo>
                    <a:cubicBezTo>
                      <a:pt x="46631" y="32146"/>
                      <a:pt x="46773" y="32052"/>
                      <a:pt x="46757" y="31848"/>
                    </a:cubicBezTo>
                    <a:cubicBezTo>
                      <a:pt x="46663" y="21409"/>
                      <a:pt x="46929" y="10954"/>
                      <a:pt x="46929" y="515"/>
                    </a:cubicBezTo>
                    <a:cubicBezTo>
                      <a:pt x="46929" y="300"/>
                      <a:pt x="46765" y="193"/>
                      <a:pt x="46602" y="193"/>
                    </a:cubicBezTo>
                    <a:cubicBezTo>
                      <a:pt x="46479" y="193"/>
                      <a:pt x="46356" y="253"/>
                      <a:pt x="46302" y="374"/>
                    </a:cubicBezTo>
                    <a:cubicBezTo>
                      <a:pt x="41022" y="91"/>
                      <a:pt x="35737" y="1"/>
                      <a:pt x="30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2903025" y="2176625"/>
                <a:ext cx="1869575" cy="1332125"/>
              </a:xfrm>
              <a:custGeom>
                <a:rect b="b" l="l" r="r" t="t"/>
                <a:pathLst>
                  <a:path extrusionOk="0" h="53285" w="74783">
                    <a:moveTo>
                      <a:pt x="62447" y="659"/>
                    </a:moveTo>
                    <a:cubicBezTo>
                      <a:pt x="62902" y="6600"/>
                      <a:pt x="63090" y="12540"/>
                      <a:pt x="62965" y="18497"/>
                    </a:cubicBezTo>
                    <a:cubicBezTo>
                      <a:pt x="62839" y="24923"/>
                      <a:pt x="62447" y="31334"/>
                      <a:pt x="62244" y="37760"/>
                    </a:cubicBezTo>
                    <a:cubicBezTo>
                      <a:pt x="50184" y="38267"/>
                      <a:pt x="38116" y="38526"/>
                      <a:pt x="26046" y="38526"/>
                    </a:cubicBezTo>
                    <a:cubicBezTo>
                      <a:pt x="20954" y="38526"/>
                      <a:pt x="15862" y="38480"/>
                      <a:pt x="10769" y="38387"/>
                    </a:cubicBezTo>
                    <a:cubicBezTo>
                      <a:pt x="10377" y="25911"/>
                      <a:pt x="10126" y="13449"/>
                      <a:pt x="10158" y="957"/>
                    </a:cubicBezTo>
                    <a:cubicBezTo>
                      <a:pt x="10158" y="863"/>
                      <a:pt x="10126" y="800"/>
                      <a:pt x="10079" y="738"/>
                    </a:cubicBezTo>
                    <a:cubicBezTo>
                      <a:pt x="27541" y="706"/>
                      <a:pt x="44986" y="691"/>
                      <a:pt x="62447" y="659"/>
                    </a:cubicBezTo>
                    <a:close/>
                    <a:moveTo>
                      <a:pt x="30522" y="46104"/>
                    </a:moveTo>
                    <a:cubicBezTo>
                      <a:pt x="31087" y="46104"/>
                      <a:pt x="31726" y="46234"/>
                      <a:pt x="32243" y="46271"/>
                    </a:cubicBezTo>
                    <a:cubicBezTo>
                      <a:pt x="33873" y="46350"/>
                      <a:pt x="35519" y="46428"/>
                      <a:pt x="37149" y="46475"/>
                    </a:cubicBezTo>
                    <a:cubicBezTo>
                      <a:pt x="38701" y="46522"/>
                      <a:pt x="40252" y="46538"/>
                      <a:pt x="41789" y="46554"/>
                    </a:cubicBezTo>
                    <a:cubicBezTo>
                      <a:pt x="42205" y="46554"/>
                      <a:pt x="42651" y="46519"/>
                      <a:pt x="43093" y="46519"/>
                    </a:cubicBezTo>
                    <a:cubicBezTo>
                      <a:pt x="43801" y="46519"/>
                      <a:pt x="44499" y="46608"/>
                      <a:pt x="45049" y="47071"/>
                    </a:cubicBezTo>
                    <a:cubicBezTo>
                      <a:pt x="45613" y="47557"/>
                      <a:pt x="46068" y="48278"/>
                      <a:pt x="46554" y="48826"/>
                    </a:cubicBezTo>
                    <a:cubicBezTo>
                      <a:pt x="46569" y="48842"/>
                      <a:pt x="46585" y="48858"/>
                      <a:pt x="46601" y="48873"/>
                    </a:cubicBezTo>
                    <a:lnTo>
                      <a:pt x="45644" y="48873"/>
                    </a:lnTo>
                    <a:cubicBezTo>
                      <a:pt x="39751" y="48858"/>
                      <a:pt x="33873" y="48623"/>
                      <a:pt x="27979" y="48419"/>
                    </a:cubicBezTo>
                    <a:cubicBezTo>
                      <a:pt x="28481" y="47651"/>
                      <a:pt x="29155" y="46287"/>
                      <a:pt x="30127" y="46130"/>
                    </a:cubicBezTo>
                    <a:cubicBezTo>
                      <a:pt x="30252" y="46112"/>
                      <a:pt x="30385" y="46104"/>
                      <a:pt x="30522" y="46104"/>
                    </a:cubicBezTo>
                    <a:close/>
                    <a:moveTo>
                      <a:pt x="62447" y="38403"/>
                    </a:moveTo>
                    <a:cubicBezTo>
                      <a:pt x="62463" y="38403"/>
                      <a:pt x="62479" y="38403"/>
                      <a:pt x="62494" y="38419"/>
                    </a:cubicBezTo>
                    <a:lnTo>
                      <a:pt x="62510" y="38419"/>
                    </a:lnTo>
                    <a:cubicBezTo>
                      <a:pt x="64516" y="40503"/>
                      <a:pt x="66773" y="42384"/>
                      <a:pt x="68952" y="44281"/>
                    </a:cubicBezTo>
                    <a:cubicBezTo>
                      <a:pt x="70065" y="45253"/>
                      <a:pt x="71178" y="46209"/>
                      <a:pt x="72259" y="47181"/>
                    </a:cubicBezTo>
                    <a:cubicBezTo>
                      <a:pt x="72604" y="47478"/>
                      <a:pt x="72965" y="47776"/>
                      <a:pt x="73294" y="48090"/>
                    </a:cubicBezTo>
                    <a:cubicBezTo>
                      <a:pt x="71931" y="48026"/>
                      <a:pt x="70567" y="47999"/>
                      <a:pt x="69202" y="47999"/>
                    </a:cubicBezTo>
                    <a:cubicBezTo>
                      <a:pt x="61796" y="47999"/>
                      <a:pt x="54373" y="48794"/>
                      <a:pt x="46961" y="48873"/>
                    </a:cubicBezTo>
                    <a:cubicBezTo>
                      <a:pt x="47102" y="48764"/>
                      <a:pt x="47165" y="48544"/>
                      <a:pt x="47008" y="48372"/>
                    </a:cubicBezTo>
                    <a:cubicBezTo>
                      <a:pt x="46459" y="47729"/>
                      <a:pt x="45864" y="46773"/>
                      <a:pt x="45174" y="46271"/>
                    </a:cubicBezTo>
                    <a:cubicBezTo>
                      <a:pt x="44672" y="45918"/>
                      <a:pt x="44192" y="45895"/>
                      <a:pt x="43615" y="45895"/>
                    </a:cubicBezTo>
                    <a:cubicBezTo>
                      <a:pt x="43526" y="45895"/>
                      <a:pt x="43434" y="45895"/>
                      <a:pt x="43340" y="45895"/>
                    </a:cubicBezTo>
                    <a:cubicBezTo>
                      <a:pt x="41099" y="45895"/>
                      <a:pt x="38873" y="45880"/>
                      <a:pt x="36632" y="45801"/>
                    </a:cubicBezTo>
                    <a:cubicBezTo>
                      <a:pt x="34821" y="45748"/>
                      <a:pt x="32920" y="45457"/>
                      <a:pt x="31092" y="45457"/>
                    </a:cubicBezTo>
                    <a:cubicBezTo>
                      <a:pt x="30768" y="45457"/>
                      <a:pt x="30446" y="45466"/>
                      <a:pt x="30127" y="45488"/>
                    </a:cubicBezTo>
                    <a:cubicBezTo>
                      <a:pt x="28685" y="45582"/>
                      <a:pt x="28089" y="47102"/>
                      <a:pt x="27368" y="48168"/>
                    </a:cubicBezTo>
                    <a:cubicBezTo>
                      <a:pt x="27305" y="48246"/>
                      <a:pt x="27305" y="48325"/>
                      <a:pt x="27321" y="48388"/>
                    </a:cubicBezTo>
                    <a:cubicBezTo>
                      <a:pt x="23794" y="48278"/>
                      <a:pt x="20283" y="48152"/>
                      <a:pt x="16757" y="48105"/>
                    </a:cubicBezTo>
                    <a:cubicBezTo>
                      <a:pt x="15722" y="48093"/>
                      <a:pt x="14687" y="48086"/>
                      <a:pt x="13651" y="48086"/>
                    </a:cubicBezTo>
                    <a:cubicBezTo>
                      <a:pt x="9556" y="48086"/>
                      <a:pt x="5455" y="48194"/>
                      <a:pt x="1364" y="48482"/>
                    </a:cubicBezTo>
                    <a:cubicBezTo>
                      <a:pt x="3794" y="44782"/>
                      <a:pt x="7070" y="41883"/>
                      <a:pt x="10409" y="39014"/>
                    </a:cubicBezTo>
                    <a:cubicBezTo>
                      <a:pt x="10440" y="39030"/>
                      <a:pt x="10487" y="39030"/>
                      <a:pt x="10534" y="39046"/>
                    </a:cubicBezTo>
                    <a:cubicBezTo>
                      <a:pt x="15641" y="39138"/>
                      <a:pt x="20748" y="39184"/>
                      <a:pt x="25855" y="39184"/>
                    </a:cubicBezTo>
                    <a:cubicBezTo>
                      <a:pt x="38036" y="39184"/>
                      <a:pt x="50214" y="38922"/>
                      <a:pt x="62385" y="38403"/>
                    </a:cubicBezTo>
                    <a:close/>
                    <a:moveTo>
                      <a:pt x="69855" y="48671"/>
                    </a:moveTo>
                    <a:cubicBezTo>
                      <a:pt x="71221" y="48671"/>
                      <a:pt x="72586" y="48703"/>
                      <a:pt x="73952" y="48779"/>
                    </a:cubicBezTo>
                    <a:cubicBezTo>
                      <a:pt x="73984" y="48795"/>
                      <a:pt x="73999" y="48826"/>
                      <a:pt x="74015" y="48842"/>
                    </a:cubicBezTo>
                    <a:lnTo>
                      <a:pt x="74015" y="51036"/>
                    </a:lnTo>
                    <a:cubicBezTo>
                      <a:pt x="67719" y="51866"/>
                      <a:pt x="61506" y="52577"/>
                      <a:pt x="55181" y="52577"/>
                    </a:cubicBezTo>
                    <a:cubicBezTo>
                      <a:pt x="54215" y="52577"/>
                      <a:pt x="53247" y="52561"/>
                      <a:pt x="52275" y="52526"/>
                    </a:cubicBezTo>
                    <a:cubicBezTo>
                      <a:pt x="49375" y="52431"/>
                      <a:pt x="46475" y="52416"/>
                      <a:pt x="43575" y="52384"/>
                    </a:cubicBezTo>
                    <a:cubicBezTo>
                      <a:pt x="33371" y="52259"/>
                      <a:pt x="23183" y="52165"/>
                      <a:pt x="12979" y="52102"/>
                    </a:cubicBezTo>
                    <a:cubicBezTo>
                      <a:pt x="9872" y="52090"/>
                      <a:pt x="6774" y="52060"/>
                      <a:pt x="3671" y="52060"/>
                    </a:cubicBezTo>
                    <a:cubicBezTo>
                      <a:pt x="2689" y="52060"/>
                      <a:pt x="1706" y="52063"/>
                      <a:pt x="722" y="52071"/>
                    </a:cubicBezTo>
                    <a:cubicBezTo>
                      <a:pt x="659" y="51131"/>
                      <a:pt x="675" y="50206"/>
                      <a:pt x="800" y="49281"/>
                    </a:cubicBezTo>
                    <a:cubicBezTo>
                      <a:pt x="816" y="49234"/>
                      <a:pt x="800" y="49203"/>
                      <a:pt x="800" y="49171"/>
                    </a:cubicBezTo>
                    <a:cubicBezTo>
                      <a:pt x="5170" y="48848"/>
                      <a:pt x="9541" y="48732"/>
                      <a:pt x="13913" y="48732"/>
                    </a:cubicBezTo>
                    <a:cubicBezTo>
                      <a:pt x="24946" y="48732"/>
                      <a:pt x="35985" y="49470"/>
                      <a:pt x="47018" y="49470"/>
                    </a:cubicBezTo>
                    <a:cubicBezTo>
                      <a:pt x="50683" y="49470"/>
                      <a:pt x="54348" y="49388"/>
                      <a:pt x="58011" y="49171"/>
                    </a:cubicBezTo>
                    <a:cubicBezTo>
                      <a:pt x="61959" y="48938"/>
                      <a:pt x="65907" y="48671"/>
                      <a:pt x="69855" y="48671"/>
                    </a:cubicBezTo>
                    <a:close/>
                    <a:moveTo>
                      <a:pt x="62729" y="1"/>
                    </a:moveTo>
                    <a:cubicBezTo>
                      <a:pt x="44970" y="32"/>
                      <a:pt x="27211" y="64"/>
                      <a:pt x="9437" y="95"/>
                    </a:cubicBezTo>
                    <a:cubicBezTo>
                      <a:pt x="9014" y="95"/>
                      <a:pt x="9014" y="738"/>
                      <a:pt x="9437" y="738"/>
                    </a:cubicBezTo>
                    <a:lnTo>
                      <a:pt x="9593" y="738"/>
                    </a:lnTo>
                    <a:cubicBezTo>
                      <a:pt x="9546" y="800"/>
                      <a:pt x="9515" y="863"/>
                      <a:pt x="9515" y="957"/>
                    </a:cubicBezTo>
                    <a:cubicBezTo>
                      <a:pt x="9468" y="13449"/>
                      <a:pt x="9735" y="25926"/>
                      <a:pt x="10126" y="38403"/>
                    </a:cubicBezTo>
                    <a:cubicBezTo>
                      <a:pt x="10111" y="38403"/>
                      <a:pt x="10111" y="38403"/>
                      <a:pt x="10095" y="38419"/>
                    </a:cubicBezTo>
                    <a:cubicBezTo>
                      <a:pt x="6553" y="41475"/>
                      <a:pt x="3073" y="44563"/>
                      <a:pt x="549" y="48544"/>
                    </a:cubicBezTo>
                    <a:cubicBezTo>
                      <a:pt x="314" y="48560"/>
                      <a:pt x="205" y="48779"/>
                      <a:pt x="236" y="48952"/>
                    </a:cubicBezTo>
                    <a:cubicBezTo>
                      <a:pt x="205" y="48999"/>
                      <a:pt x="189" y="49046"/>
                      <a:pt x="173" y="49109"/>
                    </a:cubicBezTo>
                    <a:cubicBezTo>
                      <a:pt x="32" y="50127"/>
                      <a:pt x="1" y="51131"/>
                      <a:pt x="79" y="52165"/>
                    </a:cubicBezTo>
                    <a:cubicBezTo>
                      <a:pt x="95" y="52337"/>
                      <a:pt x="205" y="52431"/>
                      <a:pt x="330" y="52463"/>
                    </a:cubicBezTo>
                    <a:cubicBezTo>
                      <a:pt x="360" y="52596"/>
                      <a:pt x="459" y="52715"/>
                      <a:pt x="615" y="52715"/>
                    </a:cubicBezTo>
                    <a:cubicBezTo>
                      <a:pt x="624" y="52715"/>
                      <a:pt x="634" y="52715"/>
                      <a:pt x="643" y="52714"/>
                    </a:cubicBezTo>
                    <a:cubicBezTo>
                      <a:pt x="1685" y="52710"/>
                      <a:pt x="2726" y="52708"/>
                      <a:pt x="3767" y="52708"/>
                    </a:cubicBezTo>
                    <a:cubicBezTo>
                      <a:pt x="11413" y="52708"/>
                      <a:pt x="19067" y="52801"/>
                      <a:pt x="26710" y="52870"/>
                    </a:cubicBezTo>
                    <a:cubicBezTo>
                      <a:pt x="35033" y="52933"/>
                      <a:pt x="43372" y="52964"/>
                      <a:pt x="51695" y="53168"/>
                    </a:cubicBezTo>
                    <a:cubicBezTo>
                      <a:pt x="53533" y="53211"/>
                      <a:pt x="55356" y="53285"/>
                      <a:pt x="57186" y="53285"/>
                    </a:cubicBezTo>
                    <a:cubicBezTo>
                      <a:pt x="58008" y="53285"/>
                      <a:pt x="58831" y="53270"/>
                      <a:pt x="59657" y="53231"/>
                    </a:cubicBezTo>
                    <a:cubicBezTo>
                      <a:pt x="64469" y="52996"/>
                      <a:pt x="69250" y="52322"/>
                      <a:pt x="74015" y="51679"/>
                    </a:cubicBezTo>
                    <a:cubicBezTo>
                      <a:pt x="74038" y="51860"/>
                      <a:pt x="74186" y="51950"/>
                      <a:pt x="74335" y="51950"/>
                    </a:cubicBezTo>
                    <a:cubicBezTo>
                      <a:pt x="74497" y="51950"/>
                      <a:pt x="74658" y="51844"/>
                      <a:pt x="74658" y="51632"/>
                    </a:cubicBezTo>
                    <a:lnTo>
                      <a:pt x="74658" y="48999"/>
                    </a:lnTo>
                    <a:cubicBezTo>
                      <a:pt x="74752" y="48905"/>
                      <a:pt x="74783" y="48779"/>
                      <a:pt x="74689" y="48638"/>
                    </a:cubicBezTo>
                    <a:cubicBezTo>
                      <a:pt x="74673" y="48638"/>
                      <a:pt x="74673" y="48623"/>
                      <a:pt x="74658" y="48623"/>
                    </a:cubicBezTo>
                    <a:lnTo>
                      <a:pt x="74658" y="48497"/>
                    </a:lnTo>
                    <a:cubicBezTo>
                      <a:pt x="74658" y="48309"/>
                      <a:pt x="74532" y="48215"/>
                      <a:pt x="74391" y="48199"/>
                    </a:cubicBezTo>
                    <a:cubicBezTo>
                      <a:pt x="74360" y="48168"/>
                      <a:pt x="74328" y="48152"/>
                      <a:pt x="74281" y="48152"/>
                    </a:cubicBezTo>
                    <a:cubicBezTo>
                      <a:pt x="72980" y="46601"/>
                      <a:pt x="71147" y="45331"/>
                      <a:pt x="69657" y="44030"/>
                    </a:cubicBezTo>
                    <a:cubicBezTo>
                      <a:pt x="67385" y="42055"/>
                      <a:pt x="65049" y="40127"/>
                      <a:pt x="62965" y="37964"/>
                    </a:cubicBezTo>
                    <a:cubicBezTo>
                      <a:pt x="62933" y="37933"/>
                      <a:pt x="62918" y="37917"/>
                      <a:pt x="62886" y="37901"/>
                    </a:cubicBezTo>
                    <a:cubicBezTo>
                      <a:pt x="63090" y="31428"/>
                      <a:pt x="63497" y="24970"/>
                      <a:pt x="63623" y="18497"/>
                    </a:cubicBezTo>
                    <a:cubicBezTo>
                      <a:pt x="63748" y="12478"/>
                      <a:pt x="63560" y="6474"/>
                      <a:pt x="63090" y="471"/>
                    </a:cubicBezTo>
                    <a:cubicBezTo>
                      <a:pt x="63074" y="408"/>
                      <a:pt x="63074" y="377"/>
                      <a:pt x="63043" y="330"/>
                    </a:cubicBezTo>
                    <a:cubicBezTo>
                      <a:pt x="63059" y="173"/>
                      <a:pt x="62949" y="1"/>
                      <a:pt x="627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3306650" y="2345450"/>
                <a:ext cx="997700" cy="189800"/>
              </a:xfrm>
              <a:custGeom>
                <a:rect b="b" l="l" r="r" t="t"/>
                <a:pathLst>
                  <a:path extrusionOk="0" h="7592" w="39908">
                    <a:moveTo>
                      <a:pt x="18781" y="657"/>
                    </a:moveTo>
                    <a:cubicBezTo>
                      <a:pt x="19114" y="657"/>
                      <a:pt x="19448" y="659"/>
                      <a:pt x="19781" y="662"/>
                    </a:cubicBezTo>
                    <a:cubicBezTo>
                      <a:pt x="26208" y="725"/>
                      <a:pt x="32619" y="975"/>
                      <a:pt x="39029" y="1163"/>
                    </a:cubicBezTo>
                    <a:cubicBezTo>
                      <a:pt x="38967" y="2872"/>
                      <a:pt x="38982" y="4565"/>
                      <a:pt x="39108" y="6273"/>
                    </a:cubicBezTo>
                    <a:cubicBezTo>
                      <a:pt x="37440" y="6171"/>
                      <a:pt x="35763" y="6136"/>
                      <a:pt x="34083" y="6136"/>
                    </a:cubicBezTo>
                    <a:cubicBezTo>
                      <a:pt x="30601" y="6136"/>
                      <a:pt x="27105" y="6289"/>
                      <a:pt x="23637" y="6320"/>
                    </a:cubicBezTo>
                    <a:cubicBezTo>
                      <a:pt x="15988" y="6383"/>
                      <a:pt x="8402" y="6195"/>
                      <a:pt x="768" y="6900"/>
                    </a:cubicBezTo>
                    <a:cubicBezTo>
                      <a:pt x="784" y="6869"/>
                      <a:pt x="784" y="6853"/>
                      <a:pt x="784" y="6822"/>
                    </a:cubicBezTo>
                    <a:cubicBezTo>
                      <a:pt x="674" y="4941"/>
                      <a:pt x="659" y="3076"/>
                      <a:pt x="753" y="1195"/>
                    </a:cubicBezTo>
                    <a:cubicBezTo>
                      <a:pt x="6767" y="1165"/>
                      <a:pt x="12768" y="657"/>
                      <a:pt x="18781" y="657"/>
                    </a:cubicBezTo>
                    <a:close/>
                    <a:moveTo>
                      <a:pt x="19000" y="1"/>
                    </a:moveTo>
                    <a:cubicBezTo>
                      <a:pt x="12915" y="1"/>
                      <a:pt x="6856" y="506"/>
                      <a:pt x="768" y="536"/>
                    </a:cubicBezTo>
                    <a:cubicBezTo>
                      <a:pt x="754" y="365"/>
                      <a:pt x="612" y="279"/>
                      <a:pt x="465" y="279"/>
                    </a:cubicBezTo>
                    <a:cubicBezTo>
                      <a:pt x="302" y="279"/>
                      <a:pt x="134" y="385"/>
                      <a:pt x="126" y="599"/>
                    </a:cubicBezTo>
                    <a:cubicBezTo>
                      <a:pt x="0" y="2668"/>
                      <a:pt x="0" y="4737"/>
                      <a:pt x="126" y="6822"/>
                    </a:cubicBezTo>
                    <a:cubicBezTo>
                      <a:pt x="126" y="6916"/>
                      <a:pt x="173" y="6994"/>
                      <a:pt x="235" y="7041"/>
                    </a:cubicBezTo>
                    <a:cubicBezTo>
                      <a:pt x="85" y="7237"/>
                      <a:pt x="137" y="7592"/>
                      <a:pt x="433" y="7592"/>
                    </a:cubicBezTo>
                    <a:cubicBezTo>
                      <a:pt x="445" y="7592"/>
                      <a:pt x="458" y="7591"/>
                      <a:pt x="471" y="7590"/>
                    </a:cubicBezTo>
                    <a:cubicBezTo>
                      <a:pt x="8198" y="6853"/>
                      <a:pt x="15878" y="7041"/>
                      <a:pt x="23637" y="6963"/>
                    </a:cubicBezTo>
                    <a:cubicBezTo>
                      <a:pt x="27061" y="6932"/>
                      <a:pt x="30519" y="6787"/>
                      <a:pt x="33961" y="6787"/>
                    </a:cubicBezTo>
                    <a:cubicBezTo>
                      <a:pt x="35783" y="6787"/>
                      <a:pt x="37600" y="6828"/>
                      <a:pt x="39406" y="6947"/>
                    </a:cubicBezTo>
                    <a:cubicBezTo>
                      <a:pt x="39531" y="6947"/>
                      <a:pt x="39609" y="6900"/>
                      <a:pt x="39656" y="6838"/>
                    </a:cubicBezTo>
                    <a:cubicBezTo>
                      <a:pt x="39735" y="6790"/>
                      <a:pt x="39797" y="6696"/>
                      <a:pt x="39782" y="6571"/>
                    </a:cubicBezTo>
                    <a:cubicBezTo>
                      <a:pt x="39641" y="4753"/>
                      <a:pt x="39609" y="2935"/>
                      <a:pt x="39688" y="1116"/>
                    </a:cubicBezTo>
                    <a:cubicBezTo>
                      <a:pt x="39907" y="960"/>
                      <a:pt x="39829" y="521"/>
                      <a:pt x="39500" y="521"/>
                    </a:cubicBezTo>
                    <a:cubicBezTo>
                      <a:pt x="32932" y="333"/>
                      <a:pt x="26365" y="66"/>
                      <a:pt x="19781" y="4"/>
                    </a:cubicBezTo>
                    <a:cubicBezTo>
                      <a:pt x="19521" y="2"/>
                      <a:pt x="19260" y="1"/>
                      <a:pt x="19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3322700" y="2570675"/>
                <a:ext cx="315875" cy="447000"/>
              </a:xfrm>
              <a:custGeom>
                <a:rect b="b" l="l" r="r" t="t"/>
                <a:pathLst>
                  <a:path extrusionOk="0" h="17880" w="12635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36"/>
                      <a:pt x="11992" y="11622"/>
                      <a:pt x="11960" y="17124"/>
                    </a:cubicBezTo>
                    <a:cubicBezTo>
                      <a:pt x="11913" y="17045"/>
                      <a:pt x="11819" y="16983"/>
                      <a:pt x="11710" y="16967"/>
                    </a:cubicBezTo>
                    <a:cubicBezTo>
                      <a:pt x="10240" y="16810"/>
                      <a:pt x="8773" y="16732"/>
                      <a:pt x="7307" y="16732"/>
                    </a:cubicBezTo>
                    <a:cubicBezTo>
                      <a:pt x="5256" y="16732"/>
                      <a:pt x="3209" y="16885"/>
                      <a:pt x="1161" y="17186"/>
                    </a:cubicBezTo>
                    <a:cubicBezTo>
                      <a:pt x="879" y="11747"/>
                      <a:pt x="769" y="6324"/>
                      <a:pt x="832" y="901"/>
                    </a:cubicBezTo>
                    <a:cubicBezTo>
                      <a:pt x="3855" y="739"/>
                      <a:pt x="6878" y="659"/>
                      <a:pt x="9900" y="659"/>
                    </a:cubicBezTo>
                    <a:close/>
                    <a:moveTo>
                      <a:pt x="9877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393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40"/>
                      <a:pt x="220" y="11841"/>
                      <a:pt x="518" y="17327"/>
                    </a:cubicBezTo>
                    <a:cubicBezTo>
                      <a:pt x="355" y="17505"/>
                      <a:pt x="501" y="17880"/>
                      <a:pt x="809" y="17880"/>
                    </a:cubicBezTo>
                    <a:cubicBezTo>
                      <a:pt x="826" y="17880"/>
                      <a:pt x="844" y="17878"/>
                      <a:pt x="863" y="17876"/>
                    </a:cubicBezTo>
                    <a:cubicBezTo>
                      <a:pt x="2967" y="17545"/>
                      <a:pt x="5087" y="17381"/>
                      <a:pt x="7211" y="17381"/>
                    </a:cubicBezTo>
                    <a:cubicBezTo>
                      <a:pt x="8710" y="17381"/>
                      <a:pt x="10211" y="17463"/>
                      <a:pt x="11710" y="17625"/>
                    </a:cubicBezTo>
                    <a:cubicBezTo>
                      <a:pt x="11719" y="17626"/>
                      <a:pt x="11728" y="17626"/>
                      <a:pt x="11737" y="17626"/>
                    </a:cubicBezTo>
                    <a:cubicBezTo>
                      <a:pt x="11923" y="17626"/>
                      <a:pt x="12023" y="17476"/>
                      <a:pt x="12023" y="17312"/>
                    </a:cubicBezTo>
                    <a:cubicBezTo>
                      <a:pt x="12084" y="17397"/>
                      <a:pt x="12185" y="17440"/>
                      <a:pt x="12286" y="17440"/>
                    </a:cubicBezTo>
                    <a:cubicBezTo>
                      <a:pt x="12445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55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3660875" y="2570675"/>
                <a:ext cx="315875" cy="449650"/>
              </a:xfrm>
              <a:custGeom>
                <a:rect b="b" l="l" r="r" t="t"/>
                <a:pathLst>
                  <a:path extrusionOk="0" h="17986" w="12635">
                    <a:moveTo>
                      <a:pt x="9900" y="659"/>
                    </a:moveTo>
                    <a:cubicBezTo>
                      <a:pt x="10404" y="659"/>
                      <a:pt x="10908" y="661"/>
                      <a:pt x="11412" y="666"/>
                    </a:cubicBezTo>
                    <a:cubicBezTo>
                      <a:pt x="11804" y="6152"/>
                      <a:pt x="11992" y="11638"/>
                      <a:pt x="11960" y="17124"/>
                    </a:cubicBezTo>
                    <a:cubicBezTo>
                      <a:pt x="11960" y="17155"/>
                      <a:pt x="11960" y="17186"/>
                      <a:pt x="11976" y="17218"/>
                    </a:cubicBezTo>
                    <a:cubicBezTo>
                      <a:pt x="8371" y="17249"/>
                      <a:pt x="4766" y="17280"/>
                      <a:pt x="1177" y="17327"/>
                    </a:cubicBezTo>
                    <a:cubicBezTo>
                      <a:pt x="879" y="11857"/>
                      <a:pt x="769" y="6371"/>
                      <a:pt x="832" y="901"/>
                    </a:cubicBezTo>
                    <a:cubicBezTo>
                      <a:pt x="3855" y="739"/>
                      <a:pt x="6877" y="659"/>
                      <a:pt x="9900" y="659"/>
                    </a:cubicBezTo>
                    <a:close/>
                    <a:moveTo>
                      <a:pt x="9876" y="1"/>
                    </a:moveTo>
                    <a:cubicBezTo>
                      <a:pt x="6771" y="1"/>
                      <a:pt x="3674" y="83"/>
                      <a:pt x="565" y="258"/>
                    </a:cubicBezTo>
                    <a:cubicBezTo>
                      <a:pt x="542" y="250"/>
                      <a:pt x="518" y="246"/>
                      <a:pt x="495" y="246"/>
                    </a:cubicBezTo>
                    <a:cubicBezTo>
                      <a:pt x="471" y="246"/>
                      <a:pt x="448" y="250"/>
                      <a:pt x="424" y="258"/>
                    </a:cubicBezTo>
                    <a:lnTo>
                      <a:pt x="408" y="258"/>
                    </a:lnTo>
                    <a:cubicBezTo>
                      <a:pt x="79" y="274"/>
                      <a:pt x="1" y="681"/>
                      <a:pt x="189" y="838"/>
                    </a:cubicBezTo>
                    <a:cubicBezTo>
                      <a:pt x="111" y="6387"/>
                      <a:pt x="220" y="11920"/>
                      <a:pt x="518" y="17468"/>
                    </a:cubicBezTo>
                    <a:cubicBezTo>
                      <a:pt x="534" y="17468"/>
                      <a:pt x="534" y="17484"/>
                      <a:pt x="534" y="17500"/>
                    </a:cubicBezTo>
                    <a:cubicBezTo>
                      <a:pt x="440" y="17688"/>
                      <a:pt x="534" y="17986"/>
                      <a:pt x="816" y="17986"/>
                    </a:cubicBezTo>
                    <a:lnTo>
                      <a:pt x="12133" y="17876"/>
                    </a:lnTo>
                    <a:cubicBezTo>
                      <a:pt x="12399" y="17876"/>
                      <a:pt x="12493" y="17610"/>
                      <a:pt x="12415" y="17406"/>
                    </a:cubicBezTo>
                    <a:cubicBezTo>
                      <a:pt x="12525" y="17374"/>
                      <a:pt x="12603" y="17280"/>
                      <a:pt x="12603" y="17124"/>
                    </a:cubicBezTo>
                    <a:cubicBezTo>
                      <a:pt x="12634" y="11591"/>
                      <a:pt x="12446" y="6073"/>
                      <a:pt x="12054" y="556"/>
                    </a:cubicBezTo>
                    <a:cubicBezTo>
                      <a:pt x="12039" y="352"/>
                      <a:pt x="11866" y="242"/>
                      <a:pt x="11710" y="242"/>
                    </a:cubicBezTo>
                    <a:cubicBezTo>
                      <a:pt x="11678" y="117"/>
                      <a:pt x="11569" y="23"/>
                      <a:pt x="11412" y="7"/>
                    </a:cubicBezTo>
                    <a:cubicBezTo>
                      <a:pt x="10900" y="3"/>
                      <a:pt x="10388" y="1"/>
                      <a:pt x="9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3993575" y="2570675"/>
                <a:ext cx="315850" cy="447000"/>
              </a:xfrm>
              <a:custGeom>
                <a:rect b="b" l="l" r="r" t="t"/>
                <a:pathLst>
                  <a:path extrusionOk="0" h="17880" w="12634">
                    <a:moveTo>
                      <a:pt x="9884" y="659"/>
                    </a:moveTo>
                    <a:cubicBezTo>
                      <a:pt x="10388" y="659"/>
                      <a:pt x="10892" y="661"/>
                      <a:pt x="11396" y="666"/>
                    </a:cubicBezTo>
                    <a:cubicBezTo>
                      <a:pt x="11788" y="6136"/>
                      <a:pt x="11976" y="11622"/>
                      <a:pt x="11944" y="17124"/>
                    </a:cubicBezTo>
                    <a:cubicBezTo>
                      <a:pt x="11897" y="17045"/>
                      <a:pt x="11819" y="16983"/>
                      <a:pt x="11693" y="16967"/>
                    </a:cubicBezTo>
                    <a:cubicBezTo>
                      <a:pt x="10224" y="16810"/>
                      <a:pt x="8756" y="16732"/>
                      <a:pt x="7292" y="16732"/>
                    </a:cubicBezTo>
                    <a:cubicBezTo>
                      <a:pt x="5243" y="16732"/>
                      <a:pt x="3199" y="16885"/>
                      <a:pt x="1160" y="17186"/>
                    </a:cubicBezTo>
                    <a:cubicBezTo>
                      <a:pt x="863" y="11747"/>
                      <a:pt x="753" y="6324"/>
                      <a:pt x="831" y="901"/>
                    </a:cubicBezTo>
                    <a:cubicBezTo>
                      <a:pt x="3841" y="739"/>
                      <a:pt x="6862" y="659"/>
                      <a:pt x="9884" y="659"/>
                    </a:cubicBezTo>
                    <a:close/>
                    <a:moveTo>
                      <a:pt x="9865" y="1"/>
                    </a:moveTo>
                    <a:cubicBezTo>
                      <a:pt x="6767" y="1"/>
                      <a:pt x="3660" y="83"/>
                      <a:pt x="565" y="258"/>
                    </a:cubicBezTo>
                    <a:cubicBezTo>
                      <a:pt x="541" y="250"/>
                      <a:pt x="518" y="246"/>
                      <a:pt x="494" y="246"/>
                    </a:cubicBezTo>
                    <a:cubicBezTo>
                      <a:pt x="471" y="246"/>
                      <a:pt x="447" y="250"/>
                      <a:pt x="424" y="258"/>
                    </a:cubicBezTo>
                    <a:lnTo>
                      <a:pt x="392" y="258"/>
                    </a:lnTo>
                    <a:cubicBezTo>
                      <a:pt x="63" y="274"/>
                      <a:pt x="0" y="681"/>
                      <a:pt x="173" y="838"/>
                    </a:cubicBezTo>
                    <a:cubicBezTo>
                      <a:pt x="110" y="6340"/>
                      <a:pt x="220" y="11841"/>
                      <a:pt x="502" y="17327"/>
                    </a:cubicBezTo>
                    <a:cubicBezTo>
                      <a:pt x="354" y="17505"/>
                      <a:pt x="500" y="17880"/>
                      <a:pt x="795" y="17880"/>
                    </a:cubicBezTo>
                    <a:cubicBezTo>
                      <a:pt x="812" y="17880"/>
                      <a:pt x="829" y="17878"/>
                      <a:pt x="847" y="17876"/>
                    </a:cubicBezTo>
                    <a:cubicBezTo>
                      <a:pt x="2960" y="17545"/>
                      <a:pt x="5079" y="17381"/>
                      <a:pt x="7200" y="17381"/>
                    </a:cubicBezTo>
                    <a:cubicBezTo>
                      <a:pt x="8697" y="17381"/>
                      <a:pt x="10195" y="17463"/>
                      <a:pt x="11693" y="17625"/>
                    </a:cubicBezTo>
                    <a:cubicBezTo>
                      <a:pt x="11704" y="17626"/>
                      <a:pt x="11714" y="17626"/>
                      <a:pt x="11723" y="17626"/>
                    </a:cubicBezTo>
                    <a:cubicBezTo>
                      <a:pt x="11921" y="17626"/>
                      <a:pt x="12007" y="17476"/>
                      <a:pt x="12007" y="17312"/>
                    </a:cubicBezTo>
                    <a:cubicBezTo>
                      <a:pt x="12068" y="17397"/>
                      <a:pt x="12172" y="17440"/>
                      <a:pt x="12275" y="17440"/>
                    </a:cubicBezTo>
                    <a:cubicBezTo>
                      <a:pt x="12439" y="17440"/>
                      <a:pt x="12603" y="17334"/>
                      <a:pt x="12603" y="17124"/>
                    </a:cubicBezTo>
                    <a:cubicBezTo>
                      <a:pt x="12634" y="11591"/>
                      <a:pt x="12446" y="6073"/>
                      <a:pt x="12038" y="556"/>
                    </a:cubicBezTo>
                    <a:cubicBezTo>
                      <a:pt x="12023" y="352"/>
                      <a:pt x="11866" y="242"/>
                      <a:pt x="11693" y="242"/>
                    </a:cubicBezTo>
                    <a:cubicBezTo>
                      <a:pt x="11662" y="117"/>
                      <a:pt x="11568" y="23"/>
                      <a:pt x="11396" y="7"/>
                    </a:cubicBezTo>
                    <a:cubicBezTo>
                      <a:pt x="10886" y="3"/>
                      <a:pt x="10376" y="1"/>
                      <a:pt x="98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3350525" y="2646475"/>
                <a:ext cx="245325" cy="23925"/>
              </a:xfrm>
              <a:custGeom>
                <a:rect b="b" l="l" r="r" t="t"/>
                <a:pathLst>
                  <a:path extrusionOk="0" h="957" w="9813">
                    <a:moveTo>
                      <a:pt x="9405" y="0"/>
                    </a:moveTo>
                    <a:cubicBezTo>
                      <a:pt x="9400" y="0"/>
                      <a:pt x="9395" y="0"/>
                      <a:pt x="9390" y="0"/>
                    </a:cubicBezTo>
                    <a:cubicBezTo>
                      <a:pt x="6396" y="94"/>
                      <a:pt x="3418" y="204"/>
                      <a:pt x="424" y="298"/>
                    </a:cubicBezTo>
                    <a:cubicBezTo>
                      <a:pt x="1" y="314"/>
                      <a:pt x="1" y="957"/>
                      <a:pt x="424" y="957"/>
                    </a:cubicBezTo>
                    <a:cubicBezTo>
                      <a:pt x="3418" y="847"/>
                      <a:pt x="6396" y="753"/>
                      <a:pt x="9390" y="659"/>
                    </a:cubicBezTo>
                    <a:cubicBezTo>
                      <a:pt x="9808" y="643"/>
                      <a:pt x="9813" y="0"/>
                      <a:pt x="9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3357200" y="2709550"/>
                <a:ext cx="242975" cy="16500"/>
              </a:xfrm>
              <a:custGeom>
                <a:rect b="b" l="l" r="r" t="t"/>
                <a:pathLst>
                  <a:path extrusionOk="0" h="660" w="9719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9295" y="659"/>
                    </a:lnTo>
                    <a:cubicBezTo>
                      <a:pt x="9718" y="659"/>
                      <a:pt x="9718" y="1"/>
                      <a:pt x="9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3354850" y="2766000"/>
                <a:ext cx="127775" cy="16475"/>
              </a:xfrm>
              <a:custGeom>
                <a:rect b="b" l="l" r="r" t="t"/>
                <a:pathLst>
                  <a:path extrusionOk="0" h="659" w="5111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4687" y="658"/>
                    </a:lnTo>
                    <a:cubicBezTo>
                      <a:pt x="5110" y="658"/>
                      <a:pt x="5110" y="0"/>
                      <a:pt x="4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3363475" y="2870625"/>
                <a:ext cx="228075" cy="16475"/>
              </a:xfrm>
              <a:custGeom>
                <a:rect b="b" l="l" r="r" t="t"/>
                <a:pathLst>
                  <a:path extrusionOk="0" h="659" w="9123">
                    <a:moveTo>
                      <a:pt x="423" y="0"/>
                    </a:moveTo>
                    <a:cubicBezTo>
                      <a:pt x="0" y="0"/>
                      <a:pt x="0" y="658"/>
                      <a:pt x="423" y="658"/>
                    </a:cubicBezTo>
                    <a:lnTo>
                      <a:pt x="8699" y="658"/>
                    </a:lnTo>
                    <a:cubicBezTo>
                      <a:pt x="9123" y="658"/>
                      <a:pt x="9123" y="0"/>
                      <a:pt x="8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3365825" y="2929400"/>
                <a:ext cx="223375" cy="16475"/>
              </a:xfrm>
              <a:custGeom>
                <a:rect b="b" l="l" r="r" t="t"/>
                <a:pathLst>
                  <a:path extrusionOk="0" h="659" w="8935">
                    <a:moveTo>
                      <a:pt x="423" y="0"/>
                    </a:moveTo>
                    <a:cubicBezTo>
                      <a:pt x="0" y="0"/>
                      <a:pt x="0" y="659"/>
                      <a:pt x="423" y="659"/>
                    </a:cubicBezTo>
                    <a:lnTo>
                      <a:pt x="8511" y="659"/>
                    </a:lnTo>
                    <a:cubicBezTo>
                      <a:pt x="8935" y="659"/>
                      <a:pt x="8935" y="0"/>
                      <a:pt x="8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3687925" y="2631200"/>
                <a:ext cx="230050" cy="16475"/>
              </a:xfrm>
              <a:custGeom>
                <a:rect b="b" l="l" r="r" t="t"/>
                <a:pathLst>
                  <a:path extrusionOk="0" h="659" w="9202">
                    <a:moveTo>
                      <a:pt x="424" y="0"/>
                    </a:moveTo>
                    <a:cubicBezTo>
                      <a:pt x="0" y="0"/>
                      <a:pt x="0" y="658"/>
                      <a:pt x="424" y="658"/>
                    </a:cubicBezTo>
                    <a:lnTo>
                      <a:pt x="8778" y="658"/>
                    </a:lnTo>
                    <a:cubicBezTo>
                      <a:pt x="9201" y="658"/>
                      <a:pt x="9201" y="0"/>
                      <a:pt x="8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3690275" y="2698600"/>
                <a:ext cx="236325" cy="16475"/>
              </a:xfrm>
              <a:custGeom>
                <a:rect b="b" l="l" r="r" t="t"/>
                <a:pathLst>
                  <a:path extrusionOk="0" h="659" w="9453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9045" y="658"/>
                    </a:lnTo>
                    <a:cubicBezTo>
                      <a:pt x="9452" y="658"/>
                      <a:pt x="9452" y="0"/>
                      <a:pt x="90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3692225" y="2766000"/>
                <a:ext cx="190875" cy="16475"/>
              </a:xfrm>
              <a:custGeom>
                <a:rect b="b" l="l" r="r" t="t"/>
                <a:pathLst>
                  <a:path extrusionOk="0" h="659" w="7635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7211" y="658"/>
                    </a:lnTo>
                    <a:cubicBezTo>
                      <a:pt x="7634" y="658"/>
                      <a:pt x="7634" y="0"/>
                      <a:pt x="7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3711825" y="2862000"/>
                <a:ext cx="92900" cy="16475"/>
              </a:xfrm>
              <a:custGeom>
                <a:rect b="b" l="l" r="r" t="t"/>
                <a:pathLst>
                  <a:path extrusionOk="0" h="659" w="3716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3292" y="659"/>
                    </a:lnTo>
                    <a:cubicBezTo>
                      <a:pt x="3715" y="659"/>
                      <a:pt x="3715" y="0"/>
                      <a:pt x="3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3714175" y="2920775"/>
                <a:ext cx="217125" cy="16475"/>
              </a:xfrm>
              <a:custGeom>
                <a:rect b="b" l="l" r="r" t="t"/>
                <a:pathLst>
                  <a:path extrusionOk="0" h="659" w="8685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8261" y="659"/>
                    </a:lnTo>
                    <a:cubicBezTo>
                      <a:pt x="8669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4040600" y="2707200"/>
                <a:ext cx="149700" cy="16500"/>
              </a:xfrm>
              <a:custGeom>
                <a:rect b="b" l="l" r="r" t="t"/>
                <a:pathLst>
                  <a:path extrusionOk="0" h="660" w="5988">
                    <a:moveTo>
                      <a:pt x="424" y="1"/>
                    </a:moveTo>
                    <a:cubicBezTo>
                      <a:pt x="0" y="1"/>
                      <a:pt x="0" y="659"/>
                      <a:pt x="424" y="659"/>
                    </a:cubicBezTo>
                    <a:lnTo>
                      <a:pt x="5565" y="659"/>
                    </a:lnTo>
                    <a:cubicBezTo>
                      <a:pt x="5988" y="659"/>
                      <a:pt x="5988" y="1"/>
                      <a:pt x="5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6"/>
              <p:cNvSpPr/>
              <p:nvPr/>
            </p:nvSpPr>
            <p:spPr>
              <a:xfrm>
                <a:off x="4036275" y="2646475"/>
                <a:ext cx="210475" cy="16475"/>
              </a:xfrm>
              <a:custGeom>
                <a:rect b="b" l="l" r="r" t="t"/>
                <a:pathLst>
                  <a:path extrusionOk="0" h="659" w="8419">
                    <a:moveTo>
                      <a:pt x="424" y="0"/>
                    </a:moveTo>
                    <a:cubicBezTo>
                      <a:pt x="1" y="0"/>
                      <a:pt x="1" y="659"/>
                      <a:pt x="424" y="659"/>
                    </a:cubicBezTo>
                    <a:lnTo>
                      <a:pt x="7995" y="659"/>
                    </a:lnTo>
                    <a:cubicBezTo>
                      <a:pt x="8418" y="659"/>
                      <a:pt x="8418" y="0"/>
                      <a:pt x="7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6"/>
              <p:cNvSpPr/>
              <p:nvPr/>
            </p:nvSpPr>
            <p:spPr>
              <a:xfrm>
                <a:off x="4044900" y="2800875"/>
                <a:ext cx="106225" cy="16475"/>
              </a:xfrm>
              <a:custGeom>
                <a:rect b="b" l="l" r="r" t="t"/>
                <a:pathLst>
                  <a:path extrusionOk="0" h="659" w="4249">
                    <a:moveTo>
                      <a:pt x="424" y="0"/>
                    </a:moveTo>
                    <a:cubicBezTo>
                      <a:pt x="1" y="0"/>
                      <a:pt x="1" y="658"/>
                      <a:pt x="424" y="658"/>
                    </a:cubicBezTo>
                    <a:lnTo>
                      <a:pt x="3825" y="658"/>
                    </a:lnTo>
                    <a:cubicBezTo>
                      <a:pt x="4249" y="658"/>
                      <a:pt x="4249" y="0"/>
                      <a:pt x="38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4047250" y="2881575"/>
                <a:ext cx="212425" cy="16500"/>
              </a:xfrm>
              <a:custGeom>
                <a:rect b="b" l="l" r="r" t="t"/>
                <a:pathLst>
                  <a:path extrusionOk="0" h="660" w="8497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lnTo>
                      <a:pt x="8089" y="659"/>
                    </a:lnTo>
                    <a:cubicBezTo>
                      <a:pt x="8496" y="659"/>
                      <a:pt x="8496" y="1"/>
                      <a:pt x="8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4040600" y="2942325"/>
                <a:ext cx="217100" cy="16475"/>
              </a:xfrm>
              <a:custGeom>
                <a:rect b="b" l="l" r="r" t="t"/>
                <a:pathLst>
                  <a:path extrusionOk="0" h="659" w="8684">
                    <a:moveTo>
                      <a:pt x="424" y="0"/>
                    </a:moveTo>
                    <a:cubicBezTo>
                      <a:pt x="0" y="0"/>
                      <a:pt x="0" y="659"/>
                      <a:pt x="424" y="659"/>
                    </a:cubicBezTo>
                    <a:lnTo>
                      <a:pt x="8261" y="659"/>
                    </a:lnTo>
                    <a:cubicBezTo>
                      <a:pt x="8684" y="659"/>
                      <a:pt x="8684" y="0"/>
                      <a:pt x="82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0" name="Google Shape;2970;p36"/>
          <p:cNvGrpSpPr/>
          <p:nvPr/>
        </p:nvGrpSpPr>
        <p:grpSpPr>
          <a:xfrm>
            <a:off x="3362713" y="3315832"/>
            <a:ext cx="2464840" cy="355561"/>
            <a:chOff x="6336019" y="3733725"/>
            <a:chExt cx="2566206" cy="351310"/>
          </a:xfrm>
        </p:grpSpPr>
        <p:sp>
          <p:nvSpPr>
            <p:cNvPr id="2971" name="Google Shape;2971;p3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Protocolo arroba</a:t>
              </a:r>
              <a:endParaRPr sz="1100"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EVOLUCION</a:t>
            </a:r>
            <a:endParaRPr/>
          </a:p>
        </p:txBody>
      </p:sp>
      <p:sp>
        <p:nvSpPr>
          <p:cNvPr id="2980" name="Google Shape;2980;p37"/>
          <p:cNvSpPr txBox="1"/>
          <p:nvPr/>
        </p:nvSpPr>
        <p:spPr>
          <a:xfrm>
            <a:off x="1123175" y="2732479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Carácter ideal</a:t>
            </a:r>
            <a:endParaRPr sz="1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1" name="Google Shape;2981;p37"/>
          <p:cNvSpPr txBox="1"/>
          <p:nvPr/>
        </p:nvSpPr>
        <p:spPr>
          <a:xfrm>
            <a:off x="1123175" y="1360025"/>
            <a:ext cx="15144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AT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82" name="Google Shape;2982;p37"/>
          <p:cNvSpPr txBox="1"/>
          <p:nvPr/>
        </p:nvSpPr>
        <p:spPr>
          <a:xfrm>
            <a:off x="2917600" y="3813078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RFC 822</a:t>
            </a:r>
            <a:endParaRPr sz="1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3" name="Google Shape;2983;p37"/>
          <p:cNvSpPr txBox="1"/>
          <p:nvPr/>
        </p:nvSpPr>
        <p:spPr>
          <a:xfrm>
            <a:off x="2917593" y="2440779"/>
            <a:ext cx="15144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1977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84" name="Google Shape;2984;p37"/>
          <p:cNvSpPr txBox="1"/>
          <p:nvPr/>
        </p:nvSpPr>
        <p:spPr>
          <a:xfrm>
            <a:off x="4712000" y="2732329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SMTP</a:t>
            </a:r>
            <a:endParaRPr sz="1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5" name="Google Shape;2985;p37"/>
          <p:cNvSpPr txBox="1"/>
          <p:nvPr/>
        </p:nvSpPr>
        <p:spPr>
          <a:xfrm>
            <a:off x="4712012" y="1360025"/>
            <a:ext cx="15144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1981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86" name="Google Shape;2986;p37"/>
          <p:cNvSpPr txBox="1"/>
          <p:nvPr/>
        </p:nvSpPr>
        <p:spPr>
          <a:xfrm>
            <a:off x="6506425" y="3813078"/>
            <a:ext cx="1514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Nacimiento Gmail</a:t>
            </a:r>
            <a:endParaRPr sz="1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7" name="Google Shape;2987;p37"/>
          <p:cNvSpPr txBox="1"/>
          <p:nvPr/>
        </p:nvSpPr>
        <p:spPr>
          <a:xfrm>
            <a:off x="6506430" y="2440779"/>
            <a:ext cx="15144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2004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988" name="Google Shape;2988;p37"/>
          <p:cNvGrpSpPr/>
          <p:nvPr/>
        </p:nvGrpSpPr>
        <p:grpSpPr>
          <a:xfrm>
            <a:off x="1572776" y="1594179"/>
            <a:ext cx="5998579" cy="2537050"/>
            <a:chOff x="1572776" y="1594179"/>
            <a:chExt cx="5998579" cy="2537050"/>
          </a:xfrm>
        </p:grpSpPr>
        <p:sp>
          <p:nvSpPr>
            <p:cNvPr id="2989" name="Google Shape;2989;p37"/>
            <p:cNvSpPr/>
            <p:nvPr/>
          </p:nvSpPr>
          <p:spPr>
            <a:xfrm>
              <a:off x="1572776" y="2078849"/>
              <a:ext cx="615479" cy="655144"/>
            </a:xfrm>
            <a:custGeom>
              <a:rect b="b" l="l" r="r" t="t"/>
              <a:pathLst>
                <a:path extrusionOk="0" h="34091" w="32027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990" name="Google Shape;2990;p37"/>
            <p:cNvCxnSpPr>
              <a:stCxn id="2980" idx="2"/>
              <a:endCxn id="2982" idx="1"/>
            </p:cNvCxnSpPr>
            <p:nvPr/>
          </p:nvCxnSpPr>
          <p:spPr>
            <a:xfrm flipH="1" rot="-5400000">
              <a:off x="2017775" y="3231379"/>
              <a:ext cx="762300" cy="10371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91" name="Google Shape;2991;p37"/>
            <p:cNvCxnSpPr>
              <a:stCxn id="2983" idx="0"/>
            </p:cNvCxnSpPr>
            <p:nvPr/>
          </p:nvCxnSpPr>
          <p:spPr>
            <a:xfrm rot="-5400000">
              <a:off x="3735393" y="1533579"/>
              <a:ext cx="846600" cy="967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92" name="Google Shape;2992;p37"/>
            <p:cNvCxnSpPr>
              <a:stCxn id="2984" idx="2"/>
              <a:endCxn id="2986" idx="1"/>
            </p:cNvCxnSpPr>
            <p:nvPr/>
          </p:nvCxnSpPr>
          <p:spPr>
            <a:xfrm flipH="1" rot="-5400000">
              <a:off x="5606450" y="3231379"/>
              <a:ext cx="762600" cy="10371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93" name="Google Shape;2993;p37"/>
            <p:cNvSpPr/>
            <p:nvPr/>
          </p:nvSpPr>
          <p:spPr>
            <a:xfrm>
              <a:off x="3367051" y="3159599"/>
              <a:ext cx="615479" cy="655144"/>
            </a:xfrm>
            <a:custGeom>
              <a:rect b="b" l="l" r="r" t="t"/>
              <a:pathLst>
                <a:path extrusionOk="0" h="34091" w="32027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94" name="Google Shape;2994;p37"/>
            <p:cNvSpPr/>
            <p:nvPr/>
          </p:nvSpPr>
          <p:spPr>
            <a:xfrm>
              <a:off x="5161476" y="2078849"/>
              <a:ext cx="615479" cy="655144"/>
            </a:xfrm>
            <a:custGeom>
              <a:rect b="b" l="l" r="r" t="t"/>
              <a:pathLst>
                <a:path extrusionOk="0" h="34091" w="32027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95" name="Google Shape;2995;p37"/>
            <p:cNvSpPr/>
            <p:nvPr/>
          </p:nvSpPr>
          <p:spPr>
            <a:xfrm>
              <a:off x="6955876" y="3159599"/>
              <a:ext cx="615479" cy="655144"/>
            </a:xfrm>
            <a:custGeom>
              <a:rect b="b" l="l" r="r" t="t"/>
              <a:pathLst>
                <a:path extrusionOk="0" h="34091" w="32027">
                  <a:moveTo>
                    <a:pt x="22230" y="1396"/>
                  </a:moveTo>
                  <a:cubicBezTo>
                    <a:pt x="20029" y="585"/>
                    <a:pt x="17654" y="63"/>
                    <a:pt x="15279" y="5"/>
                  </a:cubicBezTo>
                  <a:cubicBezTo>
                    <a:pt x="12904" y="-53"/>
                    <a:pt x="9950" y="411"/>
                    <a:pt x="7981" y="1048"/>
                  </a:cubicBezTo>
                  <a:cubicBezTo>
                    <a:pt x="6012" y="1685"/>
                    <a:pt x="4679" y="2206"/>
                    <a:pt x="3463" y="3828"/>
                  </a:cubicBezTo>
                  <a:cubicBezTo>
                    <a:pt x="2247" y="5450"/>
                    <a:pt x="1204" y="8115"/>
                    <a:pt x="683" y="10779"/>
                  </a:cubicBezTo>
                  <a:cubicBezTo>
                    <a:pt x="162" y="13444"/>
                    <a:pt x="-360" y="16629"/>
                    <a:pt x="335" y="19815"/>
                  </a:cubicBezTo>
                  <a:cubicBezTo>
                    <a:pt x="1030" y="23001"/>
                    <a:pt x="2189" y="27518"/>
                    <a:pt x="4853" y="29893"/>
                  </a:cubicBezTo>
                  <a:cubicBezTo>
                    <a:pt x="7518" y="32268"/>
                    <a:pt x="12499" y="34354"/>
                    <a:pt x="16322" y="34064"/>
                  </a:cubicBezTo>
                  <a:cubicBezTo>
                    <a:pt x="20145" y="33775"/>
                    <a:pt x="25185" y="30994"/>
                    <a:pt x="27791" y="28156"/>
                  </a:cubicBezTo>
                  <a:cubicBezTo>
                    <a:pt x="30398" y="25318"/>
                    <a:pt x="31556" y="20221"/>
                    <a:pt x="31961" y="17035"/>
                  </a:cubicBezTo>
                  <a:cubicBezTo>
                    <a:pt x="32366" y="13849"/>
                    <a:pt x="30802" y="11068"/>
                    <a:pt x="30223" y="9041"/>
                  </a:cubicBezTo>
                  <a:cubicBezTo>
                    <a:pt x="29644" y="7014"/>
                    <a:pt x="29818" y="6145"/>
                    <a:pt x="28486" y="4871"/>
                  </a:cubicBezTo>
                  <a:cubicBezTo>
                    <a:pt x="27154" y="3597"/>
                    <a:pt x="24431" y="2207"/>
                    <a:pt x="22230" y="1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2996" name="Google Shape;2996;p37"/>
          <p:cNvGrpSpPr/>
          <p:nvPr/>
        </p:nvGrpSpPr>
        <p:grpSpPr>
          <a:xfrm>
            <a:off x="5265963" y="2204775"/>
            <a:ext cx="406500" cy="403300"/>
            <a:chOff x="1456150" y="1680925"/>
            <a:chExt cx="406500" cy="403300"/>
          </a:xfrm>
        </p:grpSpPr>
        <p:sp>
          <p:nvSpPr>
            <p:cNvPr id="2997" name="Google Shape;2997;p37"/>
            <p:cNvSpPr/>
            <p:nvPr/>
          </p:nvSpPr>
          <p:spPr>
            <a:xfrm>
              <a:off x="1495975" y="1686750"/>
              <a:ext cx="361275" cy="357750"/>
            </a:xfrm>
            <a:custGeom>
              <a:rect b="b" l="l" r="r" t="t"/>
              <a:pathLst>
                <a:path extrusionOk="0" h="14310" w="14451">
                  <a:moveTo>
                    <a:pt x="14081" y="0"/>
                  </a:moveTo>
                  <a:cubicBezTo>
                    <a:pt x="14048" y="0"/>
                    <a:pt x="14014" y="6"/>
                    <a:pt x="13980" y="17"/>
                  </a:cubicBezTo>
                  <a:lnTo>
                    <a:pt x="340" y="4540"/>
                  </a:lnTo>
                  <a:cubicBezTo>
                    <a:pt x="27" y="4638"/>
                    <a:pt x="1" y="5066"/>
                    <a:pt x="295" y="5209"/>
                  </a:cubicBezTo>
                  <a:lnTo>
                    <a:pt x="4310" y="7100"/>
                  </a:lnTo>
                  <a:lnTo>
                    <a:pt x="4533" y="9874"/>
                  </a:lnTo>
                  <a:lnTo>
                    <a:pt x="7316" y="10106"/>
                  </a:lnTo>
                  <a:lnTo>
                    <a:pt x="9198" y="14103"/>
                  </a:lnTo>
                  <a:cubicBezTo>
                    <a:pt x="9262" y="14242"/>
                    <a:pt x="9391" y="14310"/>
                    <a:pt x="9521" y="14310"/>
                  </a:cubicBezTo>
                  <a:cubicBezTo>
                    <a:pt x="9666" y="14310"/>
                    <a:pt x="9811" y="14227"/>
                    <a:pt x="9867" y="14067"/>
                  </a:cubicBezTo>
                  <a:lnTo>
                    <a:pt x="14381" y="418"/>
                  </a:lnTo>
                  <a:cubicBezTo>
                    <a:pt x="14451" y="203"/>
                    <a:pt x="14288" y="0"/>
                    <a:pt x="14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1603700" y="1740675"/>
              <a:ext cx="198300" cy="192950"/>
            </a:xfrm>
            <a:custGeom>
              <a:rect b="b" l="l" r="r" t="t"/>
              <a:pathLst>
                <a:path extrusionOk="0" h="7718" w="7932">
                  <a:moveTo>
                    <a:pt x="7931" y="1"/>
                  </a:moveTo>
                  <a:lnTo>
                    <a:pt x="1" y="4943"/>
                  </a:lnTo>
                  <a:lnTo>
                    <a:pt x="224" y="7717"/>
                  </a:lnTo>
                  <a:lnTo>
                    <a:pt x="7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1609275" y="1740675"/>
              <a:ext cx="192725" cy="198750"/>
            </a:xfrm>
            <a:custGeom>
              <a:rect b="b" l="l" r="r" t="t"/>
              <a:pathLst>
                <a:path extrusionOk="0" h="7950" w="7709">
                  <a:moveTo>
                    <a:pt x="7708" y="1"/>
                  </a:moveTo>
                  <a:lnTo>
                    <a:pt x="1" y="7717"/>
                  </a:lnTo>
                  <a:lnTo>
                    <a:pt x="2784" y="7949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1488850" y="1680925"/>
              <a:ext cx="373800" cy="369300"/>
            </a:xfrm>
            <a:custGeom>
              <a:rect b="b" l="l" r="r" t="t"/>
              <a:pathLst>
                <a:path extrusionOk="0" h="14772" w="14952">
                  <a:moveTo>
                    <a:pt x="10902" y="3675"/>
                  </a:moveTo>
                  <a:lnTo>
                    <a:pt x="5005" y="9572"/>
                  </a:lnTo>
                  <a:lnTo>
                    <a:pt x="4853" y="7699"/>
                  </a:lnTo>
                  <a:lnTo>
                    <a:pt x="4835" y="7449"/>
                  </a:lnTo>
                  <a:lnTo>
                    <a:pt x="10902" y="3675"/>
                  </a:lnTo>
                  <a:close/>
                  <a:moveTo>
                    <a:pt x="14360" y="1"/>
                  </a:moveTo>
                  <a:cubicBezTo>
                    <a:pt x="14304" y="1"/>
                    <a:pt x="14248" y="9"/>
                    <a:pt x="14194" y="27"/>
                  </a:cubicBezTo>
                  <a:lnTo>
                    <a:pt x="3551" y="3550"/>
                  </a:lnTo>
                  <a:cubicBezTo>
                    <a:pt x="3285" y="3639"/>
                    <a:pt x="3383" y="4010"/>
                    <a:pt x="3614" y="4010"/>
                  </a:cubicBezTo>
                  <a:cubicBezTo>
                    <a:pt x="3639" y="4010"/>
                    <a:pt x="3666" y="4006"/>
                    <a:pt x="3694" y="3996"/>
                  </a:cubicBezTo>
                  <a:lnTo>
                    <a:pt x="14345" y="473"/>
                  </a:lnTo>
                  <a:cubicBezTo>
                    <a:pt x="14417" y="473"/>
                    <a:pt x="14452" y="499"/>
                    <a:pt x="14443" y="580"/>
                  </a:cubicBezTo>
                  <a:lnTo>
                    <a:pt x="9920" y="14220"/>
                  </a:lnTo>
                  <a:cubicBezTo>
                    <a:pt x="9906" y="14277"/>
                    <a:pt x="9856" y="14306"/>
                    <a:pt x="9806" y="14306"/>
                  </a:cubicBezTo>
                  <a:cubicBezTo>
                    <a:pt x="9762" y="14306"/>
                    <a:pt x="9718" y="14284"/>
                    <a:pt x="9697" y="14238"/>
                  </a:cubicBezTo>
                  <a:lnTo>
                    <a:pt x="7869" y="10357"/>
                  </a:lnTo>
                  <a:lnTo>
                    <a:pt x="8734" y="8956"/>
                  </a:lnTo>
                  <a:cubicBezTo>
                    <a:pt x="8847" y="8775"/>
                    <a:pt x="8682" y="8598"/>
                    <a:pt x="8519" y="8598"/>
                  </a:cubicBezTo>
                  <a:cubicBezTo>
                    <a:pt x="8450" y="8598"/>
                    <a:pt x="8380" y="8630"/>
                    <a:pt x="8332" y="8707"/>
                  </a:cubicBezTo>
                  <a:lnTo>
                    <a:pt x="7476" y="10089"/>
                  </a:lnTo>
                  <a:lnTo>
                    <a:pt x="5344" y="9911"/>
                  </a:lnTo>
                  <a:lnTo>
                    <a:pt x="11250" y="4005"/>
                  </a:lnTo>
                  <a:lnTo>
                    <a:pt x="8993" y="7654"/>
                  </a:lnTo>
                  <a:cubicBezTo>
                    <a:pt x="8880" y="7836"/>
                    <a:pt x="9044" y="8013"/>
                    <a:pt x="9208" y="8013"/>
                  </a:cubicBezTo>
                  <a:cubicBezTo>
                    <a:pt x="9277" y="8013"/>
                    <a:pt x="9346" y="7981"/>
                    <a:pt x="9394" y="7904"/>
                  </a:cubicBezTo>
                  <a:lnTo>
                    <a:pt x="12731" y="2516"/>
                  </a:lnTo>
                  <a:cubicBezTo>
                    <a:pt x="12831" y="2351"/>
                    <a:pt x="12689" y="2157"/>
                    <a:pt x="12523" y="2157"/>
                  </a:cubicBezTo>
                  <a:cubicBezTo>
                    <a:pt x="12483" y="2157"/>
                    <a:pt x="12441" y="2168"/>
                    <a:pt x="12400" y="2194"/>
                  </a:cubicBezTo>
                  <a:lnTo>
                    <a:pt x="4577" y="7056"/>
                  </a:lnTo>
                  <a:lnTo>
                    <a:pt x="678" y="5227"/>
                  </a:lnTo>
                  <a:cubicBezTo>
                    <a:pt x="580" y="5174"/>
                    <a:pt x="589" y="5031"/>
                    <a:pt x="696" y="4996"/>
                  </a:cubicBezTo>
                  <a:lnTo>
                    <a:pt x="2516" y="4389"/>
                  </a:lnTo>
                  <a:cubicBezTo>
                    <a:pt x="2774" y="4308"/>
                    <a:pt x="2675" y="3929"/>
                    <a:pt x="2443" y="3929"/>
                  </a:cubicBezTo>
                  <a:cubicBezTo>
                    <a:pt x="2418" y="3929"/>
                    <a:pt x="2392" y="3933"/>
                    <a:pt x="2364" y="3943"/>
                  </a:cubicBezTo>
                  <a:lnTo>
                    <a:pt x="544" y="4541"/>
                  </a:lnTo>
                  <a:cubicBezTo>
                    <a:pt x="45" y="4710"/>
                    <a:pt x="0" y="5424"/>
                    <a:pt x="482" y="5656"/>
                  </a:cubicBezTo>
                  <a:lnTo>
                    <a:pt x="4363" y="7485"/>
                  </a:lnTo>
                  <a:lnTo>
                    <a:pt x="4577" y="10125"/>
                  </a:lnTo>
                  <a:cubicBezTo>
                    <a:pt x="4586" y="10241"/>
                    <a:pt x="4684" y="10330"/>
                    <a:pt x="4791" y="10339"/>
                  </a:cubicBezTo>
                  <a:lnTo>
                    <a:pt x="7449" y="10562"/>
                  </a:lnTo>
                  <a:lnTo>
                    <a:pt x="9269" y="14434"/>
                  </a:lnTo>
                  <a:cubicBezTo>
                    <a:pt x="9375" y="14662"/>
                    <a:pt x="9590" y="14772"/>
                    <a:pt x="9805" y="14772"/>
                  </a:cubicBezTo>
                  <a:cubicBezTo>
                    <a:pt x="10045" y="14772"/>
                    <a:pt x="10286" y="14635"/>
                    <a:pt x="10375" y="14372"/>
                  </a:cubicBezTo>
                  <a:lnTo>
                    <a:pt x="14889" y="722"/>
                  </a:lnTo>
                  <a:cubicBezTo>
                    <a:pt x="14952" y="526"/>
                    <a:pt x="14907" y="312"/>
                    <a:pt x="14756" y="160"/>
                  </a:cubicBezTo>
                  <a:cubicBezTo>
                    <a:pt x="14646" y="57"/>
                    <a:pt x="14504" y="1"/>
                    <a:pt x="1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1456150" y="1963275"/>
              <a:ext cx="120375" cy="120950"/>
            </a:xfrm>
            <a:custGeom>
              <a:rect b="b" l="l" r="r" t="t"/>
              <a:pathLst>
                <a:path extrusionOk="0" h="4838" w="4815">
                  <a:moveTo>
                    <a:pt x="4557" y="1"/>
                  </a:moveTo>
                  <a:cubicBezTo>
                    <a:pt x="4494" y="1"/>
                    <a:pt x="4432" y="25"/>
                    <a:pt x="4386" y="71"/>
                  </a:cubicBezTo>
                  <a:lnTo>
                    <a:pt x="157" y="4434"/>
                  </a:lnTo>
                  <a:cubicBezTo>
                    <a:pt x="0" y="4604"/>
                    <a:pt x="157" y="4838"/>
                    <a:pt x="335" y="4838"/>
                  </a:cubicBezTo>
                  <a:cubicBezTo>
                    <a:pt x="390" y="4838"/>
                    <a:pt x="446" y="4816"/>
                    <a:pt x="496" y="4764"/>
                  </a:cubicBezTo>
                  <a:lnTo>
                    <a:pt x="4725" y="401"/>
                  </a:lnTo>
                  <a:cubicBezTo>
                    <a:pt x="4814" y="312"/>
                    <a:pt x="4814" y="160"/>
                    <a:pt x="4725" y="71"/>
                  </a:cubicBezTo>
                  <a:cubicBezTo>
                    <a:pt x="4677" y="23"/>
                    <a:pt x="4616" y="1"/>
                    <a:pt x="4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1524625" y="1963275"/>
              <a:ext cx="100175" cy="98875"/>
            </a:xfrm>
            <a:custGeom>
              <a:rect b="b" l="l" r="r" t="t"/>
              <a:pathLst>
                <a:path extrusionOk="0" h="3955" w="4007">
                  <a:moveTo>
                    <a:pt x="3659" y="1"/>
                  </a:moveTo>
                  <a:cubicBezTo>
                    <a:pt x="3605" y="1"/>
                    <a:pt x="3550" y="22"/>
                    <a:pt x="3503" y="71"/>
                  </a:cubicBezTo>
                  <a:lnTo>
                    <a:pt x="157" y="3550"/>
                  </a:lnTo>
                  <a:cubicBezTo>
                    <a:pt x="0" y="3721"/>
                    <a:pt x="162" y="3955"/>
                    <a:pt x="339" y="3955"/>
                  </a:cubicBezTo>
                  <a:cubicBezTo>
                    <a:pt x="393" y="3955"/>
                    <a:pt x="448" y="3933"/>
                    <a:pt x="496" y="3880"/>
                  </a:cubicBezTo>
                  <a:lnTo>
                    <a:pt x="3842" y="401"/>
                  </a:lnTo>
                  <a:cubicBezTo>
                    <a:pt x="4006" y="230"/>
                    <a:pt x="3839" y="1"/>
                    <a:pt x="3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1476350" y="1916575"/>
              <a:ext cx="99575" cy="98900"/>
            </a:xfrm>
            <a:custGeom>
              <a:rect b="b" l="l" r="r" t="t"/>
              <a:pathLst>
                <a:path extrusionOk="0" h="3956" w="3983">
                  <a:moveTo>
                    <a:pt x="3643" y="0"/>
                  </a:moveTo>
                  <a:cubicBezTo>
                    <a:pt x="3587" y="0"/>
                    <a:pt x="3530" y="22"/>
                    <a:pt x="3480" y="75"/>
                  </a:cubicBezTo>
                  <a:lnTo>
                    <a:pt x="143" y="3554"/>
                  </a:lnTo>
                  <a:cubicBezTo>
                    <a:pt x="1" y="3697"/>
                    <a:pt x="117" y="3955"/>
                    <a:pt x="313" y="3955"/>
                  </a:cubicBezTo>
                  <a:cubicBezTo>
                    <a:pt x="375" y="3955"/>
                    <a:pt x="438" y="3929"/>
                    <a:pt x="482" y="3875"/>
                  </a:cubicBezTo>
                  <a:lnTo>
                    <a:pt x="3819" y="396"/>
                  </a:lnTo>
                  <a:cubicBezTo>
                    <a:pt x="3983" y="232"/>
                    <a:pt x="3823" y="0"/>
                    <a:pt x="3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4" name="Google Shape;3004;p37"/>
          <p:cNvGrpSpPr/>
          <p:nvPr/>
        </p:nvGrpSpPr>
        <p:grpSpPr>
          <a:xfrm>
            <a:off x="3493875" y="3308357"/>
            <a:ext cx="361815" cy="357656"/>
            <a:chOff x="6765121" y="1504125"/>
            <a:chExt cx="378428" cy="374078"/>
          </a:xfrm>
        </p:grpSpPr>
        <p:sp>
          <p:nvSpPr>
            <p:cNvPr id="3005" name="Google Shape;3005;p37"/>
            <p:cNvSpPr/>
            <p:nvPr/>
          </p:nvSpPr>
          <p:spPr>
            <a:xfrm>
              <a:off x="6773191" y="1509297"/>
              <a:ext cx="363295" cy="363109"/>
            </a:xfrm>
            <a:custGeom>
              <a:rect b="b" l="l" r="r" t="t"/>
              <a:pathLst>
                <a:path extrusionOk="0" h="15658" w="15666">
                  <a:moveTo>
                    <a:pt x="1579" y="1"/>
                  </a:moveTo>
                  <a:cubicBezTo>
                    <a:pt x="705" y="1"/>
                    <a:pt x="0" y="706"/>
                    <a:pt x="0" y="1571"/>
                  </a:cubicBezTo>
                  <a:lnTo>
                    <a:pt x="0" y="14078"/>
                  </a:lnTo>
                  <a:cubicBezTo>
                    <a:pt x="0" y="14953"/>
                    <a:pt x="705" y="15657"/>
                    <a:pt x="1579" y="15657"/>
                  </a:cubicBezTo>
                  <a:lnTo>
                    <a:pt x="14087" y="15657"/>
                  </a:lnTo>
                  <a:cubicBezTo>
                    <a:pt x="14961" y="15657"/>
                    <a:pt x="15666" y="14953"/>
                    <a:pt x="15666" y="14078"/>
                  </a:cubicBez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rgbClr val="88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6773191" y="1509297"/>
              <a:ext cx="363295" cy="363109"/>
            </a:xfrm>
            <a:custGeom>
              <a:rect b="b" l="l" r="r" t="t"/>
              <a:pathLst>
                <a:path extrusionOk="0" h="15658" w="15666">
                  <a:moveTo>
                    <a:pt x="1579" y="1"/>
                  </a:moveTo>
                  <a:cubicBezTo>
                    <a:pt x="705" y="1"/>
                    <a:pt x="0" y="706"/>
                    <a:pt x="0" y="1571"/>
                  </a:cubicBezTo>
                  <a:lnTo>
                    <a:pt x="0" y="14078"/>
                  </a:lnTo>
                  <a:cubicBezTo>
                    <a:pt x="0" y="14953"/>
                    <a:pt x="705" y="15657"/>
                    <a:pt x="1579" y="15657"/>
                  </a:cubicBezTo>
                  <a:lnTo>
                    <a:pt x="14087" y="15657"/>
                  </a:lnTo>
                  <a:cubicBezTo>
                    <a:pt x="14961" y="15657"/>
                    <a:pt x="15666" y="14953"/>
                    <a:pt x="15666" y="14078"/>
                  </a:cubicBez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7141462" y="1509297"/>
              <a:ext cx="441" cy="23"/>
            </a:xfrm>
            <a:custGeom>
              <a:rect b="b" l="l" r="r" t="t"/>
              <a:pathLst>
                <a:path extrusionOk="0" h="1" w="19">
                  <a:moveTo>
                    <a:pt x="0" y="1"/>
                  </a:moveTo>
                  <a:cubicBezTo>
                    <a:pt x="9" y="1"/>
                    <a:pt x="9" y="1"/>
                    <a:pt x="18" y="1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7139607" y="1509505"/>
              <a:ext cx="209" cy="23"/>
            </a:xfrm>
            <a:custGeom>
              <a:rect b="b" l="l" r="r" t="t"/>
              <a:pathLst>
                <a:path extrusionOk="0" h="1" w="9">
                  <a:moveTo>
                    <a:pt x="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7139792" y="1509297"/>
              <a:ext cx="1693" cy="232"/>
            </a:xfrm>
            <a:custGeom>
              <a:rect b="b" l="l" r="r" t="t"/>
              <a:pathLst>
                <a:path extrusionOk="0" h="10" w="73">
                  <a:moveTo>
                    <a:pt x="1" y="10"/>
                  </a:moveTo>
                  <a:cubicBezTo>
                    <a:pt x="28" y="1"/>
                    <a:pt x="46" y="1"/>
                    <a:pt x="72" y="1"/>
                  </a:cubicBezTo>
                  <a:cubicBezTo>
                    <a:pt x="46" y="1"/>
                    <a:pt x="28" y="1"/>
                    <a:pt x="1" y="1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7141880" y="1509297"/>
              <a:ext cx="1670" cy="23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8" y="1"/>
                    <a:pt x="45" y="1"/>
                    <a:pt x="72" y="1"/>
                  </a:cubicBezTo>
                  <a:cubicBezTo>
                    <a:pt x="45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6773191" y="1509297"/>
              <a:ext cx="363295" cy="198854"/>
            </a:xfrm>
            <a:custGeom>
              <a:rect b="b" l="l" r="r" t="t"/>
              <a:pathLst>
                <a:path extrusionOk="0" h="8575" w="15666">
                  <a:moveTo>
                    <a:pt x="1419" y="1"/>
                  </a:moveTo>
                  <a:cubicBezTo>
                    <a:pt x="1419" y="10"/>
                    <a:pt x="1419" y="10"/>
                    <a:pt x="1419" y="10"/>
                  </a:cubicBezTo>
                  <a:cubicBezTo>
                    <a:pt x="625" y="90"/>
                    <a:pt x="0" y="759"/>
                    <a:pt x="0" y="1571"/>
                  </a:cubicBezTo>
                  <a:lnTo>
                    <a:pt x="0" y="5487"/>
                  </a:lnTo>
                  <a:lnTo>
                    <a:pt x="6343" y="7825"/>
                  </a:lnTo>
                  <a:cubicBezTo>
                    <a:pt x="6754" y="8324"/>
                    <a:pt x="7293" y="8574"/>
                    <a:pt x="7833" y="8574"/>
                  </a:cubicBezTo>
                  <a:cubicBezTo>
                    <a:pt x="8373" y="8574"/>
                    <a:pt x="8913" y="8324"/>
                    <a:pt x="9323" y="7825"/>
                  </a:cubicBezTo>
                  <a:lnTo>
                    <a:pt x="15666" y="7147"/>
                  </a:lnTo>
                  <a:lnTo>
                    <a:pt x="15666" y="1571"/>
                  </a:lnTo>
                  <a:cubicBezTo>
                    <a:pt x="15666" y="706"/>
                    <a:pt x="14961" y="1"/>
                    <a:pt x="1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6989378" y="1534923"/>
              <a:ext cx="147117" cy="311790"/>
            </a:xfrm>
            <a:custGeom>
              <a:rect b="b" l="l" r="r" t="t"/>
              <a:pathLst>
                <a:path extrusionOk="0" h="13445" w="6344">
                  <a:moveTo>
                    <a:pt x="5872" y="1"/>
                  </a:moveTo>
                  <a:cubicBezTo>
                    <a:pt x="5747" y="1"/>
                    <a:pt x="5619" y="51"/>
                    <a:pt x="5523" y="163"/>
                  </a:cubicBezTo>
                  <a:lnTo>
                    <a:pt x="1" y="6720"/>
                  </a:lnTo>
                  <a:lnTo>
                    <a:pt x="5523" y="13277"/>
                  </a:lnTo>
                  <a:cubicBezTo>
                    <a:pt x="5620" y="13393"/>
                    <a:pt x="5750" y="13445"/>
                    <a:pt x="5877" y="13445"/>
                  </a:cubicBezTo>
                  <a:cubicBezTo>
                    <a:pt x="6111" y="13445"/>
                    <a:pt x="6338" y="13269"/>
                    <a:pt x="6344" y="12991"/>
                  </a:cubicBezTo>
                  <a:cubicBezTo>
                    <a:pt x="6344" y="12982"/>
                    <a:pt x="6344" y="12982"/>
                    <a:pt x="6344" y="12982"/>
                  </a:cubicBezTo>
                  <a:lnTo>
                    <a:pt x="6344" y="466"/>
                  </a:lnTo>
                  <a:cubicBezTo>
                    <a:pt x="6344" y="466"/>
                    <a:pt x="6344" y="466"/>
                    <a:pt x="6344" y="457"/>
                  </a:cubicBezTo>
                  <a:cubicBezTo>
                    <a:pt x="6338" y="178"/>
                    <a:pt x="6108" y="1"/>
                    <a:pt x="5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6773191" y="1534923"/>
              <a:ext cx="147117" cy="311790"/>
            </a:xfrm>
            <a:custGeom>
              <a:rect b="b" l="l" r="r" t="t"/>
              <a:pathLst>
                <a:path extrusionOk="0" h="13445" w="6344">
                  <a:moveTo>
                    <a:pt x="474" y="1"/>
                  </a:moveTo>
                  <a:cubicBezTo>
                    <a:pt x="236" y="1"/>
                    <a:pt x="6" y="178"/>
                    <a:pt x="0" y="457"/>
                  </a:cubicBezTo>
                  <a:lnTo>
                    <a:pt x="0" y="466"/>
                  </a:lnTo>
                  <a:lnTo>
                    <a:pt x="0" y="12982"/>
                  </a:lnTo>
                  <a:lnTo>
                    <a:pt x="0" y="12991"/>
                  </a:lnTo>
                  <a:cubicBezTo>
                    <a:pt x="6" y="13269"/>
                    <a:pt x="233" y="13445"/>
                    <a:pt x="470" y="13445"/>
                  </a:cubicBezTo>
                  <a:cubicBezTo>
                    <a:pt x="598" y="13445"/>
                    <a:pt x="730" y="13393"/>
                    <a:pt x="830" y="13277"/>
                  </a:cubicBezTo>
                  <a:lnTo>
                    <a:pt x="6343" y="6720"/>
                  </a:lnTo>
                  <a:lnTo>
                    <a:pt x="830" y="163"/>
                  </a:lnTo>
                  <a:cubicBezTo>
                    <a:pt x="731" y="51"/>
                    <a:pt x="601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6765121" y="1504125"/>
              <a:ext cx="374263" cy="374078"/>
            </a:xfrm>
            <a:custGeom>
              <a:rect b="b" l="l" r="r" t="t"/>
              <a:pathLst>
                <a:path extrusionOk="0" h="16131" w="16139">
                  <a:moveTo>
                    <a:pt x="15432" y="1567"/>
                  </a:moveTo>
                  <a:cubicBezTo>
                    <a:pt x="15551" y="1567"/>
                    <a:pt x="15666" y="1660"/>
                    <a:pt x="15666" y="1794"/>
                  </a:cubicBezTo>
                  <a:lnTo>
                    <a:pt x="15666" y="14310"/>
                  </a:lnTo>
                  <a:cubicBezTo>
                    <a:pt x="15666" y="14391"/>
                    <a:pt x="15594" y="14498"/>
                    <a:pt x="15514" y="14524"/>
                  </a:cubicBezTo>
                  <a:cubicBezTo>
                    <a:pt x="15499" y="14528"/>
                    <a:pt x="15469" y="14537"/>
                    <a:pt x="15431" y="14537"/>
                  </a:cubicBezTo>
                  <a:cubicBezTo>
                    <a:pt x="15378" y="14537"/>
                    <a:pt x="15312" y="14520"/>
                    <a:pt x="15255" y="14453"/>
                  </a:cubicBezTo>
                  <a:lnTo>
                    <a:pt x="9867" y="8048"/>
                  </a:lnTo>
                  <a:lnTo>
                    <a:pt x="15255" y="1651"/>
                  </a:lnTo>
                  <a:cubicBezTo>
                    <a:pt x="15305" y="1593"/>
                    <a:pt x="15369" y="1567"/>
                    <a:pt x="15432" y="1567"/>
                  </a:cubicBezTo>
                  <a:close/>
                  <a:moveTo>
                    <a:pt x="14328" y="474"/>
                  </a:moveTo>
                  <a:cubicBezTo>
                    <a:pt x="14783" y="474"/>
                    <a:pt x="15220" y="715"/>
                    <a:pt x="15461" y="1107"/>
                  </a:cubicBezTo>
                  <a:cubicBezTo>
                    <a:pt x="15452" y="1107"/>
                    <a:pt x="15443" y="1107"/>
                    <a:pt x="15435" y="1107"/>
                  </a:cubicBezTo>
                  <a:cubicBezTo>
                    <a:pt x="15237" y="1107"/>
                    <a:pt x="15027" y="1203"/>
                    <a:pt x="14899" y="1357"/>
                  </a:cubicBezTo>
                  <a:lnTo>
                    <a:pt x="9377" y="7914"/>
                  </a:lnTo>
                  <a:cubicBezTo>
                    <a:pt x="9055" y="8306"/>
                    <a:pt x="8583" y="8583"/>
                    <a:pt x="8074" y="8583"/>
                  </a:cubicBezTo>
                  <a:cubicBezTo>
                    <a:pt x="7557" y="8583"/>
                    <a:pt x="7075" y="8306"/>
                    <a:pt x="6763" y="7914"/>
                  </a:cubicBezTo>
                  <a:lnTo>
                    <a:pt x="3221" y="3703"/>
                  </a:lnTo>
                  <a:cubicBezTo>
                    <a:pt x="3172" y="3645"/>
                    <a:pt x="3112" y="3620"/>
                    <a:pt x="3053" y="3620"/>
                  </a:cubicBezTo>
                  <a:cubicBezTo>
                    <a:pt x="2880" y="3620"/>
                    <a:pt x="2717" y="3835"/>
                    <a:pt x="2864" y="4015"/>
                  </a:cubicBezTo>
                  <a:lnTo>
                    <a:pt x="6272" y="8066"/>
                  </a:lnTo>
                  <a:lnTo>
                    <a:pt x="884" y="14471"/>
                  </a:lnTo>
                  <a:cubicBezTo>
                    <a:pt x="839" y="14525"/>
                    <a:pt x="778" y="14548"/>
                    <a:pt x="717" y="14548"/>
                  </a:cubicBezTo>
                  <a:cubicBezTo>
                    <a:pt x="595" y="14548"/>
                    <a:pt x="473" y="14455"/>
                    <a:pt x="473" y="14319"/>
                  </a:cubicBezTo>
                  <a:lnTo>
                    <a:pt x="473" y="1812"/>
                  </a:lnTo>
                  <a:cubicBezTo>
                    <a:pt x="473" y="1676"/>
                    <a:pt x="591" y="1583"/>
                    <a:pt x="713" y="1583"/>
                  </a:cubicBezTo>
                  <a:cubicBezTo>
                    <a:pt x="774" y="1583"/>
                    <a:pt x="836" y="1606"/>
                    <a:pt x="884" y="1660"/>
                  </a:cubicBezTo>
                  <a:lnTo>
                    <a:pt x="1999" y="2990"/>
                  </a:lnTo>
                  <a:cubicBezTo>
                    <a:pt x="2048" y="3047"/>
                    <a:pt x="2107" y="3071"/>
                    <a:pt x="2165" y="3071"/>
                  </a:cubicBezTo>
                  <a:cubicBezTo>
                    <a:pt x="2339" y="3071"/>
                    <a:pt x="2505" y="2854"/>
                    <a:pt x="2365" y="2686"/>
                  </a:cubicBezTo>
                  <a:lnTo>
                    <a:pt x="1241" y="1357"/>
                  </a:lnTo>
                  <a:cubicBezTo>
                    <a:pt x="1112" y="1203"/>
                    <a:pt x="902" y="1107"/>
                    <a:pt x="704" y="1107"/>
                  </a:cubicBezTo>
                  <a:cubicBezTo>
                    <a:pt x="696" y="1107"/>
                    <a:pt x="687" y="1107"/>
                    <a:pt x="679" y="1107"/>
                  </a:cubicBezTo>
                  <a:cubicBezTo>
                    <a:pt x="919" y="715"/>
                    <a:pt x="1357" y="474"/>
                    <a:pt x="1820" y="474"/>
                  </a:cubicBezTo>
                  <a:close/>
                  <a:moveTo>
                    <a:pt x="1820" y="1"/>
                  </a:moveTo>
                  <a:cubicBezTo>
                    <a:pt x="830" y="1"/>
                    <a:pt x="9" y="831"/>
                    <a:pt x="1" y="1812"/>
                  </a:cubicBezTo>
                  <a:lnTo>
                    <a:pt x="1" y="14319"/>
                  </a:lnTo>
                  <a:cubicBezTo>
                    <a:pt x="9" y="15309"/>
                    <a:pt x="830" y="16130"/>
                    <a:pt x="1820" y="16130"/>
                  </a:cubicBezTo>
                  <a:lnTo>
                    <a:pt x="12231" y="16130"/>
                  </a:lnTo>
                  <a:cubicBezTo>
                    <a:pt x="12535" y="16130"/>
                    <a:pt x="12535" y="15657"/>
                    <a:pt x="12231" y="15657"/>
                  </a:cubicBezTo>
                  <a:lnTo>
                    <a:pt x="1820" y="15657"/>
                  </a:lnTo>
                  <a:cubicBezTo>
                    <a:pt x="1357" y="15657"/>
                    <a:pt x="919" y="15416"/>
                    <a:pt x="679" y="15024"/>
                  </a:cubicBezTo>
                  <a:lnTo>
                    <a:pt x="679" y="15024"/>
                  </a:lnTo>
                  <a:cubicBezTo>
                    <a:pt x="688" y="15024"/>
                    <a:pt x="698" y="15025"/>
                    <a:pt x="708" y="15025"/>
                  </a:cubicBezTo>
                  <a:cubicBezTo>
                    <a:pt x="912" y="15025"/>
                    <a:pt x="1113" y="14936"/>
                    <a:pt x="1241" y="14774"/>
                  </a:cubicBezTo>
                  <a:lnTo>
                    <a:pt x="6593" y="8422"/>
                  </a:lnTo>
                  <a:cubicBezTo>
                    <a:pt x="7012" y="8833"/>
                    <a:pt x="7541" y="9038"/>
                    <a:pt x="8071" y="9038"/>
                  </a:cubicBezTo>
                  <a:cubicBezTo>
                    <a:pt x="8600" y="9038"/>
                    <a:pt x="9131" y="8833"/>
                    <a:pt x="9555" y="8422"/>
                  </a:cubicBezTo>
                  <a:lnTo>
                    <a:pt x="14899" y="14774"/>
                  </a:lnTo>
                  <a:cubicBezTo>
                    <a:pt x="15035" y="14936"/>
                    <a:pt x="15228" y="15025"/>
                    <a:pt x="15431" y="15025"/>
                  </a:cubicBezTo>
                  <a:cubicBezTo>
                    <a:pt x="15441" y="15025"/>
                    <a:pt x="15451" y="15024"/>
                    <a:pt x="15461" y="15024"/>
                  </a:cubicBezTo>
                  <a:lnTo>
                    <a:pt x="15461" y="15024"/>
                  </a:lnTo>
                  <a:cubicBezTo>
                    <a:pt x="15220" y="15416"/>
                    <a:pt x="14783" y="15657"/>
                    <a:pt x="14328" y="15657"/>
                  </a:cubicBezTo>
                  <a:lnTo>
                    <a:pt x="13489" y="15657"/>
                  </a:lnTo>
                  <a:cubicBezTo>
                    <a:pt x="13186" y="15657"/>
                    <a:pt x="13186" y="16130"/>
                    <a:pt x="13489" y="16130"/>
                  </a:cubicBezTo>
                  <a:lnTo>
                    <a:pt x="14328" y="16130"/>
                  </a:lnTo>
                  <a:cubicBezTo>
                    <a:pt x="15318" y="16130"/>
                    <a:pt x="16130" y="15309"/>
                    <a:pt x="16139" y="14319"/>
                  </a:cubicBezTo>
                  <a:lnTo>
                    <a:pt x="16139" y="1812"/>
                  </a:lnTo>
                  <a:lnTo>
                    <a:pt x="16139" y="1803"/>
                  </a:lnTo>
                  <a:cubicBezTo>
                    <a:pt x="16130" y="822"/>
                    <a:pt x="15309" y="1"/>
                    <a:pt x="1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37"/>
          <p:cNvGrpSpPr/>
          <p:nvPr/>
        </p:nvGrpSpPr>
        <p:grpSpPr>
          <a:xfrm>
            <a:off x="1687142" y="2262643"/>
            <a:ext cx="386455" cy="287569"/>
            <a:chOff x="5197967" y="3714018"/>
            <a:chExt cx="386455" cy="287569"/>
          </a:xfrm>
        </p:grpSpPr>
        <p:sp>
          <p:nvSpPr>
            <p:cNvPr id="3016" name="Google Shape;3016;p37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20" name="Google Shape;30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700" y="3306275"/>
            <a:ext cx="361825" cy="3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38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E INSTALAR</a:t>
            </a:r>
            <a:endParaRPr/>
          </a:p>
        </p:txBody>
      </p:sp>
      <p:sp>
        <p:nvSpPr>
          <p:cNvPr id="3026" name="Google Shape;3026;p38"/>
          <p:cNvSpPr/>
          <p:nvPr/>
        </p:nvSpPr>
        <p:spPr>
          <a:xfrm rot="5400000">
            <a:off x="1490249" y="1638776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27" name="Google Shape;3027;p38"/>
          <p:cNvSpPr txBox="1"/>
          <p:nvPr>
            <p:ph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028" name="Google Shape;3028;p38"/>
          <p:cNvGrpSpPr/>
          <p:nvPr/>
        </p:nvGrpSpPr>
        <p:grpSpPr>
          <a:xfrm>
            <a:off x="7826418" y="3428985"/>
            <a:ext cx="364446" cy="419819"/>
            <a:chOff x="3150425" y="3024575"/>
            <a:chExt cx="130350" cy="150150"/>
          </a:xfrm>
        </p:grpSpPr>
        <p:sp>
          <p:nvSpPr>
            <p:cNvPr id="3029" name="Google Shape;3029;p38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waii Interface for Marketing by Slidesgo">
  <a:themeElements>
    <a:clrScheme name="Simple Light">
      <a:dk1>
        <a:srgbClr val="1D7651"/>
      </a:dk1>
      <a:lt1>
        <a:srgbClr val="A8D7B4"/>
      </a:lt1>
      <a:dk2>
        <a:srgbClr val="3A554C"/>
      </a:dk2>
      <a:lt2>
        <a:srgbClr val="FFFFFF"/>
      </a:lt2>
      <a:accent1>
        <a:srgbClr val="7DC49C"/>
      </a:accent1>
      <a:accent2>
        <a:srgbClr val="E9F8EB"/>
      </a:accent2>
      <a:accent3>
        <a:srgbClr val="134E31"/>
      </a:accent3>
      <a:accent4>
        <a:srgbClr val="D3EAD8"/>
      </a:accent4>
      <a:accent5>
        <a:srgbClr val="A2C9B8"/>
      </a:accent5>
      <a:accent6>
        <a:srgbClr val="89C9BD"/>
      </a:accent6>
      <a:hlink>
        <a:srgbClr val="3A5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