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da8c3610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da8c3610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0233162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0233162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0233162b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0233162b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0233162bf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0233162bf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023316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023316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5e2c3d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05e2c3d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da8c3610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da8c3610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0233161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0233161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233161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233161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a8c3610c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da8c3610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a8c3610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a8c3610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0233162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0233162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0233162b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0233162b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233162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0233162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a8c3610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a8c3610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0233162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0233162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fea5cf8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fea5cf8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0233162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023316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23316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23316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a8c361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a8c361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0728801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0728801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728801a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728801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f10cc37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f10cc37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f10cc3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f10cc3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f10cc37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f10cc37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ammafp.com/tools/" TargetMode="External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Spaceplayer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78718">
            <a:off x="7089956" y="1796509"/>
            <a:ext cx="934038" cy="9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596950" y="3463350"/>
            <a:ext cx="752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Alex Rothauge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Redwan Obid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Jann Karsten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John Fleischhacker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Dominik Robin Esser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Betreuer: Daniel Wohlfarth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78350"/>
            <a:ext cx="70389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Guest Page	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13" y="1189550"/>
            <a:ext cx="7674373" cy="3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5496975" y="642875"/>
            <a:ext cx="2424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Register Page</a:t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351800" y="642875"/>
            <a:ext cx="2424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Login Page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574500"/>
            <a:ext cx="4186039" cy="25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50" y="1574500"/>
            <a:ext cx="4043652" cy="254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78350"/>
            <a:ext cx="70389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Home Page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4" y="1272775"/>
            <a:ext cx="7828526" cy="34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97500" y="378350"/>
            <a:ext cx="70389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Page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2210" l="1345" r="1848" t="0"/>
          <a:stretch/>
        </p:blipFill>
        <p:spPr>
          <a:xfrm>
            <a:off x="227875" y="1390350"/>
            <a:ext cx="3570075" cy="26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213" y="1390350"/>
            <a:ext cx="4721687" cy="26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Backend: Colyseus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Synchronisation der Spieler und Spielwelt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Konfigurierbares Messagingsystem 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gameServer.define('game_room', GameRoom)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new Colyseus.Client(ws://ip-address:port)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client.joinOrCreate('my_room') 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gamescene.client.joinById(`${gameRoomid}`)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onCreate(_options: optionProps) {...}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onMessage('message-key’, (client, message) =&gt; {...} )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broadcast('message-key’, data)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Backend: Colyseus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this.setState (new State ())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de" sz="1402"/>
              <a:t>class State extends Schema {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2"/>
              <a:t>@type({ map: Player })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2"/>
              <a:t>players = new MapSchema&lt;Player&gt;();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2"/>
              <a:t>……..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2"/>
              <a:t>}</a:t>
            </a:r>
            <a:endParaRPr sz="14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Backend: Colyseus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297500" y="1560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LobbyRoom: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'created'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'disposedRoom'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'allrooms'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'getPlayers'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State: alle Spielräume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0" y="1063100"/>
            <a:ext cx="8051099" cy="399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Backend: Colyseus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297500" y="1560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Backend: Colyseus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1297500" y="1560300"/>
            <a:ext cx="7038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7"/>
              <a:t>GameRoom:</a:t>
            </a:r>
            <a:endParaRPr sz="4807"/>
          </a:p>
          <a:p>
            <a:pPr indent="-3049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'roomPlayers'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'move'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'shoot'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'destroyAstroid'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'destroyShip'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'destroyEnemy'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'pickUpPowerUp'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'spawnPowerUp'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'updateScore'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'setHighScore'</a:t>
            </a:r>
            <a:endParaRPr sz="4807"/>
          </a:p>
          <a:p>
            <a:pPr indent="-3049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'getMap'</a:t>
            </a:r>
            <a:endParaRPr sz="480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7"/>
          </a:p>
          <a:p>
            <a:pPr indent="-3049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4807"/>
              <a:t>State:  Players, Bullets, maxClients, maxAstroids, maxEnemys, astroids, enemys, powerups, map, empty, emptyTimeStamp</a:t>
            </a:r>
            <a:endParaRPr sz="48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394675" y="50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Frontend: Phaser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297500" y="1318025"/>
            <a:ext cx="70389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hinzufügen</a:t>
            </a:r>
            <a:r>
              <a:rPr lang="de" sz="1400"/>
              <a:t>/entfernen von Sprites mit Körpern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gamescene.physics.add.sprite(..)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sprite.destroy()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KeyListener z.B. ‘if (space.isDown)’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Welt und Grenzen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physics.world.setBounds(...)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player.body.setCollideWorldBounds(true)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Hintergrundbild durch  add.tileSprite(..)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Kamera folgt dem Spieler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cameras.main.startFollow(...)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Collision (Groups) overlap und collide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asteroids = add.group()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physics.overlap(bulletsGroup,asteroids)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Raumschiffbewegung (rotation, veloctiy, drag)</a:t>
            </a:r>
            <a:endParaRPr sz="14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44000"/>
            <a:ext cx="7038900" cy="312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Software Stack</a:t>
            </a:r>
            <a:br>
              <a:rPr lang="de" sz="600"/>
            </a:b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Organisation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Deployment</a:t>
            </a:r>
            <a:br>
              <a:rPr lang="de" sz="600"/>
            </a:b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Testing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Frontend - React (Workflow)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Game Backend 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Frontend - </a:t>
            </a:r>
            <a:r>
              <a:rPr lang="de"/>
              <a:t>Phaser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Code Beispiele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Sound und Animation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Teamarbeit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Live Demo</a:t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489850" y="1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 Beispiel: Sync Shooting 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800" y="517675"/>
            <a:ext cx="5900399" cy="43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468250" y="7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 Backend Beispiel: Destroy Astroid </a:t>
            </a:r>
            <a:endParaRPr/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38" y="557825"/>
            <a:ext cx="5955924" cy="44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Phaser Beispiel: Ship movement physics</a:t>
            </a:r>
            <a:endParaRPr/>
          </a:p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37" y="883100"/>
            <a:ext cx="7709626" cy="38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Sound und Animation: Game </a:t>
            </a:r>
            <a:r>
              <a:rPr lang="de"/>
              <a:t>Sounds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97500" y="1556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1E1E1E"/>
                </a:highlight>
              </a:rPr>
              <a:t>Sounds für: Schüsse, Hintergrund, Game over, Zerstörungen(Qualle, Asteroid, Schiffsexplosion)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de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onMessage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'astroidDestroyed'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de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{...}); (‘jellyfishDied’)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8" y="2300775"/>
            <a:ext cx="54768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425" y="2610325"/>
            <a:ext cx="31242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Sound und Animation: Game A</a:t>
            </a:r>
            <a:r>
              <a:rPr lang="de"/>
              <a:t>nimation mit Spritesheets 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1297500" y="1525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Animationen für: </a:t>
            </a:r>
            <a:r>
              <a:rPr lang="de"/>
              <a:t>Zerstörungen(Qualle, Asteroid, Schiff), </a:t>
            </a:r>
            <a:r>
              <a:rPr lang="de"/>
              <a:t>Nebel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5" y="2266763"/>
            <a:ext cx="38862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150" y="2766825"/>
            <a:ext cx="4267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Sound und Animation: </a:t>
            </a:r>
            <a:r>
              <a:rPr lang="de"/>
              <a:t>Wie wurden die Spritesheets erstellt?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Spritesheets suchen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Image Magick Software zur Erstellung von Vektor- und Rastergrafiken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https://gammafp.com/tools/</a:t>
            </a:r>
            <a:r>
              <a:rPr lang="de"/>
              <a:t> wurde ein neues Spritesheet erstellt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400" y="2571750"/>
            <a:ext cx="38481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Arbeit</a:t>
            </a:r>
            <a:endParaRPr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1074275" y="1307850"/>
            <a:ext cx="72621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Frontend-React: Alex, Jann, Redwan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Frontend-Phaser: Robin, Alex, Redwan, Jann, John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Backend-Game: Robin, Alex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Backend-API: John, Redwan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Testing: John, Redwan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Pipeline: John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Documentation: Alex, Redwan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Art-Work: Robin(Bullets,PowerUps,Shield)</a:t>
            </a:r>
            <a:endParaRPr/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Softwarestack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Colyseus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Phaser.io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409475"/>
            <a:ext cx="70389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Kommunikationsmittel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Discord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Whatsapp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Slack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Wöchentliche Treffen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Sonntags im Team (Sprint Review)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alle 2 Wochen mittwochs mit dem Dozent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zusätzliche Treffen wenn nötig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Arbeitsweise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Wochen Sprints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Issues in Gitlab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branches und merge Requests</a:t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475"/>
            <a:ext cx="8839200" cy="13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51722"/>
            <a:ext cx="8839197" cy="1368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0" y="2879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Merge Requests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0" y="9656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Issues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76" y="822864"/>
            <a:ext cx="2457825" cy="423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75" y="1542475"/>
            <a:ext cx="6145207" cy="3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334400" y="37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Pipeline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50" y="1512500"/>
            <a:ext cx="7643901" cy="3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Deployment 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Google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einfache 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e2 standard 8GB, 2CPU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ubuntu Minimal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20GB SSD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manuelles Deployment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Automatische Optionen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Google App Engine für Nodejs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7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Testing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Backend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Integration test mit jest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Frontend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Integration test mit jest	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End 2 End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Cypress</a:t>
            </a:r>
            <a:endParaRPr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