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76756" y="2633604"/>
              <a:ext cx="677627" cy="2745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889910" y="2596848"/>
              <a:ext cx="677627" cy="31131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703063" y="2680941"/>
              <a:ext cx="677627" cy="22721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16216" y="2908160"/>
              <a:ext cx="677627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1312211" y="3053421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TRR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2130964" y="3053421"/>
              <a:ext cx="195519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TNT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2938518" y="3053421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TNN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754397" y="3053421"/>
              <a:ext cx="201266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FILL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259643" y="1779094"/>
              <a:ext cx="751315" cy="1117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BQMUS_001</a:t>
              </a:r>
            </a:p>
          </p:txBody>
        </p:sp>
        <p:sp>
          <p:nvSpPr>
            <p:cNvPr id="13" name="tx13"/>
            <p:cNvSpPr/>
            <p:nvPr/>
          </p:nvSpPr>
          <p:spPr>
            <a:xfrm rot="-5400000">
              <a:off x="151069" y="2454418"/>
              <a:ext cx="735127" cy="94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time (n=4)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952073" y="2095073"/>
              <a:ext cx="0" cy="813086"/>
            </a:xfrm>
            <a:custGeom>
              <a:avLst/>
              <a:pathLst>
                <a:path w="0" h="813086">
                  <a:moveTo>
                    <a:pt x="0" y="8130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91722" y="290816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91722" y="274554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91722" y="258292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91722" y="2420308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91722" y="225769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91722" y="209507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 rot="-5400000">
              <a:off x="742501" y="2871398"/>
              <a:ext cx="5594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686560" y="2546164"/>
              <a:ext cx="16782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146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686560" y="2220929"/>
              <a:ext cx="16782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292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5191556" y="2822396"/>
              <a:ext cx="677627" cy="8576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004710" y="2743872"/>
              <a:ext cx="677627" cy="164288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17863" y="2345125"/>
              <a:ext cx="677627" cy="56303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631016" y="2908160"/>
              <a:ext cx="677627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5427011" y="3053421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TRR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245764" y="3053421"/>
              <a:ext cx="195519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TNT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053318" y="3053421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TNN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869197" y="3053421"/>
              <a:ext cx="201266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FILL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374443" y="1779094"/>
              <a:ext cx="751315" cy="1117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BQMUS_002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4265869" y="2454418"/>
              <a:ext cx="735127" cy="94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time (n=4)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5066873" y="2095073"/>
              <a:ext cx="0" cy="813086"/>
            </a:xfrm>
            <a:custGeom>
              <a:avLst/>
              <a:pathLst>
                <a:path w="0" h="813086">
                  <a:moveTo>
                    <a:pt x="0" y="8130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6522" y="290816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6522" y="274554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6522" y="258292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6522" y="2420308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6522" y="225769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006522" y="209507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4857301" y="2871398"/>
              <a:ext cx="5594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801360" y="2546164"/>
              <a:ext cx="16782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146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801360" y="2220929"/>
              <a:ext cx="16782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292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1076756" y="4771548"/>
              <a:ext cx="677627" cy="601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889910" y="4450768"/>
              <a:ext cx="677627" cy="380925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703063" y="4459679"/>
              <a:ext cx="677627" cy="3720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516216" y="4831694"/>
              <a:ext cx="677627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312211" y="4976955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TRR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130964" y="4976955"/>
              <a:ext cx="195519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TNT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938518" y="4976955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TNN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754397" y="4976955"/>
              <a:ext cx="201266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FILL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259643" y="3702628"/>
              <a:ext cx="751315" cy="1117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BQMUS_003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151069" y="4377953"/>
              <a:ext cx="735127" cy="94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time (n=4)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952073" y="4018607"/>
              <a:ext cx="0" cy="813086"/>
            </a:xfrm>
            <a:custGeom>
              <a:avLst/>
              <a:pathLst>
                <a:path w="0" h="813086">
                  <a:moveTo>
                    <a:pt x="0" y="8130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91722" y="483169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91722" y="466907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91722" y="450645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91722" y="434384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91722" y="418122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91722" y="401860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-5400000">
              <a:off x="742501" y="4794933"/>
              <a:ext cx="5594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686560" y="4469698"/>
              <a:ext cx="16782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146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686560" y="4144463"/>
              <a:ext cx="16782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292</a:t>
              </a:r>
            </a:p>
          </p:txBody>
        </p:sp>
        <p:sp>
          <p:nvSpPr>
            <p:cNvPr id="64" name="rc64"/>
            <p:cNvSpPr/>
            <p:nvPr/>
          </p:nvSpPr>
          <p:spPr>
            <a:xfrm>
              <a:off x="5191556" y="4831137"/>
              <a:ext cx="677627" cy="5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004710" y="4551012"/>
              <a:ext cx="677627" cy="28068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817863" y="4299846"/>
              <a:ext cx="677627" cy="5318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31016" y="4831694"/>
              <a:ext cx="677627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5427011" y="4976955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TRR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245764" y="4976955"/>
              <a:ext cx="195519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TNT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053318" y="4976955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TNN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869197" y="4976955"/>
              <a:ext cx="201266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FILL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374443" y="3702628"/>
              <a:ext cx="751315" cy="1117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BQMUS_004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4265869" y="4377953"/>
              <a:ext cx="735127" cy="94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time (n=4)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66873" y="4018607"/>
              <a:ext cx="0" cy="813086"/>
            </a:xfrm>
            <a:custGeom>
              <a:avLst/>
              <a:pathLst>
                <a:path w="0" h="813086">
                  <a:moveTo>
                    <a:pt x="0" y="8130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006522" y="483169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006522" y="466907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006522" y="450645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006522" y="434384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006522" y="418122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006522" y="401860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 rot="-5400000">
              <a:off x="4857301" y="4794933"/>
              <a:ext cx="5594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4801360" y="4469698"/>
              <a:ext cx="16782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146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4801360" y="4144463"/>
              <a:ext cx="16782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292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4089179" y="5631289"/>
              <a:ext cx="965641" cy="3621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179704" y="5721815"/>
              <a:ext cx="72420" cy="603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179704" y="5842516"/>
              <a:ext cx="72420" cy="6035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639894" y="5721815"/>
              <a:ext cx="72420" cy="6035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639894" y="5842516"/>
              <a:ext cx="72420" cy="603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4342650" y="5715990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342650" y="5836691"/>
              <a:ext cx="195519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802840" y="5715990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802840" y="5836691"/>
              <a:ext cx="201266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FILL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2024-02-15T09:28:57Z</dcterms:modified>
  <cp:category/>
</cp:coreProperties>
</file>