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076756" y="2803461"/>
              <a:ext cx="677627" cy="10469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889910" y="2612441"/>
              <a:ext cx="677627" cy="295718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2703063" y="2495490"/>
              <a:ext cx="677627" cy="4126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516216" y="2908160"/>
              <a:ext cx="677627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1312211" y="3053421"/>
              <a:ext cx="206717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TRR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2130964" y="3053421"/>
              <a:ext cx="195519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TNT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2938518" y="3053421"/>
              <a:ext cx="206717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TNN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754397" y="3053421"/>
              <a:ext cx="201266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FILL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484277" y="1802550"/>
              <a:ext cx="302046" cy="882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2019</a:t>
              </a:r>
            </a:p>
          </p:txBody>
        </p:sp>
        <p:sp>
          <p:nvSpPr>
            <p:cNvPr id="13" name="tx13"/>
            <p:cNvSpPr/>
            <p:nvPr/>
          </p:nvSpPr>
          <p:spPr>
            <a:xfrm rot="-5400000">
              <a:off x="151069" y="2454418"/>
              <a:ext cx="735127" cy="94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time (n=4)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952073" y="2095073"/>
              <a:ext cx="0" cy="813086"/>
            </a:xfrm>
            <a:custGeom>
              <a:avLst/>
              <a:pathLst>
                <a:path w="0" h="813086">
                  <a:moveTo>
                    <a:pt x="0" y="8130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91722" y="2908160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91722" y="274554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91722" y="2582925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91722" y="2420308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91722" y="2257690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91722" y="2095073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 rot="-5400000">
              <a:off x="742501" y="2871398"/>
              <a:ext cx="5594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2"/>
            <p:cNvSpPr/>
            <p:nvPr/>
          </p:nvSpPr>
          <p:spPr>
            <a:xfrm rot="-5400000">
              <a:off x="686560" y="2546164"/>
              <a:ext cx="16782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146</a:t>
              </a:r>
            </a:p>
          </p:txBody>
        </p:sp>
        <p:sp>
          <p:nvSpPr>
            <p:cNvPr id="23" name="tx23"/>
            <p:cNvSpPr/>
            <p:nvPr/>
          </p:nvSpPr>
          <p:spPr>
            <a:xfrm rot="-5400000">
              <a:off x="686560" y="2220929"/>
              <a:ext cx="16782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292</a:t>
              </a:r>
            </a:p>
          </p:txBody>
        </p:sp>
        <p:sp>
          <p:nvSpPr>
            <p:cNvPr id="24" name="rc24"/>
            <p:cNvSpPr/>
            <p:nvPr/>
          </p:nvSpPr>
          <p:spPr>
            <a:xfrm>
              <a:off x="5191556" y="2843001"/>
              <a:ext cx="677627" cy="65158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004710" y="2545055"/>
              <a:ext cx="677627" cy="363104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817863" y="2523336"/>
              <a:ext cx="677627" cy="3848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7631016" y="2908160"/>
              <a:ext cx="677627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5427011" y="3053421"/>
              <a:ext cx="206717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TRR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245764" y="3053421"/>
              <a:ext cx="195519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TNT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053318" y="3053421"/>
              <a:ext cx="206717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TNN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869197" y="3053421"/>
              <a:ext cx="201266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FILL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599077" y="1802609"/>
              <a:ext cx="302046" cy="88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2020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4265869" y="2454418"/>
              <a:ext cx="735127" cy="94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time (n=4)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5066873" y="2095073"/>
              <a:ext cx="0" cy="813086"/>
            </a:xfrm>
            <a:custGeom>
              <a:avLst/>
              <a:pathLst>
                <a:path w="0" h="813086">
                  <a:moveTo>
                    <a:pt x="0" y="8130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6522" y="2908160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6522" y="274554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6522" y="2582925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6522" y="2420308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6522" y="2257690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006522" y="2095073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 rot="-5400000">
              <a:off x="4857301" y="2871398"/>
              <a:ext cx="5594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4801360" y="2546164"/>
              <a:ext cx="16782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146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4801360" y="2220929"/>
              <a:ext cx="16782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292</a:t>
              </a:r>
            </a:p>
          </p:txBody>
        </p:sp>
        <p:sp>
          <p:nvSpPr>
            <p:cNvPr id="44" name="rc44"/>
            <p:cNvSpPr/>
            <p:nvPr/>
          </p:nvSpPr>
          <p:spPr>
            <a:xfrm>
              <a:off x="1076756" y="4701377"/>
              <a:ext cx="677627" cy="13031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889910" y="4540988"/>
              <a:ext cx="677627" cy="29070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703063" y="4439630"/>
              <a:ext cx="677627" cy="39206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516216" y="4831694"/>
              <a:ext cx="677627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1312211" y="4976955"/>
              <a:ext cx="206717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TRR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130964" y="4976955"/>
              <a:ext cx="195519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TNT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938518" y="4976955"/>
              <a:ext cx="206717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TNN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754397" y="4976955"/>
              <a:ext cx="201266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FILL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484277" y="3726143"/>
              <a:ext cx="302046" cy="88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2021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151069" y="4377953"/>
              <a:ext cx="735127" cy="94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time (n=4)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952073" y="4018607"/>
              <a:ext cx="0" cy="813086"/>
            </a:xfrm>
            <a:custGeom>
              <a:avLst/>
              <a:pathLst>
                <a:path w="0" h="813086">
                  <a:moveTo>
                    <a:pt x="0" y="8130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91722" y="4831694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891722" y="466907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91722" y="4506459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891722" y="434384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91722" y="4181224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91722" y="401860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 rot="-5400000">
              <a:off x="742501" y="4794933"/>
              <a:ext cx="5594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686560" y="4469698"/>
              <a:ext cx="16782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146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686560" y="4144463"/>
              <a:ext cx="16782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292</a:t>
              </a:r>
            </a:p>
          </p:txBody>
        </p:sp>
        <p:sp>
          <p:nvSpPr>
            <p:cNvPr id="64" name="rc64"/>
            <p:cNvSpPr/>
            <p:nvPr/>
          </p:nvSpPr>
          <p:spPr>
            <a:xfrm>
              <a:off x="5191556" y="4710845"/>
              <a:ext cx="677627" cy="120849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6004710" y="4644016"/>
              <a:ext cx="677627" cy="187678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817863" y="4327135"/>
              <a:ext cx="677627" cy="50455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631016" y="4831694"/>
              <a:ext cx="677627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5427011" y="4976955"/>
              <a:ext cx="206717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TRR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245764" y="4976955"/>
              <a:ext cx="195519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TNT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053318" y="4976955"/>
              <a:ext cx="206717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TNN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869197" y="4976955"/>
              <a:ext cx="201266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FILL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599077" y="3726143"/>
              <a:ext cx="302046" cy="88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2022</a:t>
              </a:r>
            </a:p>
          </p:txBody>
        </p:sp>
        <p:sp>
          <p:nvSpPr>
            <p:cNvPr id="73" name="tx73"/>
            <p:cNvSpPr/>
            <p:nvPr/>
          </p:nvSpPr>
          <p:spPr>
            <a:xfrm rot="-5400000">
              <a:off x="4265869" y="4377953"/>
              <a:ext cx="735127" cy="94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time (n=4)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66873" y="4018607"/>
              <a:ext cx="0" cy="813086"/>
            </a:xfrm>
            <a:custGeom>
              <a:avLst/>
              <a:pathLst>
                <a:path w="0" h="813086">
                  <a:moveTo>
                    <a:pt x="0" y="81308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006522" y="4831694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006522" y="466907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006522" y="4506459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006522" y="4343842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006522" y="4181224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006522" y="4018607"/>
              <a:ext cx="60350" cy="0"/>
            </a:xfrm>
            <a:custGeom>
              <a:avLst/>
              <a:pathLst>
                <a:path w="60350" h="0">
                  <a:moveTo>
                    <a:pt x="6035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 rot="-5400000">
              <a:off x="4857301" y="4794933"/>
              <a:ext cx="5594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4801360" y="4469698"/>
              <a:ext cx="16782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146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4801360" y="4144463"/>
              <a:ext cx="167820" cy="73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292</a:t>
              </a:r>
            </a:p>
          </p:txBody>
        </p:sp>
        <p:sp>
          <p:nvSpPr>
            <p:cNvPr id="84" name="rc84"/>
            <p:cNvSpPr/>
            <p:nvPr/>
          </p:nvSpPr>
          <p:spPr>
            <a:xfrm>
              <a:off x="4089179" y="5631289"/>
              <a:ext cx="965641" cy="3621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179704" y="5721815"/>
              <a:ext cx="72420" cy="60350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179704" y="5842516"/>
              <a:ext cx="72420" cy="60350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4639894" y="5721815"/>
              <a:ext cx="72420" cy="6035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4639894" y="5842516"/>
              <a:ext cx="72420" cy="603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4342650" y="5715990"/>
              <a:ext cx="206717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TRR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342650" y="5836691"/>
              <a:ext cx="195519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TNT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802840" y="5715990"/>
              <a:ext cx="206717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TNN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802840" y="5836691"/>
              <a:ext cx="201266" cy="72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FILL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2024-02-15T09:30:41Z</dcterms:modified>
  <cp:category/>
</cp:coreProperties>
</file>