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microsoft.com/office/2020/02/relationships/classificationlabels" Target="docMetadata/LabelInfo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347A-2659-5826-4B31-7357E8FE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F54E-2276-B0F1-9CE8-F2657466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59F0-C83C-FD4C-FD2B-6B3CC04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75FE-8D13-3D12-7F49-1ADA066B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CD0F-D8C4-1289-1BE0-62C15C38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8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3A0-2496-0E8B-64AA-B4ADF2B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4856-4CCD-01A6-27D0-6C45CAE7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2DB3-FB84-8D1C-2968-EA9D89FD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6EC8-C775-1FD8-2FEC-4387329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281B-4D1B-9DED-1E7E-28D301B0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D23B-3C86-E0C4-0F87-3B275FAC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36A8C-46E5-38E0-0363-79B6983A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0540-FD05-4CF5-FD0F-0C14170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2EE8-F09D-050D-82A5-B3E6A2F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FC81-195B-8699-614D-7F17D278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E0A5-2694-6C6F-6FC4-B568237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BB63-5D2B-D988-B3A6-4F2651CE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19FE-09DE-6C87-ACE8-537049BD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2E1A-7E64-6C65-6121-F197616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DB84-5676-6B6A-71D8-07010F9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DE-FE89-40E7-A07A-8E4B1D1A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DA49-5561-2DA2-93D9-CC0E0DF1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2483-41BC-9925-3DAD-881A2FD4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3262-2597-3879-E706-E75A496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B39F-6DEC-C92D-A7DE-5317587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26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2E62-3671-2B98-4BE5-D61D163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E77-E013-00E6-B77A-EEB5A7B2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0CEBA-1403-FA03-885C-4A5A3F25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1136-298A-8E45-42BD-91C6B2F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9E9F-FE48-F6C0-680C-50ADC297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3601-4139-1AC1-2B79-84AFBFF7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0218-07C0-1A4B-2928-5FE0059F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35AE-2D03-00C1-3104-28D3C690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D3441-4EC1-B449-F4A9-7067F54D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BBE95-5CD2-5C77-8C07-3C479A1E2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B99D-726B-5666-22B5-EE35DAE6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985E5-1608-77C1-A8C9-F54D701C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F7CF-EE67-5610-91F6-3976B8F3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53CB5-7F4C-1291-70BC-FD5ECC49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8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AFB-34D3-98AF-07C4-8AE2E1B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7BA0D-979F-019D-1B88-977F7AA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FEFE-85FA-9B61-6F46-5580C7F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A2BC-8982-F87F-F14D-431C375E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DE480-723F-CF29-A5AB-50086240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4F13D-7652-8D4D-5EED-8CFC2FC2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2850D-300A-2009-80DC-BC32E54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0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BF9-8C46-ABFF-072E-37E2E5C0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BFAB-C0BE-836E-73F6-DEEDAAB0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D2254-A38A-4142-AEAE-923EC21D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A8AB-0C9B-9D04-DAD7-091A43A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79DC-7FF6-0521-558F-FDA9C061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FBD7-826A-4EAC-2513-C2B1366E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521-6E24-C6C4-38D1-14870D2C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AC9F-7915-F576-B9D0-CB75BA143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3A25-70B4-9D6F-493F-6090DEB3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238B-602C-71F0-CAD1-D25F4AC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57D5-14CD-167D-7E47-63AE37D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8ADB-1D1F-C850-547A-BC1D736A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3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90366-DA2D-3FDE-DDBB-983EEE95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121C-3D4D-C1F7-90CA-F693DDAA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C463-AA91-5846-8CFD-28778BD0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1716-7D3E-2D48-22DF-9843FFF06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87F-91E9-693A-B4C8-CF7B117C6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C24A-E372-6FA0-C6A3-C58135336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5D85-6985-18F3-D7BD-35CF71210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Row, Alex (MNRF)</dc:creator>
  <cp:lastModifiedBy/>
  <cp:revision>1</cp:revision>
  <dcterms:created xsi:type="dcterms:W3CDTF">2024-02-15T15:01:12Z</dcterms:created>
  <dcterms:modified xsi:type="dcterms:W3CDTF">2024-02-15T10:50:27Z</dcterms:modified>
</cp:coreProperties>
</file>