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767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675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7675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7675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852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529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529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8529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938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9383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9383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9383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1023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0237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0237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0237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109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11091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1091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1091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194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11945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11945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11945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1279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12799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12799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12799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1365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3653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13653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13653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1450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4507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4507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4507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36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5361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15361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15361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1621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16215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16215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16215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1706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7069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17069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17069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1792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17923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17923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17923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1877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18777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18777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18777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1963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9631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19631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19631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2048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20485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20485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20485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2133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21339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21339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21339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2219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22193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22193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22193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2304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23047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23047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3047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2390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23901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23901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23901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2475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24755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24755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24755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2560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25609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25609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25609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2646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26463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26463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26463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2731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27317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27317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27317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817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8171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8171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8171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2902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29025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29025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29025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2987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29879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29879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29879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3073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30733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30733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30733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3158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31587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31587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31587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3244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32441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32441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2441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329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3295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3295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3295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414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4149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34149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4149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3500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35003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35003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35003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3585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35857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35857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35857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3671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36711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36711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36711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3756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37565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37565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37565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3841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38419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38419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38419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3927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39273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39273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39273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4012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40127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40127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40127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4098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40981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40981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40981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4183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835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1835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1835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268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42689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42689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42689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4354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43543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43543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43543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4439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44397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44397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44397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14525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145251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145251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145251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14610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46105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146105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46105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4695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46959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46959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46959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4781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47813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47813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47813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4866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48667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48667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48667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4952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49521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49521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9521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5037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50375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50375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0375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122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1229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1229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51229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5208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2083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2083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2083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293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52937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52937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52937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5379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53791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53791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53791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5464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54645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54645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54645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5549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55499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55499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55499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15635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156353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156353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156353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720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7207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57207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157207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15806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58061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58061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58061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5891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8915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58915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58915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15976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59769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59769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59769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16062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160623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160623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160623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16147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61477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61477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161477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16233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162331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62331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62331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6318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163185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163185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16318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16403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164039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164039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164039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16489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164893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164893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164893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6574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65747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65747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165747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6660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66601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166601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166601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16745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167455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167455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16745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16830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168309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68309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168309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6916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169163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169163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169163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17001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170017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170017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17001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17087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170871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170871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170871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17172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171725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171725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7172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17257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172579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172579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172579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17343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173433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173433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173433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17428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174287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174287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17428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17514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175141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175141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175141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17599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1759954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1759954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175995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17684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1768494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768494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76849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7770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777034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777034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177703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17855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178557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178557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17855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17941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179411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79411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79411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8026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80265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80265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18026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18111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1811193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181119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181119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181973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1819733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181973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181973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18282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1828273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182827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82827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18368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183681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83681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183681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184535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184535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18453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18453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18538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185389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18538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18538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186243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86243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186243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186243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18709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187097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87097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187097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18795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187951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187951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187951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188805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88805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8880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18880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189659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189659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189659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189659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190513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190513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190513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190513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19136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191367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191367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191367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19222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192221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192221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192221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193075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93075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19307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19307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19392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193929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19392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9392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94783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94783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194783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194783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195637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195637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195637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195637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196491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96491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96491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96491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97345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97345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9734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9734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98199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198199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19819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19819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199053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199053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199053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199053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199907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199907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99907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99907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200761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200761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200761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200761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201615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201615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201615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201615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202469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202469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20246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20246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203323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203323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203323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203323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204177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204177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204177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204177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205031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205031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205031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205031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2058853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2058853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205885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205885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20673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20673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20673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20673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207593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207593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207593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207593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20844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20844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20844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20844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20930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20930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20930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20930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21015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21015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21015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21015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21100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21100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21100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21100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211863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211863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211863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211863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21271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21271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21271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21271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21357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21357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21357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21357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21442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21442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21442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21442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21527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21527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21527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21527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21613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21613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21613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21613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21698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21698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21698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21698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21784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21784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1784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21784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21869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21869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21869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21869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21954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21954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21954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21954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220403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220403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220403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220403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22125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22125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22125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22125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22211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22211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22211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22211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22296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22296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22296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22296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22381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2381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22381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22381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224673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224673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224673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224673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22552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22552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22552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22552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22638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22638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22638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22638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227235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227235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227235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227235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228089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228089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228089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228089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22894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22894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22894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22894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229797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229797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229797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229797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230651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230651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230651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230651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231505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231505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231505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231505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232359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232359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232359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232359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233213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233213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233213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233213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234067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234067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234067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234067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234921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234921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234921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234921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235775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235775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235775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235775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36629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236629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236629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236629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237483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237483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237483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237483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238337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238337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238337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238337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239191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239191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239191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239191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240045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240045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240045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240045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240899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240899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240899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240899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241753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241753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241753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241753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242607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242607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242607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242607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243461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243461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243461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243461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244315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244315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244315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244315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245169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245169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245169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245169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246023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246023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246023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246023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246877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246877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246877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246877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247731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247731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247731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247731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248585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248585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248585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248585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249439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249439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249439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249439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250293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250293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250293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250293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251147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251147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251147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251147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252001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252001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252001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252001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252855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252855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252855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252855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253709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253709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253709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253709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254563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254563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254563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254563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255417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255417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255417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255417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256271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256271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256271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256271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257125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257125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257125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257125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2579791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2579791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2579791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257979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25883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25883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25883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25883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25968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25968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25968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25968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26054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26054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26054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26054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26139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26139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26139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26139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26224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26224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26224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26224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26310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26310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26310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26310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26395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26395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26395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26395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26481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26481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26481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26481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26566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26566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26566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26566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26651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26651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26651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26651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26737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26737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26737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26737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26822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26822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26822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26822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26908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26908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26908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26908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26993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26993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26993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26993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27078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27078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27078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27078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27164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27164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27164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27164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27249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27249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27249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27249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27335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27335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27335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27335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27420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27420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27420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27420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27505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27505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27505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27505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27591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27591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27591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27591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27676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27676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27676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27676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27762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27762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27762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27762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27847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27847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27847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27847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27932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27932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27932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27932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280183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280183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280183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280183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281037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281037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281037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281037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281891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281891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281891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281891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282745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282745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282745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282745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2835990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2835990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2835990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28359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28445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28445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28445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28445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28530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28530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28530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28530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28616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28616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28616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28616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28701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28701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28701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28701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28786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28786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28786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28786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28872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28872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28872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28872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28957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28957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28957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28957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29043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29043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29043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29043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29128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29128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29128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29128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29213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29213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29213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29213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29299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29299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29299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29299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29384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29384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29384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29384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29470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29470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29470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29470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29555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29555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29555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29555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29640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29640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29640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29640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29726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29726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29726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29726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29811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29811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29811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29811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29897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29897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29897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29897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29982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29982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29982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29982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30067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30067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30067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30067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30153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30153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30153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30153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30238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30238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30238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30238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30324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30324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30324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30324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30409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30409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30409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30409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30494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30494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30494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30494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30580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30580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30580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30580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306656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306656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306656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306656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307510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307510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307510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30751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308364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308364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308364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308364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309218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309218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309218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309218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3100729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3100729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3100729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310072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310926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310926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310926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310926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311780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311780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311780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311780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312634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rc965"/>
            <p:cNvSpPr/>
            <p:nvPr/>
          </p:nvSpPr>
          <p:spPr>
            <a:xfrm>
              <a:off x="312634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rc966"/>
            <p:cNvSpPr/>
            <p:nvPr/>
          </p:nvSpPr>
          <p:spPr>
            <a:xfrm>
              <a:off x="312634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rc967"/>
            <p:cNvSpPr/>
            <p:nvPr/>
          </p:nvSpPr>
          <p:spPr>
            <a:xfrm>
              <a:off x="312634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rc968"/>
            <p:cNvSpPr/>
            <p:nvPr/>
          </p:nvSpPr>
          <p:spPr>
            <a:xfrm>
              <a:off x="3134888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rc969"/>
            <p:cNvSpPr/>
            <p:nvPr/>
          </p:nvSpPr>
          <p:spPr>
            <a:xfrm>
              <a:off x="3134888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rc970"/>
            <p:cNvSpPr/>
            <p:nvPr/>
          </p:nvSpPr>
          <p:spPr>
            <a:xfrm>
              <a:off x="3134888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rc971"/>
            <p:cNvSpPr/>
            <p:nvPr/>
          </p:nvSpPr>
          <p:spPr>
            <a:xfrm>
              <a:off x="31348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rc972"/>
            <p:cNvSpPr/>
            <p:nvPr/>
          </p:nvSpPr>
          <p:spPr>
            <a:xfrm>
              <a:off x="3143428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rc973"/>
            <p:cNvSpPr/>
            <p:nvPr/>
          </p:nvSpPr>
          <p:spPr>
            <a:xfrm>
              <a:off x="3143428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rc974"/>
            <p:cNvSpPr/>
            <p:nvPr/>
          </p:nvSpPr>
          <p:spPr>
            <a:xfrm>
              <a:off x="3143428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rc975"/>
            <p:cNvSpPr/>
            <p:nvPr/>
          </p:nvSpPr>
          <p:spPr>
            <a:xfrm>
              <a:off x="31434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rc976"/>
            <p:cNvSpPr/>
            <p:nvPr/>
          </p:nvSpPr>
          <p:spPr>
            <a:xfrm>
              <a:off x="315196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rc977"/>
            <p:cNvSpPr/>
            <p:nvPr/>
          </p:nvSpPr>
          <p:spPr>
            <a:xfrm>
              <a:off x="315196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rc978"/>
            <p:cNvSpPr/>
            <p:nvPr/>
          </p:nvSpPr>
          <p:spPr>
            <a:xfrm>
              <a:off x="315196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rc979"/>
            <p:cNvSpPr/>
            <p:nvPr/>
          </p:nvSpPr>
          <p:spPr>
            <a:xfrm>
              <a:off x="315196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rc980"/>
            <p:cNvSpPr/>
            <p:nvPr/>
          </p:nvSpPr>
          <p:spPr>
            <a:xfrm>
              <a:off x="316050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rc981"/>
            <p:cNvSpPr/>
            <p:nvPr/>
          </p:nvSpPr>
          <p:spPr>
            <a:xfrm>
              <a:off x="316050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rc982"/>
            <p:cNvSpPr/>
            <p:nvPr/>
          </p:nvSpPr>
          <p:spPr>
            <a:xfrm>
              <a:off x="316050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rc983"/>
            <p:cNvSpPr/>
            <p:nvPr/>
          </p:nvSpPr>
          <p:spPr>
            <a:xfrm>
              <a:off x="316050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rc984"/>
            <p:cNvSpPr/>
            <p:nvPr/>
          </p:nvSpPr>
          <p:spPr>
            <a:xfrm>
              <a:off x="316904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5"/>
            <p:cNvSpPr/>
            <p:nvPr/>
          </p:nvSpPr>
          <p:spPr>
            <a:xfrm>
              <a:off x="316904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6"/>
            <p:cNvSpPr/>
            <p:nvPr/>
          </p:nvSpPr>
          <p:spPr>
            <a:xfrm>
              <a:off x="316904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rc987"/>
            <p:cNvSpPr/>
            <p:nvPr/>
          </p:nvSpPr>
          <p:spPr>
            <a:xfrm>
              <a:off x="316904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rc988"/>
            <p:cNvSpPr/>
            <p:nvPr/>
          </p:nvSpPr>
          <p:spPr>
            <a:xfrm>
              <a:off x="317758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rc989"/>
            <p:cNvSpPr/>
            <p:nvPr/>
          </p:nvSpPr>
          <p:spPr>
            <a:xfrm>
              <a:off x="317758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317758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rc991"/>
            <p:cNvSpPr/>
            <p:nvPr/>
          </p:nvSpPr>
          <p:spPr>
            <a:xfrm>
              <a:off x="317758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rc992"/>
            <p:cNvSpPr/>
            <p:nvPr/>
          </p:nvSpPr>
          <p:spPr>
            <a:xfrm>
              <a:off x="318612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318612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rc994"/>
            <p:cNvSpPr/>
            <p:nvPr/>
          </p:nvSpPr>
          <p:spPr>
            <a:xfrm>
              <a:off x="318612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rc995"/>
            <p:cNvSpPr/>
            <p:nvPr/>
          </p:nvSpPr>
          <p:spPr>
            <a:xfrm>
              <a:off x="318612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319466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319466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319466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319466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3203208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3203208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3203208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320320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rc1004"/>
            <p:cNvSpPr/>
            <p:nvPr/>
          </p:nvSpPr>
          <p:spPr>
            <a:xfrm>
              <a:off x="321174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rc1005"/>
            <p:cNvSpPr/>
            <p:nvPr/>
          </p:nvSpPr>
          <p:spPr>
            <a:xfrm>
              <a:off x="321174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321174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321174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rc1008"/>
            <p:cNvSpPr/>
            <p:nvPr/>
          </p:nvSpPr>
          <p:spPr>
            <a:xfrm>
              <a:off x="322028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rc1009"/>
            <p:cNvSpPr/>
            <p:nvPr/>
          </p:nvSpPr>
          <p:spPr>
            <a:xfrm>
              <a:off x="322028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322028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322028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rc1012"/>
            <p:cNvSpPr/>
            <p:nvPr/>
          </p:nvSpPr>
          <p:spPr>
            <a:xfrm>
              <a:off x="322882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rc1013"/>
            <p:cNvSpPr/>
            <p:nvPr/>
          </p:nvSpPr>
          <p:spPr>
            <a:xfrm>
              <a:off x="322882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322882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322882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rc1016"/>
            <p:cNvSpPr/>
            <p:nvPr/>
          </p:nvSpPr>
          <p:spPr>
            <a:xfrm>
              <a:off x="323736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rc1017"/>
            <p:cNvSpPr/>
            <p:nvPr/>
          </p:nvSpPr>
          <p:spPr>
            <a:xfrm>
              <a:off x="323736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323736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323736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rc1020"/>
            <p:cNvSpPr/>
            <p:nvPr/>
          </p:nvSpPr>
          <p:spPr>
            <a:xfrm>
              <a:off x="324590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rc1021"/>
            <p:cNvSpPr/>
            <p:nvPr/>
          </p:nvSpPr>
          <p:spPr>
            <a:xfrm>
              <a:off x="324590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324590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324590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32544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rc1025"/>
            <p:cNvSpPr/>
            <p:nvPr/>
          </p:nvSpPr>
          <p:spPr>
            <a:xfrm>
              <a:off x="32544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3254448" y="2569373"/>
              <a:ext cx="8539" cy="3387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325444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rc1028"/>
            <p:cNvSpPr/>
            <p:nvPr/>
          </p:nvSpPr>
          <p:spPr>
            <a:xfrm>
              <a:off x="32629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32629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3262988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326298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rc1032"/>
            <p:cNvSpPr/>
            <p:nvPr/>
          </p:nvSpPr>
          <p:spPr>
            <a:xfrm>
              <a:off x="32715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rc1033"/>
            <p:cNvSpPr/>
            <p:nvPr/>
          </p:nvSpPr>
          <p:spPr>
            <a:xfrm>
              <a:off x="32715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3271528" y="2569373"/>
              <a:ext cx="8539" cy="3387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327152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rc1036"/>
            <p:cNvSpPr/>
            <p:nvPr/>
          </p:nvSpPr>
          <p:spPr>
            <a:xfrm>
              <a:off x="3280068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rc1037"/>
            <p:cNvSpPr/>
            <p:nvPr/>
          </p:nvSpPr>
          <p:spPr>
            <a:xfrm>
              <a:off x="3280068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3280068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3280068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rc1040"/>
            <p:cNvSpPr/>
            <p:nvPr/>
          </p:nvSpPr>
          <p:spPr>
            <a:xfrm>
              <a:off x="32886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rc1041"/>
            <p:cNvSpPr/>
            <p:nvPr/>
          </p:nvSpPr>
          <p:spPr>
            <a:xfrm>
              <a:off x="32886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3288608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328860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rc1044"/>
            <p:cNvSpPr/>
            <p:nvPr/>
          </p:nvSpPr>
          <p:spPr>
            <a:xfrm>
              <a:off x="32971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rc1045"/>
            <p:cNvSpPr/>
            <p:nvPr/>
          </p:nvSpPr>
          <p:spPr>
            <a:xfrm>
              <a:off x="32971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rc1046"/>
            <p:cNvSpPr/>
            <p:nvPr/>
          </p:nvSpPr>
          <p:spPr>
            <a:xfrm>
              <a:off x="3297148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rc1047"/>
            <p:cNvSpPr/>
            <p:nvPr/>
          </p:nvSpPr>
          <p:spPr>
            <a:xfrm>
              <a:off x="329714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rc1048"/>
            <p:cNvSpPr/>
            <p:nvPr/>
          </p:nvSpPr>
          <p:spPr>
            <a:xfrm>
              <a:off x="33056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rc1049"/>
            <p:cNvSpPr/>
            <p:nvPr/>
          </p:nvSpPr>
          <p:spPr>
            <a:xfrm>
              <a:off x="33056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rc1050"/>
            <p:cNvSpPr/>
            <p:nvPr/>
          </p:nvSpPr>
          <p:spPr>
            <a:xfrm>
              <a:off x="3305688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rc1051"/>
            <p:cNvSpPr/>
            <p:nvPr/>
          </p:nvSpPr>
          <p:spPr>
            <a:xfrm>
              <a:off x="3305688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rc1052"/>
            <p:cNvSpPr/>
            <p:nvPr/>
          </p:nvSpPr>
          <p:spPr>
            <a:xfrm>
              <a:off x="33142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rc1053"/>
            <p:cNvSpPr/>
            <p:nvPr/>
          </p:nvSpPr>
          <p:spPr>
            <a:xfrm>
              <a:off x="33142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rc1054"/>
            <p:cNvSpPr/>
            <p:nvPr/>
          </p:nvSpPr>
          <p:spPr>
            <a:xfrm>
              <a:off x="33142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rc1055"/>
            <p:cNvSpPr/>
            <p:nvPr/>
          </p:nvSpPr>
          <p:spPr>
            <a:xfrm>
              <a:off x="33142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rc1056"/>
            <p:cNvSpPr/>
            <p:nvPr/>
          </p:nvSpPr>
          <p:spPr>
            <a:xfrm>
              <a:off x="33227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rc1057"/>
            <p:cNvSpPr/>
            <p:nvPr/>
          </p:nvSpPr>
          <p:spPr>
            <a:xfrm>
              <a:off x="33227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33227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rc1059"/>
            <p:cNvSpPr/>
            <p:nvPr/>
          </p:nvSpPr>
          <p:spPr>
            <a:xfrm>
              <a:off x="33227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rc1060"/>
            <p:cNvSpPr/>
            <p:nvPr/>
          </p:nvSpPr>
          <p:spPr>
            <a:xfrm>
              <a:off x="33313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33313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rc1062"/>
            <p:cNvSpPr/>
            <p:nvPr/>
          </p:nvSpPr>
          <p:spPr>
            <a:xfrm>
              <a:off x="33313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33313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rc1064"/>
            <p:cNvSpPr/>
            <p:nvPr/>
          </p:nvSpPr>
          <p:spPr>
            <a:xfrm>
              <a:off x="33398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33398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rc1066"/>
            <p:cNvSpPr/>
            <p:nvPr/>
          </p:nvSpPr>
          <p:spPr>
            <a:xfrm>
              <a:off x="33398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33398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rc1068"/>
            <p:cNvSpPr/>
            <p:nvPr/>
          </p:nvSpPr>
          <p:spPr>
            <a:xfrm>
              <a:off x="33483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33483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rc1070"/>
            <p:cNvSpPr/>
            <p:nvPr/>
          </p:nvSpPr>
          <p:spPr>
            <a:xfrm>
              <a:off x="33483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rc1071"/>
            <p:cNvSpPr/>
            <p:nvPr/>
          </p:nvSpPr>
          <p:spPr>
            <a:xfrm>
              <a:off x="33483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rc1072"/>
            <p:cNvSpPr/>
            <p:nvPr/>
          </p:nvSpPr>
          <p:spPr>
            <a:xfrm>
              <a:off x="33569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rc1073"/>
            <p:cNvSpPr/>
            <p:nvPr/>
          </p:nvSpPr>
          <p:spPr>
            <a:xfrm>
              <a:off x="33569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rc1074"/>
            <p:cNvSpPr/>
            <p:nvPr/>
          </p:nvSpPr>
          <p:spPr>
            <a:xfrm>
              <a:off x="33569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rc1075"/>
            <p:cNvSpPr/>
            <p:nvPr/>
          </p:nvSpPr>
          <p:spPr>
            <a:xfrm>
              <a:off x="33569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rc1076"/>
            <p:cNvSpPr/>
            <p:nvPr/>
          </p:nvSpPr>
          <p:spPr>
            <a:xfrm>
              <a:off x="33654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rc1077"/>
            <p:cNvSpPr/>
            <p:nvPr/>
          </p:nvSpPr>
          <p:spPr>
            <a:xfrm>
              <a:off x="33654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rc1078"/>
            <p:cNvSpPr/>
            <p:nvPr/>
          </p:nvSpPr>
          <p:spPr>
            <a:xfrm>
              <a:off x="33654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rc1079"/>
            <p:cNvSpPr/>
            <p:nvPr/>
          </p:nvSpPr>
          <p:spPr>
            <a:xfrm>
              <a:off x="33654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rc1080"/>
            <p:cNvSpPr/>
            <p:nvPr/>
          </p:nvSpPr>
          <p:spPr>
            <a:xfrm>
              <a:off x="33740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rc1081"/>
            <p:cNvSpPr/>
            <p:nvPr/>
          </p:nvSpPr>
          <p:spPr>
            <a:xfrm>
              <a:off x="33740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rc1082"/>
            <p:cNvSpPr/>
            <p:nvPr/>
          </p:nvSpPr>
          <p:spPr>
            <a:xfrm>
              <a:off x="33740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rc1083"/>
            <p:cNvSpPr/>
            <p:nvPr/>
          </p:nvSpPr>
          <p:spPr>
            <a:xfrm>
              <a:off x="33740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rc1084"/>
            <p:cNvSpPr/>
            <p:nvPr/>
          </p:nvSpPr>
          <p:spPr>
            <a:xfrm>
              <a:off x="33825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rc1085"/>
            <p:cNvSpPr/>
            <p:nvPr/>
          </p:nvSpPr>
          <p:spPr>
            <a:xfrm>
              <a:off x="33825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rc1086"/>
            <p:cNvSpPr/>
            <p:nvPr/>
          </p:nvSpPr>
          <p:spPr>
            <a:xfrm>
              <a:off x="33825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rc1087"/>
            <p:cNvSpPr/>
            <p:nvPr/>
          </p:nvSpPr>
          <p:spPr>
            <a:xfrm>
              <a:off x="33825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rc1088"/>
            <p:cNvSpPr/>
            <p:nvPr/>
          </p:nvSpPr>
          <p:spPr>
            <a:xfrm>
              <a:off x="33910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rc1089"/>
            <p:cNvSpPr/>
            <p:nvPr/>
          </p:nvSpPr>
          <p:spPr>
            <a:xfrm>
              <a:off x="33910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rc1090"/>
            <p:cNvSpPr/>
            <p:nvPr/>
          </p:nvSpPr>
          <p:spPr>
            <a:xfrm>
              <a:off x="33910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rc1091"/>
            <p:cNvSpPr/>
            <p:nvPr/>
          </p:nvSpPr>
          <p:spPr>
            <a:xfrm>
              <a:off x="33910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rc1092"/>
            <p:cNvSpPr/>
            <p:nvPr/>
          </p:nvSpPr>
          <p:spPr>
            <a:xfrm>
              <a:off x="33996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rc1093"/>
            <p:cNvSpPr/>
            <p:nvPr/>
          </p:nvSpPr>
          <p:spPr>
            <a:xfrm>
              <a:off x="33996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rc1094"/>
            <p:cNvSpPr/>
            <p:nvPr/>
          </p:nvSpPr>
          <p:spPr>
            <a:xfrm>
              <a:off x="33996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33996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rc1096"/>
            <p:cNvSpPr/>
            <p:nvPr/>
          </p:nvSpPr>
          <p:spPr>
            <a:xfrm>
              <a:off x="34081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rc1097"/>
            <p:cNvSpPr/>
            <p:nvPr/>
          </p:nvSpPr>
          <p:spPr>
            <a:xfrm>
              <a:off x="34081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rc1098"/>
            <p:cNvSpPr/>
            <p:nvPr/>
          </p:nvSpPr>
          <p:spPr>
            <a:xfrm>
              <a:off x="34081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rc1099"/>
            <p:cNvSpPr/>
            <p:nvPr/>
          </p:nvSpPr>
          <p:spPr>
            <a:xfrm>
              <a:off x="34081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rc1100"/>
            <p:cNvSpPr/>
            <p:nvPr/>
          </p:nvSpPr>
          <p:spPr>
            <a:xfrm>
              <a:off x="34167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rc1101"/>
            <p:cNvSpPr/>
            <p:nvPr/>
          </p:nvSpPr>
          <p:spPr>
            <a:xfrm>
              <a:off x="34167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rc1102"/>
            <p:cNvSpPr/>
            <p:nvPr/>
          </p:nvSpPr>
          <p:spPr>
            <a:xfrm>
              <a:off x="34167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rc1103"/>
            <p:cNvSpPr/>
            <p:nvPr/>
          </p:nvSpPr>
          <p:spPr>
            <a:xfrm>
              <a:off x="34167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rc1104"/>
            <p:cNvSpPr/>
            <p:nvPr/>
          </p:nvSpPr>
          <p:spPr>
            <a:xfrm>
              <a:off x="34252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rc1105"/>
            <p:cNvSpPr/>
            <p:nvPr/>
          </p:nvSpPr>
          <p:spPr>
            <a:xfrm>
              <a:off x="34252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rc1106"/>
            <p:cNvSpPr/>
            <p:nvPr/>
          </p:nvSpPr>
          <p:spPr>
            <a:xfrm>
              <a:off x="34252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rc1107"/>
            <p:cNvSpPr/>
            <p:nvPr/>
          </p:nvSpPr>
          <p:spPr>
            <a:xfrm>
              <a:off x="34252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rc1108"/>
            <p:cNvSpPr/>
            <p:nvPr/>
          </p:nvSpPr>
          <p:spPr>
            <a:xfrm>
              <a:off x="34337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rc1109"/>
            <p:cNvSpPr/>
            <p:nvPr/>
          </p:nvSpPr>
          <p:spPr>
            <a:xfrm>
              <a:off x="34337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rc1110"/>
            <p:cNvSpPr/>
            <p:nvPr/>
          </p:nvSpPr>
          <p:spPr>
            <a:xfrm>
              <a:off x="34337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rc1111"/>
            <p:cNvSpPr/>
            <p:nvPr/>
          </p:nvSpPr>
          <p:spPr>
            <a:xfrm>
              <a:off x="34337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34423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rc1113"/>
            <p:cNvSpPr/>
            <p:nvPr/>
          </p:nvSpPr>
          <p:spPr>
            <a:xfrm>
              <a:off x="34423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34423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rc1115"/>
            <p:cNvSpPr/>
            <p:nvPr/>
          </p:nvSpPr>
          <p:spPr>
            <a:xfrm>
              <a:off x="34423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rc1116"/>
            <p:cNvSpPr/>
            <p:nvPr/>
          </p:nvSpPr>
          <p:spPr>
            <a:xfrm>
              <a:off x="34508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rc1117"/>
            <p:cNvSpPr/>
            <p:nvPr/>
          </p:nvSpPr>
          <p:spPr>
            <a:xfrm>
              <a:off x="34508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rc1118"/>
            <p:cNvSpPr/>
            <p:nvPr/>
          </p:nvSpPr>
          <p:spPr>
            <a:xfrm>
              <a:off x="34508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rc1119"/>
            <p:cNvSpPr/>
            <p:nvPr/>
          </p:nvSpPr>
          <p:spPr>
            <a:xfrm>
              <a:off x="34508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rc1120"/>
            <p:cNvSpPr/>
            <p:nvPr/>
          </p:nvSpPr>
          <p:spPr>
            <a:xfrm>
              <a:off x="34594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34594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34594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34594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rc1124"/>
            <p:cNvSpPr/>
            <p:nvPr/>
          </p:nvSpPr>
          <p:spPr>
            <a:xfrm>
              <a:off x="34679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34679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34679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rc1127"/>
            <p:cNvSpPr/>
            <p:nvPr/>
          </p:nvSpPr>
          <p:spPr>
            <a:xfrm>
              <a:off x="34679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rc1128"/>
            <p:cNvSpPr/>
            <p:nvPr/>
          </p:nvSpPr>
          <p:spPr>
            <a:xfrm>
              <a:off x="34764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34764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34764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34764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rc1132"/>
            <p:cNvSpPr/>
            <p:nvPr/>
          </p:nvSpPr>
          <p:spPr>
            <a:xfrm>
              <a:off x="34850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34850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34850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34850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rc1136"/>
            <p:cNvSpPr/>
            <p:nvPr/>
          </p:nvSpPr>
          <p:spPr>
            <a:xfrm>
              <a:off x="34935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34935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34935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34935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rc1140"/>
            <p:cNvSpPr/>
            <p:nvPr/>
          </p:nvSpPr>
          <p:spPr>
            <a:xfrm>
              <a:off x="35021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35021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35021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35021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35106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35106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35106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35106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35191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35191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35191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35191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rc1152"/>
            <p:cNvSpPr/>
            <p:nvPr/>
          </p:nvSpPr>
          <p:spPr>
            <a:xfrm>
              <a:off x="35277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35277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35277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35277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35362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35362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35362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35362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35448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35448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35448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35448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rc1164"/>
            <p:cNvSpPr/>
            <p:nvPr/>
          </p:nvSpPr>
          <p:spPr>
            <a:xfrm>
              <a:off x="35533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35533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35533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35533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rc1168"/>
            <p:cNvSpPr/>
            <p:nvPr/>
          </p:nvSpPr>
          <p:spPr>
            <a:xfrm>
              <a:off x="35618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35618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35618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35618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rc1172"/>
            <p:cNvSpPr/>
            <p:nvPr/>
          </p:nvSpPr>
          <p:spPr>
            <a:xfrm>
              <a:off x="35704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35704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35704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35704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rc1176"/>
            <p:cNvSpPr/>
            <p:nvPr/>
          </p:nvSpPr>
          <p:spPr>
            <a:xfrm>
              <a:off x="35789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35789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35789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35789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rc1180"/>
            <p:cNvSpPr/>
            <p:nvPr/>
          </p:nvSpPr>
          <p:spPr>
            <a:xfrm>
              <a:off x="35875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35875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3587507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358750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rc1184"/>
            <p:cNvSpPr/>
            <p:nvPr/>
          </p:nvSpPr>
          <p:spPr>
            <a:xfrm>
              <a:off x="35960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35960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3596047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359604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36045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3604587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3604587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3604587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36131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rc1193"/>
            <p:cNvSpPr/>
            <p:nvPr/>
          </p:nvSpPr>
          <p:spPr>
            <a:xfrm>
              <a:off x="361312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rc1194"/>
            <p:cNvSpPr/>
            <p:nvPr/>
          </p:nvSpPr>
          <p:spPr>
            <a:xfrm>
              <a:off x="361312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rc1195"/>
            <p:cNvSpPr/>
            <p:nvPr/>
          </p:nvSpPr>
          <p:spPr>
            <a:xfrm>
              <a:off x="361312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rc1196"/>
            <p:cNvSpPr/>
            <p:nvPr/>
          </p:nvSpPr>
          <p:spPr>
            <a:xfrm>
              <a:off x="36216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rc1197"/>
            <p:cNvSpPr/>
            <p:nvPr/>
          </p:nvSpPr>
          <p:spPr>
            <a:xfrm>
              <a:off x="362166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rc1198"/>
            <p:cNvSpPr/>
            <p:nvPr/>
          </p:nvSpPr>
          <p:spPr>
            <a:xfrm>
              <a:off x="362166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rc1199"/>
            <p:cNvSpPr/>
            <p:nvPr/>
          </p:nvSpPr>
          <p:spPr>
            <a:xfrm>
              <a:off x="362166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rc1200"/>
            <p:cNvSpPr/>
            <p:nvPr/>
          </p:nvSpPr>
          <p:spPr>
            <a:xfrm>
              <a:off x="36302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rc1201"/>
            <p:cNvSpPr/>
            <p:nvPr/>
          </p:nvSpPr>
          <p:spPr>
            <a:xfrm>
              <a:off x="363020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rc1202"/>
            <p:cNvSpPr/>
            <p:nvPr/>
          </p:nvSpPr>
          <p:spPr>
            <a:xfrm>
              <a:off x="363020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rc1203"/>
            <p:cNvSpPr/>
            <p:nvPr/>
          </p:nvSpPr>
          <p:spPr>
            <a:xfrm>
              <a:off x="363020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rc1204"/>
            <p:cNvSpPr/>
            <p:nvPr/>
          </p:nvSpPr>
          <p:spPr>
            <a:xfrm>
              <a:off x="36387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36387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rc1206"/>
            <p:cNvSpPr/>
            <p:nvPr/>
          </p:nvSpPr>
          <p:spPr>
            <a:xfrm>
              <a:off x="36387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36387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rc1208"/>
            <p:cNvSpPr/>
            <p:nvPr/>
          </p:nvSpPr>
          <p:spPr>
            <a:xfrm>
              <a:off x="36472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rc1209"/>
            <p:cNvSpPr/>
            <p:nvPr/>
          </p:nvSpPr>
          <p:spPr>
            <a:xfrm>
              <a:off x="364728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rc1210"/>
            <p:cNvSpPr/>
            <p:nvPr/>
          </p:nvSpPr>
          <p:spPr>
            <a:xfrm>
              <a:off x="364728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rc1211"/>
            <p:cNvSpPr/>
            <p:nvPr/>
          </p:nvSpPr>
          <p:spPr>
            <a:xfrm>
              <a:off x="36472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rc1212"/>
            <p:cNvSpPr/>
            <p:nvPr/>
          </p:nvSpPr>
          <p:spPr>
            <a:xfrm>
              <a:off x="36558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rc1213"/>
            <p:cNvSpPr/>
            <p:nvPr/>
          </p:nvSpPr>
          <p:spPr>
            <a:xfrm>
              <a:off x="365582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rc1214"/>
            <p:cNvSpPr/>
            <p:nvPr/>
          </p:nvSpPr>
          <p:spPr>
            <a:xfrm>
              <a:off x="365582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rc1215"/>
            <p:cNvSpPr/>
            <p:nvPr/>
          </p:nvSpPr>
          <p:spPr>
            <a:xfrm>
              <a:off x="365582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36643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366436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rc1218"/>
            <p:cNvSpPr/>
            <p:nvPr/>
          </p:nvSpPr>
          <p:spPr>
            <a:xfrm>
              <a:off x="366436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rc1219"/>
            <p:cNvSpPr/>
            <p:nvPr/>
          </p:nvSpPr>
          <p:spPr>
            <a:xfrm>
              <a:off x="366436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rc1220"/>
            <p:cNvSpPr/>
            <p:nvPr/>
          </p:nvSpPr>
          <p:spPr>
            <a:xfrm>
              <a:off x="36729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rc1221"/>
            <p:cNvSpPr/>
            <p:nvPr/>
          </p:nvSpPr>
          <p:spPr>
            <a:xfrm>
              <a:off x="36729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rc1222"/>
            <p:cNvSpPr/>
            <p:nvPr/>
          </p:nvSpPr>
          <p:spPr>
            <a:xfrm>
              <a:off x="36729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rc1223"/>
            <p:cNvSpPr/>
            <p:nvPr/>
          </p:nvSpPr>
          <p:spPr>
            <a:xfrm>
              <a:off x="36729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rc1224"/>
            <p:cNvSpPr/>
            <p:nvPr/>
          </p:nvSpPr>
          <p:spPr>
            <a:xfrm>
              <a:off x="36814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rc1225"/>
            <p:cNvSpPr/>
            <p:nvPr/>
          </p:nvSpPr>
          <p:spPr>
            <a:xfrm>
              <a:off x="36814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rc1226"/>
            <p:cNvSpPr/>
            <p:nvPr/>
          </p:nvSpPr>
          <p:spPr>
            <a:xfrm>
              <a:off x="36814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rc1227"/>
            <p:cNvSpPr/>
            <p:nvPr/>
          </p:nvSpPr>
          <p:spPr>
            <a:xfrm>
              <a:off x="36814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rc1228"/>
            <p:cNvSpPr/>
            <p:nvPr/>
          </p:nvSpPr>
          <p:spPr>
            <a:xfrm>
              <a:off x="36899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rc1229"/>
            <p:cNvSpPr/>
            <p:nvPr/>
          </p:nvSpPr>
          <p:spPr>
            <a:xfrm>
              <a:off x="368998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rc1230"/>
            <p:cNvSpPr/>
            <p:nvPr/>
          </p:nvSpPr>
          <p:spPr>
            <a:xfrm>
              <a:off x="368998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rc1231"/>
            <p:cNvSpPr/>
            <p:nvPr/>
          </p:nvSpPr>
          <p:spPr>
            <a:xfrm>
              <a:off x="36899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rc1232"/>
            <p:cNvSpPr/>
            <p:nvPr/>
          </p:nvSpPr>
          <p:spPr>
            <a:xfrm>
              <a:off x="36985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rc1233"/>
            <p:cNvSpPr/>
            <p:nvPr/>
          </p:nvSpPr>
          <p:spPr>
            <a:xfrm>
              <a:off x="369852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rc1234"/>
            <p:cNvSpPr/>
            <p:nvPr/>
          </p:nvSpPr>
          <p:spPr>
            <a:xfrm>
              <a:off x="369852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rc1235"/>
            <p:cNvSpPr/>
            <p:nvPr/>
          </p:nvSpPr>
          <p:spPr>
            <a:xfrm>
              <a:off x="369852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rc1236"/>
            <p:cNvSpPr/>
            <p:nvPr/>
          </p:nvSpPr>
          <p:spPr>
            <a:xfrm>
              <a:off x="37070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rc1237"/>
            <p:cNvSpPr/>
            <p:nvPr/>
          </p:nvSpPr>
          <p:spPr>
            <a:xfrm>
              <a:off x="370706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rc1238"/>
            <p:cNvSpPr/>
            <p:nvPr/>
          </p:nvSpPr>
          <p:spPr>
            <a:xfrm>
              <a:off x="370706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rc1239"/>
            <p:cNvSpPr/>
            <p:nvPr/>
          </p:nvSpPr>
          <p:spPr>
            <a:xfrm>
              <a:off x="370706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rc1240"/>
            <p:cNvSpPr/>
            <p:nvPr/>
          </p:nvSpPr>
          <p:spPr>
            <a:xfrm>
              <a:off x="37156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rc1241"/>
            <p:cNvSpPr/>
            <p:nvPr/>
          </p:nvSpPr>
          <p:spPr>
            <a:xfrm>
              <a:off x="371560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rc1242"/>
            <p:cNvSpPr/>
            <p:nvPr/>
          </p:nvSpPr>
          <p:spPr>
            <a:xfrm>
              <a:off x="371560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rc1243"/>
            <p:cNvSpPr/>
            <p:nvPr/>
          </p:nvSpPr>
          <p:spPr>
            <a:xfrm>
              <a:off x="371560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rc1244"/>
            <p:cNvSpPr/>
            <p:nvPr/>
          </p:nvSpPr>
          <p:spPr>
            <a:xfrm>
              <a:off x="37241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rc1245"/>
            <p:cNvSpPr/>
            <p:nvPr/>
          </p:nvSpPr>
          <p:spPr>
            <a:xfrm>
              <a:off x="37241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rc1246"/>
            <p:cNvSpPr/>
            <p:nvPr/>
          </p:nvSpPr>
          <p:spPr>
            <a:xfrm>
              <a:off x="37241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rc1247"/>
            <p:cNvSpPr/>
            <p:nvPr/>
          </p:nvSpPr>
          <p:spPr>
            <a:xfrm>
              <a:off x="37241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rc1248"/>
            <p:cNvSpPr/>
            <p:nvPr/>
          </p:nvSpPr>
          <p:spPr>
            <a:xfrm>
              <a:off x="37326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rc1249"/>
            <p:cNvSpPr/>
            <p:nvPr/>
          </p:nvSpPr>
          <p:spPr>
            <a:xfrm>
              <a:off x="373268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rc1250"/>
            <p:cNvSpPr/>
            <p:nvPr/>
          </p:nvSpPr>
          <p:spPr>
            <a:xfrm>
              <a:off x="373268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rc1251"/>
            <p:cNvSpPr/>
            <p:nvPr/>
          </p:nvSpPr>
          <p:spPr>
            <a:xfrm>
              <a:off x="37326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rc1252"/>
            <p:cNvSpPr/>
            <p:nvPr/>
          </p:nvSpPr>
          <p:spPr>
            <a:xfrm>
              <a:off x="37412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rc1253"/>
            <p:cNvSpPr/>
            <p:nvPr/>
          </p:nvSpPr>
          <p:spPr>
            <a:xfrm>
              <a:off x="37412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rc1254"/>
            <p:cNvSpPr/>
            <p:nvPr/>
          </p:nvSpPr>
          <p:spPr>
            <a:xfrm>
              <a:off x="37412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rc1255"/>
            <p:cNvSpPr/>
            <p:nvPr/>
          </p:nvSpPr>
          <p:spPr>
            <a:xfrm>
              <a:off x="37412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rc1256"/>
            <p:cNvSpPr/>
            <p:nvPr/>
          </p:nvSpPr>
          <p:spPr>
            <a:xfrm>
              <a:off x="37497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rc1257"/>
            <p:cNvSpPr/>
            <p:nvPr/>
          </p:nvSpPr>
          <p:spPr>
            <a:xfrm>
              <a:off x="374976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rc1258"/>
            <p:cNvSpPr/>
            <p:nvPr/>
          </p:nvSpPr>
          <p:spPr>
            <a:xfrm>
              <a:off x="374976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rc1259"/>
            <p:cNvSpPr/>
            <p:nvPr/>
          </p:nvSpPr>
          <p:spPr>
            <a:xfrm>
              <a:off x="374976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rc1260"/>
            <p:cNvSpPr/>
            <p:nvPr/>
          </p:nvSpPr>
          <p:spPr>
            <a:xfrm>
              <a:off x="37583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37583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rc1262"/>
            <p:cNvSpPr/>
            <p:nvPr/>
          </p:nvSpPr>
          <p:spPr>
            <a:xfrm>
              <a:off x="37583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rc1263"/>
            <p:cNvSpPr/>
            <p:nvPr/>
          </p:nvSpPr>
          <p:spPr>
            <a:xfrm>
              <a:off x="37583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rc1264"/>
            <p:cNvSpPr/>
            <p:nvPr/>
          </p:nvSpPr>
          <p:spPr>
            <a:xfrm>
              <a:off x="37668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rc1265"/>
            <p:cNvSpPr/>
            <p:nvPr/>
          </p:nvSpPr>
          <p:spPr>
            <a:xfrm>
              <a:off x="37668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37668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rc1267"/>
            <p:cNvSpPr/>
            <p:nvPr/>
          </p:nvSpPr>
          <p:spPr>
            <a:xfrm>
              <a:off x="37668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rc1268"/>
            <p:cNvSpPr/>
            <p:nvPr/>
          </p:nvSpPr>
          <p:spPr>
            <a:xfrm>
              <a:off x="37753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377538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377538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rc1271"/>
            <p:cNvSpPr/>
            <p:nvPr/>
          </p:nvSpPr>
          <p:spPr>
            <a:xfrm>
              <a:off x="377538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rc1272"/>
            <p:cNvSpPr/>
            <p:nvPr/>
          </p:nvSpPr>
          <p:spPr>
            <a:xfrm>
              <a:off x="37839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37839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37839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rc1275"/>
            <p:cNvSpPr/>
            <p:nvPr/>
          </p:nvSpPr>
          <p:spPr>
            <a:xfrm>
              <a:off x="37839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rc1276"/>
            <p:cNvSpPr/>
            <p:nvPr/>
          </p:nvSpPr>
          <p:spPr>
            <a:xfrm>
              <a:off x="37924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379246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379246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379246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38010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38010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38010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38010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38095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38095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38095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rc1287"/>
            <p:cNvSpPr/>
            <p:nvPr/>
          </p:nvSpPr>
          <p:spPr>
            <a:xfrm>
              <a:off x="38095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rc1288"/>
            <p:cNvSpPr/>
            <p:nvPr/>
          </p:nvSpPr>
          <p:spPr>
            <a:xfrm>
              <a:off x="38180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381808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381808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rc1291"/>
            <p:cNvSpPr/>
            <p:nvPr/>
          </p:nvSpPr>
          <p:spPr>
            <a:xfrm>
              <a:off x="381808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rc1292"/>
            <p:cNvSpPr/>
            <p:nvPr/>
          </p:nvSpPr>
          <p:spPr>
            <a:xfrm>
              <a:off x="38266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382662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382662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rc1295"/>
            <p:cNvSpPr/>
            <p:nvPr/>
          </p:nvSpPr>
          <p:spPr>
            <a:xfrm>
              <a:off x="382662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rc1296"/>
            <p:cNvSpPr/>
            <p:nvPr/>
          </p:nvSpPr>
          <p:spPr>
            <a:xfrm>
              <a:off x="38351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383516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383516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rc1299"/>
            <p:cNvSpPr/>
            <p:nvPr/>
          </p:nvSpPr>
          <p:spPr>
            <a:xfrm>
              <a:off x="383516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rc1300"/>
            <p:cNvSpPr/>
            <p:nvPr/>
          </p:nvSpPr>
          <p:spPr>
            <a:xfrm>
              <a:off x="38437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rc1301"/>
            <p:cNvSpPr/>
            <p:nvPr/>
          </p:nvSpPr>
          <p:spPr>
            <a:xfrm>
              <a:off x="38437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rc1302"/>
            <p:cNvSpPr/>
            <p:nvPr/>
          </p:nvSpPr>
          <p:spPr>
            <a:xfrm>
              <a:off x="38437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rc1303"/>
            <p:cNvSpPr/>
            <p:nvPr/>
          </p:nvSpPr>
          <p:spPr>
            <a:xfrm>
              <a:off x="38437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rc1304"/>
            <p:cNvSpPr/>
            <p:nvPr/>
          </p:nvSpPr>
          <p:spPr>
            <a:xfrm>
              <a:off x="38522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rc1305"/>
            <p:cNvSpPr/>
            <p:nvPr/>
          </p:nvSpPr>
          <p:spPr>
            <a:xfrm>
              <a:off x="38522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rc1306"/>
            <p:cNvSpPr/>
            <p:nvPr/>
          </p:nvSpPr>
          <p:spPr>
            <a:xfrm>
              <a:off x="38522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rc1307"/>
            <p:cNvSpPr/>
            <p:nvPr/>
          </p:nvSpPr>
          <p:spPr>
            <a:xfrm>
              <a:off x="38522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rc1308"/>
            <p:cNvSpPr/>
            <p:nvPr/>
          </p:nvSpPr>
          <p:spPr>
            <a:xfrm>
              <a:off x="38607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rc1309"/>
            <p:cNvSpPr/>
            <p:nvPr/>
          </p:nvSpPr>
          <p:spPr>
            <a:xfrm>
              <a:off x="386078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rc1310"/>
            <p:cNvSpPr/>
            <p:nvPr/>
          </p:nvSpPr>
          <p:spPr>
            <a:xfrm>
              <a:off x="386078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rc1311"/>
            <p:cNvSpPr/>
            <p:nvPr/>
          </p:nvSpPr>
          <p:spPr>
            <a:xfrm>
              <a:off x="386078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rc1312"/>
            <p:cNvSpPr/>
            <p:nvPr/>
          </p:nvSpPr>
          <p:spPr>
            <a:xfrm>
              <a:off x="38693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rc1313"/>
            <p:cNvSpPr/>
            <p:nvPr/>
          </p:nvSpPr>
          <p:spPr>
            <a:xfrm>
              <a:off x="386932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rc1314"/>
            <p:cNvSpPr/>
            <p:nvPr/>
          </p:nvSpPr>
          <p:spPr>
            <a:xfrm>
              <a:off x="386932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386932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rc1316"/>
            <p:cNvSpPr/>
            <p:nvPr/>
          </p:nvSpPr>
          <p:spPr>
            <a:xfrm>
              <a:off x="38778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3877866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rc1318"/>
            <p:cNvSpPr/>
            <p:nvPr/>
          </p:nvSpPr>
          <p:spPr>
            <a:xfrm>
              <a:off x="3877866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3877866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rc1320"/>
            <p:cNvSpPr/>
            <p:nvPr/>
          </p:nvSpPr>
          <p:spPr>
            <a:xfrm>
              <a:off x="38864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rc1321"/>
            <p:cNvSpPr/>
            <p:nvPr/>
          </p:nvSpPr>
          <p:spPr>
            <a:xfrm>
              <a:off x="388640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rc1322"/>
            <p:cNvSpPr/>
            <p:nvPr/>
          </p:nvSpPr>
          <p:spPr>
            <a:xfrm>
              <a:off x="388640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rc1323"/>
            <p:cNvSpPr/>
            <p:nvPr/>
          </p:nvSpPr>
          <p:spPr>
            <a:xfrm>
              <a:off x="388640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rc1324"/>
            <p:cNvSpPr/>
            <p:nvPr/>
          </p:nvSpPr>
          <p:spPr>
            <a:xfrm>
              <a:off x="38949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rc1325"/>
            <p:cNvSpPr/>
            <p:nvPr/>
          </p:nvSpPr>
          <p:spPr>
            <a:xfrm>
              <a:off x="389494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rc1326"/>
            <p:cNvSpPr/>
            <p:nvPr/>
          </p:nvSpPr>
          <p:spPr>
            <a:xfrm>
              <a:off x="389494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rc1327"/>
            <p:cNvSpPr/>
            <p:nvPr/>
          </p:nvSpPr>
          <p:spPr>
            <a:xfrm>
              <a:off x="389494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rc1328"/>
            <p:cNvSpPr/>
            <p:nvPr/>
          </p:nvSpPr>
          <p:spPr>
            <a:xfrm>
              <a:off x="39034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390348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rc1330"/>
            <p:cNvSpPr/>
            <p:nvPr/>
          </p:nvSpPr>
          <p:spPr>
            <a:xfrm>
              <a:off x="390348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rc1331"/>
            <p:cNvSpPr/>
            <p:nvPr/>
          </p:nvSpPr>
          <p:spPr>
            <a:xfrm>
              <a:off x="390348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rc1332"/>
            <p:cNvSpPr/>
            <p:nvPr/>
          </p:nvSpPr>
          <p:spPr>
            <a:xfrm>
              <a:off x="39120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rc1333"/>
            <p:cNvSpPr/>
            <p:nvPr/>
          </p:nvSpPr>
          <p:spPr>
            <a:xfrm>
              <a:off x="391202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rc1334"/>
            <p:cNvSpPr/>
            <p:nvPr/>
          </p:nvSpPr>
          <p:spPr>
            <a:xfrm>
              <a:off x="391202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rc1335"/>
            <p:cNvSpPr/>
            <p:nvPr/>
          </p:nvSpPr>
          <p:spPr>
            <a:xfrm>
              <a:off x="391202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rc1336"/>
            <p:cNvSpPr/>
            <p:nvPr/>
          </p:nvSpPr>
          <p:spPr>
            <a:xfrm>
              <a:off x="39205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rc1337"/>
            <p:cNvSpPr/>
            <p:nvPr/>
          </p:nvSpPr>
          <p:spPr>
            <a:xfrm>
              <a:off x="392056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rc1338"/>
            <p:cNvSpPr/>
            <p:nvPr/>
          </p:nvSpPr>
          <p:spPr>
            <a:xfrm>
              <a:off x="392056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rc1339"/>
            <p:cNvSpPr/>
            <p:nvPr/>
          </p:nvSpPr>
          <p:spPr>
            <a:xfrm>
              <a:off x="392056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39291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rc1341"/>
            <p:cNvSpPr/>
            <p:nvPr/>
          </p:nvSpPr>
          <p:spPr>
            <a:xfrm>
              <a:off x="392910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rc1342"/>
            <p:cNvSpPr/>
            <p:nvPr/>
          </p:nvSpPr>
          <p:spPr>
            <a:xfrm>
              <a:off x="392910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rc1343"/>
            <p:cNvSpPr/>
            <p:nvPr/>
          </p:nvSpPr>
          <p:spPr>
            <a:xfrm>
              <a:off x="392910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39376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rc1345"/>
            <p:cNvSpPr/>
            <p:nvPr/>
          </p:nvSpPr>
          <p:spPr>
            <a:xfrm>
              <a:off x="393764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393764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rc1347"/>
            <p:cNvSpPr/>
            <p:nvPr/>
          </p:nvSpPr>
          <p:spPr>
            <a:xfrm>
              <a:off x="393764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rc1348"/>
            <p:cNvSpPr/>
            <p:nvPr/>
          </p:nvSpPr>
          <p:spPr>
            <a:xfrm>
              <a:off x="39461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rc1349"/>
            <p:cNvSpPr/>
            <p:nvPr/>
          </p:nvSpPr>
          <p:spPr>
            <a:xfrm>
              <a:off x="394618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rc1350"/>
            <p:cNvSpPr/>
            <p:nvPr/>
          </p:nvSpPr>
          <p:spPr>
            <a:xfrm>
              <a:off x="394618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rc1351"/>
            <p:cNvSpPr/>
            <p:nvPr/>
          </p:nvSpPr>
          <p:spPr>
            <a:xfrm>
              <a:off x="394618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rc1352"/>
            <p:cNvSpPr/>
            <p:nvPr/>
          </p:nvSpPr>
          <p:spPr>
            <a:xfrm>
              <a:off x="39547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395472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rc1354"/>
            <p:cNvSpPr/>
            <p:nvPr/>
          </p:nvSpPr>
          <p:spPr>
            <a:xfrm>
              <a:off x="395472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rc1355"/>
            <p:cNvSpPr/>
            <p:nvPr/>
          </p:nvSpPr>
          <p:spPr>
            <a:xfrm>
              <a:off x="39547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rc1356"/>
            <p:cNvSpPr/>
            <p:nvPr/>
          </p:nvSpPr>
          <p:spPr>
            <a:xfrm>
              <a:off x="39632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rc1357"/>
            <p:cNvSpPr/>
            <p:nvPr/>
          </p:nvSpPr>
          <p:spPr>
            <a:xfrm>
              <a:off x="3963265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rc1358"/>
            <p:cNvSpPr/>
            <p:nvPr/>
          </p:nvSpPr>
          <p:spPr>
            <a:xfrm>
              <a:off x="3963265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rc1359"/>
            <p:cNvSpPr/>
            <p:nvPr/>
          </p:nvSpPr>
          <p:spPr>
            <a:xfrm>
              <a:off x="39632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rc1360"/>
            <p:cNvSpPr/>
            <p:nvPr/>
          </p:nvSpPr>
          <p:spPr>
            <a:xfrm>
              <a:off x="39718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rc1361"/>
            <p:cNvSpPr/>
            <p:nvPr/>
          </p:nvSpPr>
          <p:spPr>
            <a:xfrm>
              <a:off x="397180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rc1362"/>
            <p:cNvSpPr/>
            <p:nvPr/>
          </p:nvSpPr>
          <p:spPr>
            <a:xfrm>
              <a:off x="397180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rc1363"/>
            <p:cNvSpPr/>
            <p:nvPr/>
          </p:nvSpPr>
          <p:spPr>
            <a:xfrm>
              <a:off x="397180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rc1364"/>
            <p:cNvSpPr/>
            <p:nvPr/>
          </p:nvSpPr>
          <p:spPr>
            <a:xfrm>
              <a:off x="39803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rc1365"/>
            <p:cNvSpPr/>
            <p:nvPr/>
          </p:nvSpPr>
          <p:spPr>
            <a:xfrm>
              <a:off x="3980345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rc1366"/>
            <p:cNvSpPr/>
            <p:nvPr/>
          </p:nvSpPr>
          <p:spPr>
            <a:xfrm>
              <a:off x="3980345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rc1367"/>
            <p:cNvSpPr/>
            <p:nvPr/>
          </p:nvSpPr>
          <p:spPr>
            <a:xfrm>
              <a:off x="3980345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rc1368"/>
            <p:cNvSpPr/>
            <p:nvPr/>
          </p:nvSpPr>
          <p:spPr>
            <a:xfrm>
              <a:off x="39888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rc1369"/>
            <p:cNvSpPr/>
            <p:nvPr/>
          </p:nvSpPr>
          <p:spPr>
            <a:xfrm>
              <a:off x="39888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rc1370"/>
            <p:cNvSpPr/>
            <p:nvPr/>
          </p:nvSpPr>
          <p:spPr>
            <a:xfrm>
              <a:off x="39888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rc1371"/>
            <p:cNvSpPr/>
            <p:nvPr/>
          </p:nvSpPr>
          <p:spPr>
            <a:xfrm>
              <a:off x="39888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rc1372"/>
            <p:cNvSpPr/>
            <p:nvPr/>
          </p:nvSpPr>
          <p:spPr>
            <a:xfrm>
              <a:off x="39974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rc1373"/>
            <p:cNvSpPr/>
            <p:nvPr/>
          </p:nvSpPr>
          <p:spPr>
            <a:xfrm>
              <a:off x="39974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rc1374"/>
            <p:cNvSpPr/>
            <p:nvPr/>
          </p:nvSpPr>
          <p:spPr>
            <a:xfrm>
              <a:off x="39974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rc1375"/>
            <p:cNvSpPr/>
            <p:nvPr/>
          </p:nvSpPr>
          <p:spPr>
            <a:xfrm>
              <a:off x="39974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40059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rc1377"/>
            <p:cNvSpPr/>
            <p:nvPr/>
          </p:nvSpPr>
          <p:spPr>
            <a:xfrm>
              <a:off x="40059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40059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rc1379"/>
            <p:cNvSpPr/>
            <p:nvPr/>
          </p:nvSpPr>
          <p:spPr>
            <a:xfrm>
              <a:off x="40059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40145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40145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40145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rc1383"/>
            <p:cNvSpPr/>
            <p:nvPr/>
          </p:nvSpPr>
          <p:spPr>
            <a:xfrm>
              <a:off x="40145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40230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rc1385"/>
            <p:cNvSpPr/>
            <p:nvPr/>
          </p:nvSpPr>
          <p:spPr>
            <a:xfrm>
              <a:off x="40230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402304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rc1387"/>
            <p:cNvSpPr/>
            <p:nvPr/>
          </p:nvSpPr>
          <p:spPr>
            <a:xfrm>
              <a:off x="402304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rc1388"/>
            <p:cNvSpPr/>
            <p:nvPr/>
          </p:nvSpPr>
          <p:spPr>
            <a:xfrm>
              <a:off x="40315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40315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40315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40315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40401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40401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40401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40401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40486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40486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40486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40486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40572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40572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40572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40572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40657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40657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406574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406574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0742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40742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40742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40742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40828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40828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40828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40828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40913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40913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40913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40913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40999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40999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40999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40999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41084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41084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410844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410844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41169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41169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41169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41169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41255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41255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41255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41255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41340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rc1437"/>
            <p:cNvSpPr/>
            <p:nvPr/>
          </p:nvSpPr>
          <p:spPr>
            <a:xfrm>
              <a:off x="41340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rc1438"/>
            <p:cNvSpPr/>
            <p:nvPr/>
          </p:nvSpPr>
          <p:spPr>
            <a:xfrm>
              <a:off x="41340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41340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414260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rc1441"/>
            <p:cNvSpPr/>
            <p:nvPr/>
          </p:nvSpPr>
          <p:spPr>
            <a:xfrm>
              <a:off x="414260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rc1442"/>
            <p:cNvSpPr/>
            <p:nvPr/>
          </p:nvSpPr>
          <p:spPr>
            <a:xfrm>
              <a:off x="414260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414260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415114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rc1445"/>
            <p:cNvSpPr/>
            <p:nvPr/>
          </p:nvSpPr>
          <p:spPr>
            <a:xfrm>
              <a:off x="415114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rc1446"/>
            <p:cNvSpPr/>
            <p:nvPr/>
          </p:nvSpPr>
          <p:spPr>
            <a:xfrm>
              <a:off x="415114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415114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415968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rc1449"/>
            <p:cNvSpPr/>
            <p:nvPr/>
          </p:nvSpPr>
          <p:spPr>
            <a:xfrm>
              <a:off x="415968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rc1450"/>
            <p:cNvSpPr/>
            <p:nvPr/>
          </p:nvSpPr>
          <p:spPr>
            <a:xfrm>
              <a:off x="415968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415968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416822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rc1453"/>
            <p:cNvSpPr/>
            <p:nvPr/>
          </p:nvSpPr>
          <p:spPr>
            <a:xfrm>
              <a:off x="416822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rc1454"/>
            <p:cNvSpPr/>
            <p:nvPr/>
          </p:nvSpPr>
          <p:spPr>
            <a:xfrm>
              <a:off x="416822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416822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417676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rc1457"/>
            <p:cNvSpPr/>
            <p:nvPr/>
          </p:nvSpPr>
          <p:spPr>
            <a:xfrm>
              <a:off x="417676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rc1458"/>
            <p:cNvSpPr/>
            <p:nvPr/>
          </p:nvSpPr>
          <p:spPr>
            <a:xfrm>
              <a:off x="417676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417676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418530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rc1461"/>
            <p:cNvSpPr/>
            <p:nvPr/>
          </p:nvSpPr>
          <p:spPr>
            <a:xfrm>
              <a:off x="418530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rc1462"/>
            <p:cNvSpPr/>
            <p:nvPr/>
          </p:nvSpPr>
          <p:spPr>
            <a:xfrm>
              <a:off x="418530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418530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tx1464"/>
            <p:cNvSpPr/>
            <p:nvPr/>
          </p:nvSpPr>
          <p:spPr>
            <a:xfrm>
              <a:off x="2259643" y="1779094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BQMUS_001</a:t>
              </a:r>
            </a:p>
          </p:txBody>
        </p:sp>
        <p:sp>
          <p:nvSpPr>
            <p:cNvPr id="1465" name="tx1465"/>
            <p:cNvSpPr/>
            <p:nvPr/>
          </p:nvSpPr>
          <p:spPr>
            <a:xfrm rot="-5400000">
              <a:off x="153819" y="2454418"/>
              <a:ext cx="729626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freq. (n=4)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1563231" y="2094464"/>
              <a:ext cx="2144138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Modal state sequence (0 occurrences, freq=0%)</a:t>
              </a:r>
            </a:p>
          </p:txBody>
        </p:sp>
        <p:sp>
          <p:nvSpPr>
            <p:cNvPr id="1467" name="pl1467"/>
            <p:cNvSpPr/>
            <p:nvPr/>
          </p:nvSpPr>
          <p:spPr>
            <a:xfrm>
              <a:off x="1081026" y="2921711"/>
              <a:ext cx="3074388" cy="0"/>
            </a:xfrm>
            <a:custGeom>
              <a:avLst/>
              <a:pathLst>
                <a:path w="3074388" h="0">
                  <a:moveTo>
                    <a:pt x="0" y="0"/>
                  </a:moveTo>
                  <a:lnTo>
                    <a:pt x="3074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1081026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1337225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1593424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1849623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2105822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2362021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2618220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2874419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3130618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3386817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3643016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3899215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4155414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tx1481"/>
            <p:cNvSpPr/>
            <p:nvPr/>
          </p:nvSpPr>
          <p:spPr>
            <a:xfrm>
              <a:off x="896483" y="3065450"/>
              <a:ext cx="36908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X01.Jan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1403356" y="3065450"/>
              <a:ext cx="38013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X02.Mar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1907356" y="3045510"/>
              <a:ext cx="39693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X01.May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2433677" y="3065401"/>
              <a:ext cx="369086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X30.Jun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2937677" y="3045510"/>
              <a:ext cx="38588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X29.Aug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3461322" y="3064468"/>
              <a:ext cx="363389" cy="7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X28.Oct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3962522" y="3065499"/>
              <a:ext cx="385784" cy="73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X27.Dec</a:t>
              </a:r>
            </a:p>
          </p:txBody>
        </p:sp>
        <p:sp>
          <p:nvSpPr>
            <p:cNvPr id="1488" name="pl1488"/>
            <p:cNvSpPr/>
            <p:nvPr/>
          </p:nvSpPr>
          <p:spPr>
            <a:xfrm>
              <a:off x="952073" y="2230587"/>
              <a:ext cx="0" cy="677572"/>
            </a:xfrm>
            <a:custGeom>
              <a:avLst/>
              <a:pathLst>
                <a:path w="0" h="677572">
                  <a:moveTo>
                    <a:pt x="0" y="6775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8917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891722" y="273876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91722" y="25693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891722" y="239998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891722" y="223058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94"/>
            <p:cNvSpPr/>
            <p:nvPr/>
          </p:nvSpPr>
          <p:spPr>
            <a:xfrm>
              <a:off x="775432" y="2870637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95" name="tx1495"/>
            <p:cNvSpPr/>
            <p:nvPr/>
          </p:nvSpPr>
          <p:spPr>
            <a:xfrm>
              <a:off x="635606" y="2701244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496" name="tx1496"/>
            <p:cNvSpPr/>
            <p:nvPr/>
          </p:nvSpPr>
          <p:spPr>
            <a:xfrm>
              <a:off x="747486" y="2533128"/>
              <a:ext cx="8388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.5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635606" y="2362458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775432" y="2194293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99" name="rc1499"/>
            <p:cNvSpPr/>
            <p:nvPr/>
          </p:nvSpPr>
          <p:spPr>
            <a:xfrm>
              <a:off x="51915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rc1500"/>
            <p:cNvSpPr/>
            <p:nvPr/>
          </p:nvSpPr>
          <p:spPr>
            <a:xfrm>
              <a:off x="519155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519155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519155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rc1503"/>
            <p:cNvSpPr/>
            <p:nvPr/>
          </p:nvSpPr>
          <p:spPr>
            <a:xfrm>
              <a:off x="52000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520009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520009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rc1506"/>
            <p:cNvSpPr/>
            <p:nvPr/>
          </p:nvSpPr>
          <p:spPr>
            <a:xfrm>
              <a:off x="520009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52086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520863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520863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rc1510"/>
            <p:cNvSpPr/>
            <p:nvPr/>
          </p:nvSpPr>
          <p:spPr>
            <a:xfrm>
              <a:off x="520863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52171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521717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521717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rc1514"/>
            <p:cNvSpPr/>
            <p:nvPr/>
          </p:nvSpPr>
          <p:spPr>
            <a:xfrm>
              <a:off x="521717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52257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522571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522571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522571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52342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523425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523425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523425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52427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524279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524279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524279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52513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525133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525133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525133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52598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525987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rc1533"/>
            <p:cNvSpPr/>
            <p:nvPr/>
          </p:nvSpPr>
          <p:spPr>
            <a:xfrm>
              <a:off x="525987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rc1534"/>
            <p:cNvSpPr/>
            <p:nvPr/>
          </p:nvSpPr>
          <p:spPr>
            <a:xfrm>
              <a:off x="525987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52684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526841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526841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526841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52769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527695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527695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527695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52854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528549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528549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528549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52940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529403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529403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529403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53025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530257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530257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530257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53111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531111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531111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531111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53196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531965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531965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531965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53281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532819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532819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532819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53367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533673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533673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533673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53452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534527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534527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534527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53538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535381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535381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535381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536235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536235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rc1581"/>
            <p:cNvSpPr/>
            <p:nvPr/>
          </p:nvSpPr>
          <p:spPr>
            <a:xfrm>
              <a:off x="536235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rc1582"/>
            <p:cNvSpPr/>
            <p:nvPr/>
          </p:nvSpPr>
          <p:spPr>
            <a:xfrm>
              <a:off x="536235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rc1583"/>
            <p:cNvSpPr/>
            <p:nvPr/>
          </p:nvSpPr>
          <p:spPr>
            <a:xfrm>
              <a:off x="537089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rc1584"/>
            <p:cNvSpPr/>
            <p:nvPr/>
          </p:nvSpPr>
          <p:spPr>
            <a:xfrm>
              <a:off x="537089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rc1585"/>
            <p:cNvSpPr/>
            <p:nvPr/>
          </p:nvSpPr>
          <p:spPr>
            <a:xfrm>
              <a:off x="537089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rc1586"/>
            <p:cNvSpPr/>
            <p:nvPr/>
          </p:nvSpPr>
          <p:spPr>
            <a:xfrm>
              <a:off x="537089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rc1587"/>
            <p:cNvSpPr/>
            <p:nvPr/>
          </p:nvSpPr>
          <p:spPr>
            <a:xfrm>
              <a:off x="537943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rc1588"/>
            <p:cNvSpPr/>
            <p:nvPr/>
          </p:nvSpPr>
          <p:spPr>
            <a:xfrm>
              <a:off x="537943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rc1589"/>
            <p:cNvSpPr/>
            <p:nvPr/>
          </p:nvSpPr>
          <p:spPr>
            <a:xfrm>
              <a:off x="537943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rc1590"/>
            <p:cNvSpPr/>
            <p:nvPr/>
          </p:nvSpPr>
          <p:spPr>
            <a:xfrm>
              <a:off x="537943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rc1591"/>
            <p:cNvSpPr/>
            <p:nvPr/>
          </p:nvSpPr>
          <p:spPr>
            <a:xfrm>
              <a:off x="538797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rc1592"/>
            <p:cNvSpPr/>
            <p:nvPr/>
          </p:nvSpPr>
          <p:spPr>
            <a:xfrm>
              <a:off x="538797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rc1593"/>
            <p:cNvSpPr/>
            <p:nvPr/>
          </p:nvSpPr>
          <p:spPr>
            <a:xfrm>
              <a:off x="538797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rc1594"/>
            <p:cNvSpPr/>
            <p:nvPr/>
          </p:nvSpPr>
          <p:spPr>
            <a:xfrm>
              <a:off x="538797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rc1595"/>
            <p:cNvSpPr/>
            <p:nvPr/>
          </p:nvSpPr>
          <p:spPr>
            <a:xfrm>
              <a:off x="539651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rc1596"/>
            <p:cNvSpPr/>
            <p:nvPr/>
          </p:nvSpPr>
          <p:spPr>
            <a:xfrm>
              <a:off x="539651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rc1597"/>
            <p:cNvSpPr/>
            <p:nvPr/>
          </p:nvSpPr>
          <p:spPr>
            <a:xfrm>
              <a:off x="5396516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rc1598"/>
            <p:cNvSpPr/>
            <p:nvPr/>
          </p:nvSpPr>
          <p:spPr>
            <a:xfrm>
              <a:off x="539651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rc1599"/>
            <p:cNvSpPr/>
            <p:nvPr/>
          </p:nvSpPr>
          <p:spPr>
            <a:xfrm>
              <a:off x="54050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rc1600"/>
            <p:cNvSpPr/>
            <p:nvPr/>
          </p:nvSpPr>
          <p:spPr>
            <a:xfrm>
              <a:off x="54050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rc1601"/>
            <p:cNvSpPr/>
            <p:nvPr/>
          </p:nvSpPr>
          <p:spPr>
            <a:xfrm>
              <a:off x="54050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rc1602"/>
            <p:cNvSpPr/>
            <p:nvPr/>
          </p:nvSpPr>
          <p:spPr>
            <a:xfrm>
              <a:off x="54050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rc1603"/>
            <p:cNvSpPr/>
            <p:nvPr/>
          </p:nvSpPr>
          <p:spPr>
            <a:xfrm>
              <a:off x="54135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rc1604"/>
            <p:cNvSpPr/>
            <p:nvPr/>
          </p:nvSpPr>
          <p:spPr>
            <a:xfrm>
              <a:off x="54135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rc1605"/>
            <p:cNvSpPr/>
            <p:nvPr/>
          </p:nvSpPr>
          <p:spPr>
            <a:xfrm>
              <a:off x="54135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rc1606"/>
            <p:cNvSpPr/>
            <p:nvPr/>
          </p:nvSpPr>
          <p:spPr>
            <a:xfrm>
              <a:off x="54135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54221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rc1608"/>
            <p:cNvSpPr/>
            <p:nvPr/>
          </p:nvSpPr>
          <p:spPr>
            <a:xfrm>
              <a:off x="54221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542213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rc1610"/>
            <p:cNvSpPr/>
            <p:nvPr/>
          </p:nvSpPr>
          <p:spPr>
            <a:xfrm>
              <a:off x="542213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rc1611"/>
            <p:cNvSpPr/>
            <p:nvPr/>
          </p:nvSpPr>
          <p:spPr>
            <a:xfrm>
              <a:off x="54306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rc1612"/>
            <p:cNvSpPr/>
            <p:nvPr/>
          </p:nvSpPr>
          <p:spPr>
            <a:xfrm>
              <a:off x="54306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rc1613"/>
            <p:cNvSpPr/>
            <p:nvPr/>
          </p:nvSpPr>
          <p:spPr>
            <a:xfrm>
              <a:off x="543067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rc1614"/>
            <p:cNvSpPr/>
            <p:nvPr/>
          </p:nvSpPr>
          <p:spPr>
            <a:xfrm>
              <a:off x="543067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rc1615"/>
            <p:cNvSpPr/>
            <p:nvPr/>
          </p:nvSpPr>
          <p:spPr>
            <a:xfrm>
              <a:off x="54392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rc1616"/>
            <p:cNvSpPr/>
            <p:nvPr/>
          </p:nvSpPr>
          <p:spPr>
            <a:xfrm>
              <a:off x="54392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rc1617"/>
            <p:cNvSpPr/>
            <p:nvPr/>
          </p:nvSpPr>
          <p:spPr>
            <a:xfrm>
              <a:off x="543921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rc1618"/>
            <p:cNvSpPr/>
            <p:nvPr/>
          </p:nvSpPr>
          <p:spPr>
            <a:xfrm>
              <a:off x="543921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rc1619"/>
            <p:cNvSpPr/>
            <p:nvPr/>
          </p:nvSpPr>
          <p:spPr>
            <a:xfrm>
              <a:off x="54477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rc1620"/>
            <p:cNvSpPr/>
            <p:nvPr/>
          </p:nvSpPr>
          <p:spPr>
            <a:xfrm>
              <a:off x="54477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rc1621"/>
            <p:cNvSpPr/>
            <p:nvPr/>
          </p:nvSpPr>
          <p:spPr>
            <a:xfrm>
              <a:off x="54477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rc1622"/>
            <p:cNvSpPr/>
            <p:nvPr/>
          </p:nvSpPr>
          <p:spPr>
            <a:xfrm>
              <a:off x="54477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rc1623"/>
            <p:cNvSpPr/>
            <p:nvPr/>
          </p:nvSpPr>
          <p:spPr>
            <a:xfrm>
              <a:off x="54562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rc1624"/>
            <p:cNvSpPr/>
            <p:nvPr/>
          </p:nvSpPr>
          <p:spPr>
            <a:xfrm>
              <a:off x="54562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rc1625"/>
            <p:cNvSpPr/>
            <p:nvPr/>
          </p:nvSpPr>
          <p:spPr>
            <a:xfrm>
              <a:off x="54562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rc1626"/>
            <p:cNvSpPr/>
            <p:nvPr/>
          </p:nvSpPr>
          <p:spPr>
            <a:xfrm>
              <a:off x="54562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rc1627"/>
            <p:cNvSpPr/>
            <p:nvPr/>
          </p:nvSpPr>
          <p:spPr>
            <a:xfrm>
              <a:off x="54648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rc1628"/>
            <p:cNvSpPr/>
            <p:nvPr/>
          </p:nvSpPr>
          <p:spPr>
            <a:xfrm>
              <a:off x="54648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rc1629"/>
            <p:cNvSpPr/>
            <p:nvPr/>
          </p:nvSpPr>
          <p:spPr>
            <a:xfrm>
              <a:off x="546483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rc1630"/>
            <p:cNvSpPr/>
            <p:nvPr/>
          </p:nvSpPr>
          <p:spPr>
            <a:xfrm>
              <a:off x="546483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rc1631"/>
            <p:cNvSpPr/>
            <p:nvPr/>
          </p:nvSpPr>
          <p:spPr>
            <a:xfrm>
              <a:off x="54733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rc1632"/>
            <p:cNvSpPr/>
            <p:nvPr/>
          </p:nvSpPr>
          <p:spPr>
            <a:xfrm>
              <a:off x="54733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rc1633"/>
            <p:cNvSpPr/>
            <p:nvPr/>
          </p:nvSpPr>
          <p:spPr>
            <a:xfrm>
              <a:off x="547337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rc1634"/>
            <p:cNvSpPr/>
            <p:nvPr/>
          </p:nvSpPr>
          <p:spPr>
            <a:xfrm>
              <a:off x="547337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rc1635"/>
            <p:cNvSpPr/>
            <p:nvPr/>
          </p:nvSpPr>
          <p:spPr>
            <a:xfrm>
              <a:off x="54819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rc1636"/>
            <p:cNvSpPr/>
            <p:nvPr/>
          </p:nvSpPr>
          <p:spPr>
            <a:xfrm>
              <a:off x="54819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rc1637"/>
            <p:cNvSpPr/>
            <p:nvPr/>
          </p:nvSpPr>
          <p:spPr>
            <a:xfrm>
              <a:off x="548191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rc1638"/>
            <p:cNvSpPr/>
            <p:nvPr/>
          </p:nvSpPr>
          <p:spPr>
            <a:xfrm>
              <a:off x="548191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rc1639"/>
            <p:cNvSpPr/>
            <p:nvPr/>
          </p:nvSpPr>
          <p:spPr>
            <a:xfrm>
              <a:off x="54904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rc1640"/>
            <p:cNvSpPr/>
            <p:nvPr/>
          </p:nvSpPr>
          <p:spPr>
            <a:xfrm>
              <a:off x="54904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rc1641"/>
            <p:cNvSpPr/>
            <p:nvPr/>
          </p:nvSpPr>
          <p:spPr>
            <a:xfrm>
              <a:off x="54904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rc1642"/>
            <p:cNvSpPr/>
            <p:nvPr/>
          </p:nvSpPr>
          <p:spPr>
            <a:xfrm>
              <a:off x="54904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rc1643"/>
            <p:cNvSpPr/>
            <p:nvPr/>
          </p:nvSpPr>
          <p:spPr>
            <a:xfrm>
              <a:off x="54989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rc1644"/>
            <p:cNvSpPr/>
            <p:nvPr/>
          </p:nvSpPr>
          <p:spPr>
            <a:xfrm>
              <a:off x="54989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rc1645"/>
            <p:cNvSpPr/>
            <p:nvPr/>
          </p:nvSpPr>
          <p:spPr>
            <a:xfrm>
              <a:off x="54989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rc1646"/>
            <p:cNvSpPr/>
            <p:nvPr/>
          </p:nvSpPr>
          <p:spPr>
            <a:xfrm>
              <a:off x="54989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rc1647"/>
            <p:cNvSpPr/>
            <p:nvPr/>
          </p:nvSpPr>
          <p:spPr>
            <a:xfrm>
              <a:off x="55075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rc1648"/>
            <p:cNvSpPr/>
            <p:nvPr/>
          </p:nvSpPr>
          <p:spPr>
            <a:xfrm>
              <a:off x="55075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rc1649"/>
            <p:cNvSpPr/>
            <p:nvPr/>
          </p:nvSpPr>
          <p:spPr>
            <a:xfrm>
              <a:off x="550753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550753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55160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55160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551607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551607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55246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55246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552461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552461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rc1659"/>
            <p:cNvSpPr/>
            <p:nvPr/>
          </p:nvSpPr>
          <p:spPr>
            <a:xfrm>
              <a:off x="55331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rc1660"/>
            <p:cNvSpPr/>
            <p:nvPr/>
          </p:nvSpPr>
          <p:spPr>
            <a:xfrm>
              <a:off x="55331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rc1661"/>
            <p:cNvSpPr/>
            <p:nvPr/>
          </p:nvSpPr>
          <p:spPr>
            <a:xfrm>
              <a:off x="55331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rc1662"/>
            <p:cNvSpPr/>
            <p:nvPr/>
          </p:nvSpPr>
          <p:spPr>
            <a:xfrm>
              <a:off x="55331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rc1663"/>
            <p:cNvSpPr/>
            <p:nvPr/>
          </p:nvSpPr>
          <p:spPr>
            <a:xfrm>
              <a:off x="55416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rc1664"/>
            <p:cNvSpPr/>
            <p:nvPr/>
          </p:nvSpPr>
          <p:spPr>
            <a:xfrm>
              <a:off x="55416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rc1665"/>
            <p:cNvSpPr/>
            <p:nvPr/>
          </p:nvSpPr>
          <p:spPr>
            <a:xfrm>
              <a:off x="55416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rc1666"/>
            <p:cNvSpPr/>
            <p:nvPr/>
          </p:nvSpPr>
          <p:spPr>
            <a:xfrm>
              <a:off x="55416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rc1667"/>
            <p:cNvSpPr/>
            <p:nvPr/>
          </p:nvSpPr>
          <p:spPr>
            <a:xfrm>
              <a:off x="55502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rc1668"/>
            <p:cNvSpPr/>
            <p:nvPr/>
          </p:nvSpPr>
          <p:spPr>
            <a:xfrm>
              <a:off x="55502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rc1669"/>
            <p:cNvSpPr/>
            <p:nvPr/>
          </p:nvSpPr>
          <p:spPr>
            <a:xfrm>
              <a:off x="555023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rc1670"/>
            <p:cNvSpPr/>
            <p:nvPr/>
          </p:nvSpPr>
          <p:spPr>
            <a:xfrm>
              <a:off x="555023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rc1671"/>
            <p:cNvSpPr/>
            <p:nvPr/>
          </p:nvSpPr>
          <p:spPr>
            <a:xfrm>
              <a:off x="55587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rc1672"/>
            <p:cNvSpPr/>
            <p:nvPr/>
          </p:nvSpPr>
          <p:spPr>
            <a:xfrm>
              <a:off x="55587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rc1673"/>
            <p:cNvSpPr/>
            <p:nvPr/>
          </p:nvSpPr>
          <p:spPr>
            <a:xfrm>
              <a:off x="555877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rc1674"/>
            <p:cNvSpPr/>
            <p:nvPr/>
          </p:nvSpPr>
          <p:spPr>
            <a:xfrm>
              <a:off x="555877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rc1675"/>
            <p:cNvSpPr/>
            <p:nvPr/>
          </p:nvSpPr>
          <p:spPr>
            <a:xfrm>
              <a:off x="55673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rc1676"/>
            <p:cNvSpPr/>
            <p:nvPr/>
          </p:nvSpPr>
          <p:spPr>
            <a:xfrm>
              <a:off x="55673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rc1677"/>
            <p:cNvSpPr/>
            <p:nvPr/>
          </p:nvSpPr>
          <p:spPr>
            <a:xfrm>
              <a:off x="556731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rc1678"/>
            <p:cNvSpPr/>
            <p:nvPr/>
          </p:nvSpPr>
          <p:spPr>
            <a:xfrm>
              <a:off x="556731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rc1679"/>
            <p:cNvSpPr/>
            <p:nvPr/>
          </p:nvSpPr>
          <p:spPr>
            <a:xfrm>
              <a:off x="55758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rc1680"/>
            <p:cNvSpPr/>
            <p:nvPr/>
          </p:nvSpPr>
          <p:spPr>
            <a:xfrm>
              <a:off x="55758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rc1681"/>
            <p:cNvSpPr/>
            <p:nvPr/>
          </p:nvSpPr>
          <p:spPr>
            <a:xfrm>
              <a:off x="55758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rc1682"/>
            <p:cNvSpPr/>
            <p:nvPr/>
          </p:nvSpPr>
          <p:spPr>
            <a:xfrm>
              <a:off x="55758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rc1683"/>
            <p:cNvSpPr/>
            <p:nvPr/>
          </p:nvSpPr>
          <p:spPr>
            <a:xfrm>
              <a:off x="55843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rc1684"/>
            <p:cNvSpPr/>
            <p:nvPr/>
          </p:nvSpPr>
          <p:spPr>
            <a:xfrm>
              <a:off x="55843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rc1685"/>
            <p:cNvSpPr/>
            <p:nvPr/>
          </p:nvSpPr>
          <p:spPr>
            <a:xfrm>
              <a:off x="55843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rc1686"/>
            <p:cNvSpPr/>
            <p:nvPr/>
          </p:nvSpPr>
          <p:spPr>
            <a:xfrm>
              <a:off x="55843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rc1687"/>
            <p:cNvSpPr/>
            <p:nvPr/>
          </p:nvSpPr>
          <p:spPr>
            <a:xfrm>
              <a:off x="55929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rc1688"/>
            <p:cNvSpPr/>
            <p:nvPr/>
          </p:nvSpPr>
          <p:spPr>
            <a:xfrm>
              <a:off x="55929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rc1689"/>
            <p:cNvSpPr/>
            <p:nvPr/>
          </p:nvSpPr>
          <p:spPr>
            <a:xfrm>
              <a:off x="559293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rc1690"/>
            <p:cNvSpPr/>
            <p:nvPr/>
          </p:nvSpPr>
          <p:spPr>
            <a:xfrm>
              <a:off x="559293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rc1691"/>
            <p:cNvSpPr/>
            <p:nvPr/>
          </p:nvSpPr>
          <p:spPr>
            <a:xfrm>
              <a:off x="56014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rc1692"/>
            <p:cNvSpPr/>
            <p:nvPr/>
          </p:nvSpPr>
          <p:spPr>
            <a:xfrm>
              <a:off x="56014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rc1693"/>
            <p:cNvSpPr/>
            <p:nvPr/>
          </p:nvSpPr>
          <p:spPr>
            <a:xfrm>
              <a:off x="560147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rc1694"/>
            <p:cNvSpPr/>
            <p:nvPr/>
          </p:nvSpPr>
          <p:spPr>
            <a:xfrm>
              <a:off x="560147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rc1695"/>
            <p:cNvSpPr/>
            <p:nvPr/>
          </p:nvSpPr>
          <p:spPr>
            <a:xfrm>
              <a:off x="56100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rc1696"/>
            <p:cNvSpPr/>
            <p:nvPr/>
          </p:nvSpPr>
          <p:spPr>
            <a:xfrm>
              <a:off x="56100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rc1697"/>
            <p:cNvSpPr/>
            <p:nvPr/>
          </p:nvSpPr>
          <p:spPr>
            <a:xfrm>
              <a:off x="561001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rc1698"/>
            <p:cNvSpPr/>
            <p:nvPr/>
          </p:nvSpPr>
          <p:spPr>
            <a:xfrm>
              <a:off x="561001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rc1699"/>
            <p:cNvSpPr/>
            <p:nvPr/>
          </p:nvSpPr>
          <p:spPr>
            <a:xfrm>
              <a:off x="561855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rc1700"/>
            <p:cNvSpPr/>
            <p:nvPr/>
          </p:nvSpPr>
          <p:spPr>
            <a:xfrm>
              <a:off x="561855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rc1701"/>
            <p:cNvSpPr/>
            <p:nvPr/>
          </p:nvSpPr>
          <p:spPr>
            <a:xfrm>
              <a:off x="561855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rc1702"/>
            <p:cNvSpPr/>
            <p:nvPr/>
          </p:nvSpPr>
          <p:spPr>
            <a:xfrm>
              <a:off x="561855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rc1703"/>
            <p:cNvSpPr/>
            <p:nvPr/>
          </p:nvSpPr>
          <p:spPr>
            <a:xfrm>
              <a:off x="562709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rc1704"/>
            <p:cNvSpPr/>
            <p:nvPr/>
          </p:nvSpPr>
          <p:spPr>
            <a:xfrm>
              <a:off x="562709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rc1705"/>
            <p:cNvSpPr/>
            <p:nvPr/>
          </p:nvSpPr>
          <p:spPr>
            <a:xfrm>
              <a:off x="562709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rc1706"/>
            <p:cNvSpPr/>
            <p:nvPr/>
          </p:nvSpPr>
          <p:spPr>
            <a:xfrm>
              <a:off x="562709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rc1707"/>
            <p:cNvSpPr/>
            <p:nvPr/>
          </p:nvSpPr>
          <p:spPr>
            <a:xfrm>
              <a:off x="563563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rc1708"/>
            <p:cNvSpPr/>
            <p:nvPr/>
          </p:nvSpPr>
          <p:spPr>
            <a:xfrm>
              <a:off x="563563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rc1709"/>
            <p:cNvSpPr/>
            <p:nvPr/>
          </p:nvSpPr>
          <p:spPr>
            <a:xfrm>
              <a:off x="563563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rc1710"/>
            <p:cNvSpPr/>
            <p:nvPr/>
          </p:nvSpPr>
          <p:spPr>
            <a:xfrm>
              <a:off x="563563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rc1711"/>
            <p:cNvSpPr/>
            <p:nvPr/>
          </p:nvSpPr>
          <p:spPr>
            <a:xfrm>
              <a:off x="564417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rc1712"/>
            <p:cNvSpPr/>
            <p:nvPr/>
          </p:nvSpPr>
          <p:spPr>
            <a:xfrm>
              <a:off x="564417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rc1713"/>
            <p:cNvSpPr/>
            <p:nvPr/>
          </p:nvSpPr>
          <p:spPr>
            <a:xfrm>
              <a:off x="564417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rc1714"/>
            <p:cNvSpPr/>
            <p:nvPr/>
          </p:nvSpPr>
          <p:spPr>
            <a:xfrm>
              <a:off x="564417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rc1715"/>
            <p:cNvSpPr/>
            <p:nvPr/>
          </p:nvSpPr>
          <p:spPr>
            <a:xfrm>
              <a:off x="565271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rc1716"/>
            <p:cNvSpPr/>
            <p:nvPr/>
          </p:nvSpPr>
          <p:spPr>
            <a:xfrm>
              <a:off x="565271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rc1717"/>
            <p:cNvSpPr/>
            <p:nvPr/>
          </p:nvSpPr>
          <p:spPr>
            <a:xfrm>
              <a:off x="565271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rc1718"/>
            <p:cNvSpPr/>
            <p:nvPr/>
          </p:nvSpPr>
          <p:spPr>
            <a:xfrm>
              <a:off x="565271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rc1719"/>
            <p:cNvSpPr/>
            <p:nvPr/>
          </p:nvSpPr>
          <p:spPr>
            <a:xfrm>
              <a:off x="56612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rc1720"/>
            <p:cNvSpPr/>
            <p:nvPr/>
          </p:nvSpPr>
          <p:spPr>
            <a:xfrm>
              <a:off x="566125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rc1721"/>
            <p:cNvSpPr/>
            <p:nvPr/>
          </p:nvSpPr>
          <p:spPr>
            <a:xfrm>
              <a:off x="566125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rc1722"/>
            <p:cNvSpPr/>
            <p:nvPr/>
          </p:nvSpPr>
          <p:spPr>
            <a:xfrm>
              <a:off x="56612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rc1723"/>
            <p:cNvSpPr/>
            <p:nvPr/>
          </p:nvSpPr>
          <p:spPr>
            <a:xfrm>
              <a:off x="56697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rc1724"/>
            <p:cNvSpPr/>
            <p:nvPr/>
          </p:nvSpPr>
          <p:spPr>
            <a:xfrm>
              <a:off x="566979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rc1725"/>
            <p:cNvSpPr/>
            <p:nvPr/>
          </p:nvSpPr>
          <p:spPr>
            <a:xfrm>
              <a:off x="566979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rc1726"/>
            <p:cNvSpPr/>
            <p:nvPr/>
          </p:nvSpPr>
          <p:spPr>
            <a:xfrm>
              <a:off x="566979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rc1727"/>
            <p:cNvSpPr/>
            <p:nvPr/>
          </p:nvSpPr>
          <p:spPr>
            <a:xfrm>
              <a:off x="56783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rc1728"/>
            <p:cNvSpPr/>
            <p:nvPr/>
          </p:nvSpPr>
          <p:spPr>
            <a:xfrm>
              <a:off x="567833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rc1729"/>
            <p:cNvSpPr/>
            <p:nvPr/>
          </p:nvSpPr>
          <p:spPr>
            <a:xfrm>
              <a:off x="567833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rc1730"/>
            <p:cNvSpPr/>
            <p:nvPr/>
          </p:nvSpPr>
          <p:spPr>
            <a:xfrm>
              <a:off x="567833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rc1731"/>
            <p:cNvSpPr/>
            <p:nvPr/>
          </p:nvSpPr>
          <p:spPr>
            <a:xfrm>
              <a:off x="56868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rc1732"/>
            <p:cNvSpPr/>
            <p:nvPr/>
          </p:nvSpPr>
          <p:spPr>
            <a:xfrm>
              <a:off x="568687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rc1733"/>
            <p:cNvSpPr/>
            <p:nvPr/>
          </p:nvSpPr>
          <p:spPr>
            <a:xfrm>
              <a:off x="568687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rc1734"/>
            <p:cNvSpPr/>
            <p:nvPr/>
          </p:nvSpPr>
          <p:spPr>
            <a:xfrm>
              <a:off x="56868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rc1735"/>
            <p:cNvSpPr/>
            <p:nvPr/>
          </p:nvSpPr>
          <p:spPr>
            <a:xfrm>
              <a:off x="56954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rc1736"/>
            <p:cNvSpPr/>
            <p:nvPr/>
          </p:nvSpPr>
          <p:spPr>
            <a:xfrm>
              <a:off x="569541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rc1737"/>
            <p:cNvSpPr/>
            <p:nvPr/>
          </p:nvSpPr>
          <p:spPr>
            <a:xfrm>
              <a:off x="569541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rc1738"/>
            <p:cNvSpPr/>
            <p:nvPr/>
          </p:nvSpPr>
          <p:spPr>
            <a:xfrm>
              <a:off x="569541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rc1739"/>
            <p:cNvSpPr/>
            <p:nvPr/>
          </p:nvSpPr>
          <p:spPr>
            <a:xfrm>
              <a:off x="57039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rc1740"/>
            <p:cNvSpPr/>
            <p:nvPr/>
          </p:nvSpPr>
          <p:spPr>
            <a:xfrm>
              <a:off x="570395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rc1741"/>
            <p:cNvSpPr/>
            <p:nvPr/>
          </p:nvSpPr>
          <p:spPr>
            <a:xfrm>
              <a:off x="570395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rc1742"/>
            <p:cNvSpPr/>
            <p:nvPr/>
          </p:nvSpPr>
          <p:spPr>
            <a:xfrm>
              <a:off x="570395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rc1743"/>
            <p:cNvSpPr/>
            <p:nvPr/>
          </p:nvSpPr>
          <p:spPr>
            <a:xfrm>
              <a:off x="57124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rc1744"/>
            <p:cNvSpPr/>
            <p:nvPr/>
          </p:nvSpPr>
          <p:spPr>
            <a:xfrm>
              <a:off x="571249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rc1745"/>
            <p:cNvSpPr/>
            <p:nvPr/>
          </p:nvSpPr>
          <p:spPr>
            <a:xfrm>
              <a:off x="571249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rc1746"/>
            <p:cNvSpPr/>
            <p:nvPr/>
          </p:nvSpPr>
          <p:spPr>
            <a:xfrm>
              <a:off x="571249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rc1747"/>
            <p:cNvSpPr/>
            <p:nvPr/>
          </p:nvSpPr>
          <p:spPr>
            <a:xfrm>
              <a:off x="57210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rc1748"/>
            <p:cNvSpPr/>
            <p:nvPr/>
          </p:nvSpPr>
          <p:spPr>
            <a:xfrm>
              <a:off x="572103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rc1749"/>
            <p:cNvSpPr/>
            <p:nvPr/>
          </p:nvSpPr>
          <p:spPr>
            <a:xfrm>
              <a:off x="572103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rc1750"/>
            <p:cNvSpPr/>
            <p:nvPr/>
          </p:nvSpPr>
          <p:spPr>
            <a:xfrm>
              <a:off x="572103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rc1751"/>
            <p:cNvSpPr/>
            <p:nvPr/>
          </p:nvSpPr>
          <p:spPr>
            <a:xfrm>
              <a:off x="57295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rc1752"/>
            <p:cNvSpPr/>
            <p:nvPr/>
          </p:nvSpPr>
          <p:spPr>
            <a:xfrm>
              <a:off x="572957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rc1753"/>
            <p:cNvSpPr/>
            <p:nvPr/>
          </p:nvSpPr>
          <p:spPr>
            <a:xfrm>
              <a:off x="572957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rc1754"/>
            <p:cNvSpPr/>
            <p:nvPr/>
          </p:nvSpPr>
          <p:spPr>
            <a:xfrm>
              <a:off x="572957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rc1755"/>
            <p:cNvSpPr/>
            <p:nvPr/>
          </p:nvSpPr>
          <p:spPr>
            <a:xfrm>
              <a:off x="57381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rc1756"/>
            <p:cNvSpPr/>
            <p:nvPr/>
          </p:nvSpPr>
          <p:spPr>
            <a:xfrm>
              <a:off x="573811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rc1757"/>
            <p:cNvSpPr/>
            <p:nvPr/>
          </p:nvSpPr>
          <p:spPr>
            <a:xfrm>
              <a:off x="573811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rc1758"/>
            <p:cNvSpPr/>
            <p:nvPr/>
          </p:nvSpPr>
          <p:spPr>
            <a:xfrm>
              <a:off x="573811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rc1759"/>
            <p:cNvSpPr/>
            <p:nvPr/>
          </p:nvSpPr>
          <p:spPr>
            <a:xfrm>
              <a:off x="57466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rc1760"/>
            <p:cNvSpPr/>
            <p:nvPr/>
          </p:nvSpPr>
          <p:spPr>
            <a:xfrm>
              <a:off x="574665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rc1761"/>
            <p:cNvSpPr/>
            <p:nvPr/>
          </p:nvSpPr>
          <p:spPr>
            <a:xfrm>
              <a:off x="574665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rc1762"/>
            <p:cNvSpPr/>
            <p:nvPr/>
          </p:nvSpPr>
          <p:spPr>
            <a:xfrm>
              <a:off x="574665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rc1763"/>
            <p:cNvSpPr/>
            <p:nvPr/>
          </p:nvSpPr>
          <p:spPr>
            <a:xfrm>
              <a:off x="57551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rc1764"/>
            <p:cNvSpPr/>
            <p:nvPr/>
          </p:nvSpPr>
          <p:spPr>
            <a:xfrm>
              <a:off x="575519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rc1765"/>
            <p:cNvSpPr/>
            <p:nvPr/>
          </p:nvSpPr>
          <p:spPr>
            <a:xfrm>
              <a:off x="575519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rc1766"/>
            <p:cNvSpPr/>
            <p:nvPr/>
          </p:nvSpPr>
          <p:spPr>
            <a:xfrm>
              <a:off x="575519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rc1767"/>
            <p:cNvSpPr/>
            <p:nvPr/>
          </p:nvSpPr>
          <p:spPr>
            <a:xfrm>
              <a:off x="57637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rc1768"/>
            <p:cNvSpPr/>
            <p:nvPr/>
          </p:nvSpPr>
          <p:spPr>
            <a:xfrm>
              <a:off x="576373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rc1769"/>
            <p:cNvSpPr/>
            <p:nvPr/>
          </p:nvSpPr>
          <p:spPr>
            <a:xfrm>
              <a:off x="576373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rc1770"/>
            <p:cNvSpPr/>
            <p:nvPr/>
          </p:nvSpPr>
          <p:spPr>
            <a:xfrm>
              <a:off x="576373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rc1771"/>
            <p:cNvSpPr/>
            <p:nvPr/>
          </p:nvSpPr>
          <p:spPr>
            <a:xfrm>
              <a:off x="57722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rc1772"/>
            <p:cNvSpPr/>
            <p:nvPr/>
          </p:nvSpPr>
          <p:spPr>
            <a:xfrm>
              <a:off x="577227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rc1773"/>
            <p:cNvSpPr/>
            <p:nvPr/>
          </p:nvSpPr>
          <p:spPr>
            <a:xfrm>
              <a:off x="577227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rc1774"/>
            <p:cNvSpPr/>
            <p:nvPr/>
          </p:nvSpPr>
          <p:spPr>
            <a:xfrm>
              <a:off x="577227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rc1775"/>
            <p:cNvSpPr/>
            <p:nvPr/>
          </p:nvSpPr>
          <p:spPr>
            <a:xfrm>
              <a:off x="57808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rc1776"/>
            <p:cNvSpPr/>
            <p:nvPr/>
          </p:nvSpPr>
          <p:spPr>
            <a:xfrm>
              <a:off x="578081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rc1777"/>
            <p:cNvSpPr/>
            <p:nvPr/>
          </p:nvSpPr>
          <p:spPr>
            <a:xfrm>
              <a:off x="578081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rc1778"/>
            <p:cNvSpPr/>
            <p:nvPr/>
          </p:nvSpPr>
          <p:spPr>
            <a:xfrm>
              <a:off x="578081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rc1779"/>
            <p:cNvSpPr/>
            <p:nvPr/>
          </p:nvSpPr>
          <p:spPr>
            <a:xfrm>
              <a:off x="57893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rc1780"/>
            <p:cNvSpPr/>
            <p:nvPr/>
          </p:nvSpPr>
          <p:spPr>
            <a:xfrm>
              <a:off x="578935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rc1781"/>
            <p:cNvSpPr/>
            <p:nvPr/>
          </p:nvSpPr>
          <p:spPr>
            <a:xfrm>
              <a:off x="578935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rc1782"/>
            <p:cNvSpPr/>
            <p:nvPr/>
          </p:nvSpPr>
          <p:spPr>
            <a:xfrm>
              <a:off x="57893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rc1783"/>
            <p:cNvSpPr/>
            <p:nvPr/>
          </p:nvSpPr>
          <p:spPr>
            <a:xfrm>
              <a:off x="57978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rc1784"/>
            <p:cNvSpPr/>
            <p:nvPr/>
          </p:nvSpPr>
          <p:spPr>
            <a:xfrm>
              <a:off x="579789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rc1785"/>
            <p:cNvSpPr/>
            <p:nvPr/>
          </p:nvSpPr>
          <p:spPr>
            <a:xfrm>
              <a:off x="579789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rc1786"/>
            <p:cNvSpPr/>
            <p:nvPr/>
          </p:nvSpPr>
          <p:spPr>
            <a:xfrm>
              <a:off x="579789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rc1787"/>
            <p:cNvSpPr/>
            <p:nvPr/>
          </p:nvSpPr>
          <p:spPr>
            <a:xfrm>
              <a:off x="58064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rc1788"/>
            <p:cNvSpPr/>
            <p:nvPr/>
          </p:nvSpPr>
          <p:spPr>
            <a:xfrm>
              <a:off x="580643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rc1789"/>
            <p:cNvSpPr/>
            <p:nvPr/>
          </p:nvSpPr>
          <p:spPr>
            <a:xfrm>
              <a:off x="580643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rc1790"/>
            <p:cNvSpPr/>
            <p:nvPr/>
          </p:nvSpPr>
          <p:spPr>
            <a:xfrm>
              <a:off x="580643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rc1791"/>
            <p:cNvSpPr/>
            <p:nvPr/>
          </p:nvSpPr>
          <p:spPr>
            <a:xfrm>
              <a:off x="58149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rc1792"/>
            <p:cNvSpPr/>
            <p:nvPr/>
          </p:nvSpPr>
          <p:spPr>
            <a:xfrm>
              <a:off x="581497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rc1793"/>
            <p:cNvSpPr/>
            <p:nvPr/>
          </p:nvSpPr>
          <p:spPr>
            <a:xfrm>
              <a:off x="5814974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rc1794"/>
            <p:cNvSpPr/>
            <p:nvPr/>
          </p:nvSpPr>
          <p:spPr>
            <a:xfrm>
              <a:off x="58149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rc1795"/>
            <p:cNvSpPr/>
            <p:nvPr/>
          </p:nvSpPr>
          <p:spPr>
            <a:xfrm>
              <a:off x="58235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rc1796"/>
            <p:cNvSpPr/>
            <p:nvPr/>
          </p:nvSpPr>
          <p:spPr>
            <a:xfrm>
              <a:off x="582351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rc1797"/>
            <p:cNvSpPr/>
            <p:nvPr/>
          </p:nvSpPr>
          <p:spPr>
            <a:xfrm>
              <a:off x="582351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rc1798"/>
            <p:cNvSpPr/>
            <p:nvPr/>
          </p:nvSpPr>
          <p:spPr>
            <a:xfrm>
              <a:off x="582351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rc1799"/>
            <p:cNvSpPr/>
            <p:nvPr/>
          </p:nvSpPr>
          <p:spPr>
            <a:xfrm>
              <a:off x="58320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rc1800"/>
            <p:cNvSpPr/>
            <p:nvPr/>
          </p:nvSpPr>
          <p:spPr>
            <a:xfrm>
              <a:off x="5832054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rc1801"/>
            <p:cNvSpPr/>
            <p:nvPr/>
          </p:nvSpPr>
          <p:spPr>
            <a:xfrm>
              <a:off x="5832054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rc1802"/>
            <p:cNvSpPr/>
            <p:nvPr/>
          </p:nvSpPr>
          <p:spPr>
            <a:xfrm>
              <a:off x="5832054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rc1803"/>
            <p:cNvSpPr/>
            <p:nvPr/>
          </p:nvSpPr>
          <p:spPr>
            <a:xfrm>
              <a:off x="58405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rc1804"/>
            <p:cNvSpPr/>
            <p:nvPr/>
          </p:nvSpPr>
          <p:spPr>
            <a:xfrm>
              <a:off x="584059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rc1805"/>
            <p:cNvSpPr/>
            <p:nvPr/>
          </p:nvSpPr>
          <p:spPr>
            <a:xfrm>
              <a:off x="584059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rc1806"/>
            <p:cNvSpPr/>
            <p:nvPr/>
          </p:nvSpPr>
          <p:spPr>
            <a:xfrm>
              <a:off x="584059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rc1807"/>
            <p:cNvSpPr/>
            <p:nvPr/>
          </p:nvSpPr>
          <p:spPr>
            <a:xfrm>
              <a:off x="58491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rc1808"/>
            <p:cNvSpPr/>
            <p:nvPr/>
          </p:nvSpPr>
          <p:spPr>
            <a:xfrm>
              <a:off x="584913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rc1809"/>
            <p:cNvSpPr/>
            <p:nvPr/>
          </p:nvSpPr>
          <p:spPr>
            <a:xfrm>
              <a:off x="584913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rc1810"/>
            <p:cNvSpPr/>
            <p:nvPr/>
          </p:nvSpPr>
          <p:spPr>
            <a:xfrm>
              <a:off x="584913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rc1811"/>
            <p:cNvSpPr/>
            <p:nvPr/>
          </p:nvSpPr>
          <p:spPr>
            <a:xfrm>
              <a:off x="58576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rc1812"/>
            <p:cNvSpPr/>
            <p:nvPr/>
          </p:nvSpPr>
          <p:spPr>
            <a:xfrm>
              <a:off x="585767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rc1813"/>
            <p:cNvSpPr/>
            <p:nvPr/>
          </p:nvSpPr>
          <p:spPr>
            <a:xfrm>
              <a:off x="585767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rc1814"/>
            <p:cNvSpPr/>
            <p:nvPr/>
          </p:nvSpPr>
          <p:spPr>
            <a:xfrm>
              <a:off x="58576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rc1815"/>
            <p:cNvSpPr/>
            <p:nvPr/>
          </p:nvSpPr>
          <p:spPr>
            <a:xfrm>
              <a:off x="58662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rc1816"/>
            <p:cNvSpPr/>
            <p:nvPr/>
          </p:nvSpPr>
          <p:spPr>
            <a:xfrm>
              <a:off x="586621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rc1817"/>
            <p:cNvSpPr/>
            <p:nvPr/>
          </p:nvSpPr>
          <p:spPr>
            <a:xfrm>
              <a:off x="586621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rc1818"/>
            <p:cNvSpPr/>
            <p:nvPr/>
          </p:nvSpPr>
          <p:spPr>
            <a:xfrm>
              <a:off x="586621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58747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587475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587475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587475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588329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588329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588329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rc1826"/>
            <p:cNvSpPr/>
            <p:nvPr/>
          </p:nvSpPr>
          <p:spPr>
            <a:xfrm>
              <a:off x="588329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rc1827"/>
            <p:cNvSpPr/>
            <p:nvPr/>
          </p:nvSpPr>
          <p:spPr>
            <a:xfrm>
              <a:off x="589183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rc1828"/>
            <p:cNvSpPr/>
            <p:nvPr/>
          </p:nvSpPr>
          <p:spPr>
            <a:xfrm>
              <a:off x="589183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rc1829"/>
            <p:cNvSpPr/>
            <p:nvPr/>
          </p:nvSpPr>
          <p:spPr>
            <a:xfrm>
              <a:off x="589183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rc1830"/>
            <p:cNvSpPr/>
            <p:nvPr/>
          </p:nvSpPr>
          <p:spPr>
            <a:xfrm>
              <a:off x="589183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rc1831"/>
            <p:cNvSpPr/>
            <p:nvPr/>
          </p:nvSpPr>
          <p:spPr>
            <a:xfrm>
              <a:off x="590037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rc1832"/>
            <p:cNvSpPr/>
            <p:nvPr/>
          </p:nvSpPr>
          <p:spPr>
            <a:xfrm>
              <a:off x="590037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rc1833"/>
            <p:cNvSpPr/>
            <p:nvPr/>
          </p:nvSpPr>
          <p:spPr>
            <a:xfrm>
              <a:off x="590037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rc1834"/>
            <p:cNvSpPr/>
            <p:nvPr/>
          </p:nvSpPr>
          <p:spPr>
            <a:xfrm>
              <a:off x="590037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rc1835"/>
            <p:cNvSpPr/>
            <p:nvPr/>
          </p:nvSpPr>
          <p:spPr>
            <a:xfrm>
              <a:off x="590891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rc1836"/>
            <p:cNvSpPr/>
            <p:nvPr/>
          </p:nvSpPr>
          <p:spPr>
            <a:xfrm>
              <a:off x="5908914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rc1837"/>
            <p:cNvSpPr/>
            <p:nvPr/>
          </p:nvSpPr>
          <p:spPr>
            <a:xfrm>
              <a:off x="5908914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rc1838"/>
            <p:cNvSpPr/>
            <p:nvPr/>
          </p:nvSpPr>
          <p:spPr>
            <a:xfrm>
              <a:off x="5908914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rc1839"/>
            <p:cNvSpPr/>
            <p:nvPr/>
          </p:nvSpPr>
          <p:spPr>
            <a:xfrm>
              <a:off x="591745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rc1840"/>
            <p:cNvSpPr/>
            <p:nvPr/>
          </p:nvSpPr>
          <p:spPr>
            <a:xfrm>
              <a:off x="5917454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rc1841"/>
            <p:cNvSpPr/>
            <p:nvPr/>
          </p:nvSpPr>
          <p:spPr>
            <a:xfrm>
              <a:off x="5917454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rc1842"/>
            <p:cNvSpPr/>
            <p:nvPr/>
          </p:nvSpPr>
          <p:spPr>
            <a:xfrm>
              <a:off x="591745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rc1843"/>
            <p:cNvSpPr/>
            <p:nvPr/>
          </p:nvSpPr>
          <p:spPr>
            <a:xfrm>
              <a:off x="59259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rc1844"/>
            <p:cNvSpPr/>
            <p:nvPr/>
          </p:nvSpPr>
          <p:spPr>
            <a:xfrm>
              <a:off x="592599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rc1845"/>
            <p:cNvSpPr/>
            <p:nvPr/>
          </p:nvSpPr>
          <p:spPr>
            <a:xfrm>
              <a:off x="592599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rc1846"/>
            <p:cNvSpPr/>
            <p:nvPr/>
          </p:nvSpPr>
          <p:spPr>
            <a:xfrm>
              <a:off x="592599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rc1847"/>
            <p:cNvSpPr/>
            <p:nvPr/>
          </p:nvSpPr>
          <p:spPr>
            <a:xfrm>
              <a:off x="593453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rc1848"/>
            <p:cNvSpPr/>
            <p:nvPr/>
          </p:nvSpPr>
          <p:spPr>
            <a:xfrm>
              <a:off x="593453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rc1849"/>
            <p:cNvSpPr/>
            <p:nvPr/>
          </p:nvSpPr>
          <p:spPr>
            <a:xfrm>
              <a:off x="593453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rc1850"/>
            <p:cNvSpPr/>
            <p:nvPr/>
          </p:nvSpPr>
          <p:spPr>
            <a:xfrm>
              <a:off x="593453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rc1851"/>
            <p:cNvSpPr/>
            <p:nvPr/>
          </p:nvSpPr>
          <p:spPr>
            <a:xfrm>
              <a:off x="59430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rc1852"/>
            <p:cNvSpPr/>
            <p:nvPr/>
          </p:nvSpPr>
          <p:spPr>
            <a:xfrm>
              <a:off x="594307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rc1853"/>
            <p:cNvSpPr/>
            <p:nvPr/>
          </p:nvSpPr>
          <p:spPr>
            <a:xfrm>
              <a:off x="594307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94307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rc1855"/>
            <p:cNvSpPr/>
            <p:nvPr/>
          </p:nvSpPr>
          <p:spPr>
            <a:xfrm>
              <a:off x="59516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595161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rc1857"/>
            <p:cNvSpPr/>
            <p:nvPr/>
          </p:nvSpPr>
          <p:spPr>
            <a:xfrm>
              <a:off x="595161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rc1858"/>
            <p:cNvSpPr/>
            <p:nvPr/>
          </p:nvSpPr>
          <p:spPr>
            <a:xfrm>
              <a:off x="595161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rc1859"/>
            <p:cNvSpPr/>
            <p:nvPr/>
          </p:nvSpPr>
          <p:spPr>
            <a:xfrm>
              <a:off x="596015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rc1860"/>
            <p:cNvSpPr/>
            <p:nvPr/>
          </p:nvSpPr>
          <p:spPr>
            <a:xfrm>
              <a:off x="596015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rc1861"/>
            <p:cNvSpPr/>
            <p:nvPr/>
          </p:nvSpPr>
          <p:spPr>
            <a:xfrm>
              <a:off x="59601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rc1862"/>
            <p:cNvSpPr/>
            <p:nvPr/>
          </p:nvSpPr>
          <p:spPr>
            <a:xfrm>
              <a:off x="59601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rc1863"/>
            <p:cNvSpPr/>
            <p:nvPr/>
          </p:nvSpPr>
          <p:spPr>
            <a:xfrm>
              <a:off x="59686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rc1864"/>
            <p:cNvSpPr/>
            <p:nvPr/>
          </p:nvSpPr>
          <p:spPr>
            <a:xfrm>
              <a:off x="596869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rc1865"/>
            <p:cNvSpPr/>
            <p:nvPr/>
          </p:nvSpPr>
          <p:spPr>
            <a:xfrm>
              <a:off x="596869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rc1866"/>
            <p:cNvSpPr/>
            <p:nvPr/>
          </p:nvSpPr>
          <p:spPr>
            <a:xfrm>
              <a:off x="596869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rc1867"/>
            <p:cNvSpPr/>
            <p:nvPr/>
          </p:nvSpPr>
          <p:spPr>
            <a:xfrm>
              <a:off x="597723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rc1868"/>
            <p:cNvSpPr/>
            <p:nvPr/>
          </p:nvSpPr>
          <p:spPr>
            <a:xfrm>
              <a:off x="597723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rc1869"/>
            <p:cNvSpPr/>
            <p:nvPr/>
          </p:nvSpPr>
          <p:spPr>
            <a:xfrm>
              <a:off x="597723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rc1870"/>
            <p:cNvSpPr/>
            <p:nvPr/>
          </p:nvSpPr>
          <p:spPr>
            <a:xfrm>
              <a:off x="597723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rc1871"/>
            <p:cNvSpPr/>
            <p:nvPr/>
          </p:nvSpPr>
          <p:spPr>
            <a:xfrm>
              <a:off x="59857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rc1872"/>
            <p:cNvSpPr/>
            <p:nvPr/>
          </p:nvSpPr>
          <p:spPr>
            <a:xfrm>
              <a:off x="598577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rc1873"/>
            <p:cNvSpPr/>
            <p:nvPr/>
          </p:nvSpPr>
          <p:spPr>
            <a:xfrm>
              <a:off x="598577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rc1874"/>
            <p:cNvSpPr/>
            <p:nvPr/>
          </p:nvSpPr>
          <p:spPr>
            <a:xfrm>
              <a:off x="598577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rc1875"/>
            <p:cNvSpPr/>
            <p:nvPr/>
          </p:nvSpPr>
          <p:spPr>
            <a:xfrm>
              <a:off x="59943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rc1876"/>
            <p:cNvSpPr/>
            <p:nvPr/>
          </p:nvSpPr>
          <p:spPr>
            <a:xfrm>
              <a:off x="599431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rc1877"/>
            <p:cNvSpPr/>
            <p:nvPr/>
          </p:nvSpPr>
          <p:spPr>
            <a:xfrm>
              <a:off x="599431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rc1878"/>
            <p:cNvSpPr/>
            <p:nvPr/>
          </p:nvSpPr>
          <p:spPr>
            <a:xfrm>
              <a:off x="599431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rc1879"/>
            <p:cNvSpPr/>
            <p:nvPr/>
          </p:nvSpPr>
          <p:spPr>
            <a:xfrm>
              <a:off x="600285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rc1880"/>
            <p:cNvSpPr/>
            <p:nvPr/>
          </p:nvSpPr>
          <p:spPr>
            <a:xfrm>
              <a:off x="6002853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rc1881"/>
            <p:cNvSpPr/>
            <p:nvPr/>
          </p:nvSpPr>
          <p:spPr>
            <a:xfrm>
              <a:off x="6002853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rc1882"/>
            <p:cNvSpPr/>
            <p:nvPr/>
          </p:nvSpPr>
          <p:spPr>
            <a:xfrm>
              <a:off x="6002853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rc1883"/>
            <p:cNvSpPr/>
            <p:nvPr/>
          </p:nvSpPr>
          <p:spPr>
            <a:xfrm>
              <a:off x="601139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rc1884"/>
            <p:cNvSpPr/>
            <p:nvPr/>
          </p:nvSpPr>
          <p:spPr>
            <a:xfrm>
              <a:off x="601139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rc1885"/>
            <p:cNvSpPr/>
            <p:nvPr/>
          </p:nvSpPr>
          <p:spPr>
            <a:xfrm>
              <a:off x="60113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rc1886"/>
            <p:cNvSpPr/>
            <p:nvPr/>
          </p:nvSpPr>
          <p:spPr>
            <a:xfrm>
              <a:off x="60113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rc1887"/>
            <p:cNvSpPr/>
            <p:nvPr/>
          </p:nvSpPr>
          <p:spPr>
            <a:xfrm>
              <a:off x="601993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rc1888"/>
            <p:cNvSpPr/>
            <p:nvPr/>
          </p:nvSpPr>
          <p:spPr>
            <a:xfrm>
              <a:off x="601993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rc1889"/>
            <p:cNvSpPr/>
            <p:nvPr/>
          </p:nvSpPr>
          <p:spPr>
            <a:xfrm>
              <a:off x="601993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rc1890"/>
            <p:cNvSpPr/>
            <p:nvPr/>
          </p:nvSpPr>
          <p:spPr>
            <a:xfrm>
              <a:off x="601993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rc1891"/>
            <p:cNvSpPr/>
            <p:nvPr/>
          </p:nvSpPr>
          <p:spPr>
            <a:xfrm>
              <a:off x="602847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rc1892"/>
            <p:cNvSpPr/>
            <p:nvPr/>
          </p:nvSpPr>
          <p:spPr>
            <a:xfrm>
              <a:off x="602847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rc1893"/>
            <p:cNvSpPr/>
            <p:nvPr/>
          </p:nvSpPr>
          <p:spPr>
            <a:xfrm>
              <a:off x="602847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rc1894"/>
            <p:cNvSpPr/>
            <p:nvPr/>
          </p:nvSpPr>
          <p:spPr>
            <a:xfrm>
              <a:off x="602847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rc1895"/>
            <p:cNvSpPr/>
            <p:nvPr/>
          </p:nvSpPr>
          <p:spPr>
            <a:xfrm>
              <a:off x="6037013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rc1896"/>
            <p:cNvSpPr/>
            <p:nvPr/>
          </p:nvSpPr>
          <p:spPr>
            <a:xfrm>
              <a:off x="6037013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rc1897"/>
            <p:cNvSpPr/>
            <p:nvPr/>
          </p:nvSpPr>
          <p:spPr>
            <a:xfrm>
              <a:off x="603701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rc1898"/>
            <p:cNvSpPr/>
            <p:nvPr/>
          </p:nvSpPr>
          <p:spPr>
            <a:xfrm>
              <a:off x="603701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rc1899"/>
            <p:cNvSpPr/>
            <p:nvPr/>
          </p:nvSpPr>
          <p:spPr>
            <a:xfrm>
              <a:off x="604555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rc1900"/>
            <p:cNvSpPr/>
            <p:nvPr/>
          </p:nvSpPr>
          <p:spPr>
            <a:xfrm>
              <a:off x="604555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rc1901"/>
            <p:cNvSpPr/>
            <p:nvPr/>
          </p:nvSpPr>
          <p:spPr>
            <a:xfrm>
              <a:off x="604555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rc1902"/>
            <p:cNvSpPr/>
            <p:nvPr/>
          </p:nvSpPr>
          <p:spPr>
            <a:xfrm>
              <a:off x="604555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rc1903"/>
            <p:cNvSpPr/>
            <p:nvPr/>
          </p:nvSpPr>
          <p:spPr>
            <a:xfrm>
              <a:off x="605409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rc1904"/>
            <p:cNvSpPr/>
            <p:nvPr/>
          </p:nvSpPr>
          <p:spPr>
            <a:xfrm>
              <a:off x="605409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rc1905"/>
            <p:cNvSpPr/>
            <p:nvPr/>
          </p:nvSpPr>
          <p:spPr>
            <a:xfrm>
              <a:off x="605409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rc1906"/>
            <p:cNvSpPr/>
            <p:nvPr/>
          </p:nvSpPr>
          <p:spPr>
            <a:xfrm>
              <a:off x="605409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rc1907"/>
            <p:cNvSpPr/>
            <p:nvPr/>
          </p:nvSpPr>
          <p:spPr>
            <a:xfrm>
              <a:off x="606263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rc1908"/>
            <p:cNvSpPr/>
            <p:nvPr/>
          </p:nvSpPr>
          <p:spPr>
            <a:xfrm>
              <a:off x="606263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rc1909"/>
            <p:cNvSpPr/>
            <p:nvPr/>
          </p:nvSpPr>
          <p:spPr>
            <a:xfrm>
              <a:off x="606263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rc1910"/>
            <p:cNvSpPr/>
            <p:nvPr/>
          </p:nvSpPr>
          <p:spPr>
            <a:xfrm>
              <a:off x="606263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rc1911"/>
            <p:cNvSpPr/>
            <p:nvPr/>
          </p:nvSpPr>
          <p:spPr>
            <a:xfrm>
              <a:off x="607117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rc1912"/>
            <p:cNvSpPr/>
            <p:nvPr/>
          </p:nvSpPr>
          <p:spPr>
            <a:xfrm>
              <a:off x="607117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rc1913"/>
            <p:cNvSpPr/>
            <p:nvPr/>
          </p:nvSpPr>
          <p:spPr>
            <a:xfrm>
              <a:off x="607117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rc1914"/>
            <p:cNvSpPr/>
            <p:nvPr/>
          </p:nvSpPr>
          <p:spPr>
            <a:xfrm>
              <a:off x="607117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rc1915"/>
            <p:cNvSpPr/>
            <p:nvPr/>
          </p:nvSpPr>
          <p:spPr>
            <a:xfrm>
              <a:off x="6079713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rc1916"/>
            <p:cNvSpPr/>
            <p:nvPr/>
          </p:nvSpPr>
          <p:spPr>
            <a:xfrm>
              <a:off x="6079713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rc1917"/>
            <p:cNvSpPr/>
            <p:nvPr/>
          </p:nvSpPr>
          <p:spPr>
            <a:xfrm>
              <a:off x="6079713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rc1918"/>
            <p:cNvSpPr/>
            <p:nvPr/>
          </p:nvSpPr>
          <p:spPr>
            <a:xfrm>
              <a:off x="6079713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rc1919"/>
            <p:cNvSpPr/>
            <p:nvPr/>
          </p:nvSpPr>
          <p:spPr>
            <a:xfrm>
              <a:off x="608825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rc1920"/>
            <p:cNvSpPr/>
            <p:nvPr/>
          </p:nvSpPr>
          <p:spPr>
            <a:xfrm>
              <a:off x="608825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rc1921"/>
            <p:cNvSpPr/>
            <p:nvPr/>
          </p:nvSpPr>
          <p:spPr>
            <a:xfrm>
              <a:off x="60882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rc1922"/>
            <p:cNvSpPr/>
            <p:nvPr/>
          </p:nvSpPr>
          <p:spPr>
            <a:xfrm>
              <a:off x="60882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rc1923"/>
            <p:cNvSpPr/>
            <p:nvPr/>
          </p:nvSpPr>
          <p:spPr>
            <a:xfrm>
              <a:off x="609679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rc1924"/>
            <p:cNvSpPr/>
            <p:nvPr/>
          </p:nvSpPr>
          <p:spPr>
            <a:xfrm>
              <a:off x="609679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rc1925"/>
            <p:cNvSpPr/>
            <p:nvPr/>
          </p:nvSpPr>
          <p:spPr>
            <a:xfrm>
              <a:off x="60967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rc1926"/>
            <p:cNvSpPr/>
            <p:nvPr/>
          </p:nvSpPr>
          <p:spPr>
            <a:xfrm>
              <a:off x="60967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rc1927"/>
            <p:cNvSpPr/>
            <p:nvPr/>
          </p:nvSpPr>
          <p:spPr>
            <a:xfrm>
              <a:off x="610533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rc1928"/>
            <p:cNvSpPr/>
            <p:nvPr/>
          </p:nvSpPr>
          <p:spPr>
            <a:xfrm>
              <a:off x="610533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rc1929"/>
            <p:cNvSpPr/>
            <p:nvPr/>
          </p:nvSpPr>
          <p:spPr>
            <a:xfrm>
              <a:off x="610533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rc1930"/>
            <p:cNvSpPr/>
            <p:nvPr/>
          </p:nvSpPr>
          <p:spPr>
            <a:xfrm>
              <a:off x="610533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rc1931"/>
            <p:cNvSpPr/>
            <p:nvPr/>
          </p:nvSpPr>
          <p:spPr>
            <a:xfrm>
              <a:off x="611387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rc1932"/>
            <p:cNvSpPr/>
            <p:nvPr/>
          </p:nvSpPr>
          <p:spPr>
            <a:xfrm>
              <a:off x="611387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rc1933"/>
            <p:cNvSpPr/>
            <p:nvPr/>
          </p:nvSpPr>
          <p:spPr>
            <a:xfrm>
              <a:off x="611387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rc1934"/>
            <p:cNvSpPr/>
            <p:nvPr/>
          </p:nvSpPr>
          <p:spPr>
            <a:xfrm>
              <a:off x="611387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rc1935"/>
            <p:cNvSpPr/>
            <p:nvPr/>
          </p:nvSpPr>
          <p:spPr>
            <a:xfrm>
              <a:off x="612241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rc1936"/>
            <p:cNvSpPr/>
            <p:nvPr/>
          </p:nvSpPr>
          <p:spPr>
            <a:xfrm>
              <a:off x="612241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rc1937"/>
            <p:cNvSpPr/>
            <p:nvPr/>
          </p:nvSpPr>
          <p:spPr>
            <a:xfrm>
              <a:off x="612241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rc1938"/>
            <p:cNvSpPr/>
            <p:nvPr/>
          </p:nvSpPr>
          <p:spPr>
            <a:xfrm>
              <a:off x="612241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rc1939"/>
            <p:cNvSpPr/>
            <p:nvPr/>
          </p:nvSpPr>
          <p:spPr>
            <a:xfrm>
              <a:off x="613095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rc1940"/>
            <p:cNvSpPr/>
            <p:nvPr/>
          </p:nvSpPr>
          <p:spPr>
            <a:xfrm>
              <a:off x="613095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rc1941"/>
            <p:cNvSpPr/>
            <p:nvPr/>
          </p:nvSpPr>
          <p:spPr>
            <a:xfrm>
              <a:off x="61309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rc1942"/>
            <p:cNvSpPr/>
            <p:nvPr/>
          </p:nvSpPr>
          <p:spPr>
            <a:xfrm>
              <a:off x="61309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rc1943"/>
            <p:cNvSpPr/>
            <p:nvPr/>
          </p:nvSpPr>
          <p:spPr>
            <a:xfrm>
              <a:off x="613949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rc1944"/>
            <p:cNvSpPr/>
            <p:nvPr/>
          </p:nvSpPr>
          <p:spPr>
            <a:xfrm>
              <a:off x="613949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rc1945"/>
            <p:cNvSpPr/>
            <p:nvPr/>
          </p:nvSpPr>
          <p:spPr>
            <a:xfrm>
              <a:off x="613949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rc1946"/>
            <p:cNvSpPr/>
            <p:nvPr/>
          </p:nvSpPr>
          <p:spPr>
            <a:xfrm>
              <a:off x="613949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rc1947"/>
            <p:cNvSpPr/>
            <p:nvPr/>
          </p:nvSpPr>
          <p:spPr>
            <a:xfrm>
              <a:off x="614803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rc1948"/>
            <p:cNvSpPr/>
            <p:nvPr/>
          </p:nvSpPr>
          <p:spPr>
            <a:xfrm>
              <a:off x="614803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rc1949"/>
            <p:cNvSpPr/>
            <p:nvPr/>
          </p:nvSpPr>
          <p:spPr>
            <a:xfrm>
              <a:off x="614803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rc1950"/>
            <p:cNvSpPr/>
            <p:nvPr/>
          </p:nvSpPr>
          <p:spPr>
            <a:xfrm>
              <a:off x="614803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rc1951"/>
            <p:cNvSpPr/>
            <p:nvPr/>
          </p:nvSpPr>
          <p:spPr>
            <a:xfrm>
              <a:off x="615657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rc1952"/>
            <p:cNvSpPr/>
            <p:nvPr/>
          </p:nvSpPr>
          <p:spPr>
            <a:xfrm>
              <a:off x="615657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rc1953"/>
            <p:cNvSpPr/>
            <p:nvPr/>
          </p:nvSpPr>
          <p:spPr>
            <a:xfrm>
              <a:off x="615657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rc1954"/>
            <p:cNvSpPr/>
            <p:nvPr/>
          </p:nvSpPr>
          <p:spPr>
            <a:xfrm>
              <a:off x="615657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rc1955"/>
            <p:cNvSpPr/>
            <p:nvPr/>
          </p:nvSpPr>
          <p:spPr>
            <a:xfrm>
              <a:off x="616511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rc1956"/>
            <p:cNvSpPr/>
            <p:nvPr/>
          </p:nvSpPr>
          <p:spPr>
            <a:xfrm>
              <a:off x="616511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616511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rc1958"/>
            <p:cNvSpPr/>
            <p:nvPr/>
          </p:nvSpPr>
          <p:spPr>
            <a:xfrm>
              <a:off x="616511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rc1959"/>
            <p:cNvSpPr/>
            <p:nvPr/>
          </p:nvSpPr>
          <p:spPr>
            <a:xfrm>
              <a:off x="6173653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rc1960"/>
            <p:cNvSpPr/>
            <p:nvPr/>
          </p:nvSpPr>
          <p:spPr>
            <a:xfrm>
              <a:off x="6173653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rc1961"/>
            <p:cNvSpPr/>
            <p:nvPr/>
          </p:nvSpPr>
          <p:spPr>
            <a:xfrm>
              <a:off x="6173653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rc1962"/>
            <p:cNvSpPr/>
            <p:nvPr/>
          </p:nvSpPr>
          <p:spPr>
            <a:xfrm>
              <a:off x="6173653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rc1963"/>
            <p:cNvSpPr/>
            <p:nvPr/>
          </p:nvSpPr>
          <p:spPr>
            <a:xfrm>
              <a:off x="618219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rc1964"/>
            <p:cNvSpPr/>
            <p:nvPr/>
          </p:nvSpPr>
          <p:spPr>
            <a:xfrm>
              <a:off x="618219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rc1965"/>
            <p:cNvSpPr/>
            <p:nvPr/>
          </p:nvSpPr>
          <p:spPr>
            <a:xfrm>
              <a:off x="618219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rc1966"/>
            <p:cNvSpPr/>
            <p:nvPr/>
          </p:nvSpPr>
          <p:spPr>
            <a:xfrm>
              <a:off x="618219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rc1967"/>
            <p:cNvSpPr/>
            <p:nvPr/>
          </p:nvSpPr>
          <p:spPr>
            <a:xfrm>
              <a:off x="61907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rc1968"/>
            <p:cNvSpPr/>
            <p:nvPr/>
          </p:nvSpPr>
          <p:spPr>
            <a:xfrm>
              <a:off x="61907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rc1969"/>
            <p:cNvSpPr/>
            <p:nvPr/>
          </p:nvSpPr>
          <p:spPr>
            <a:xfrm>
              <a:off x="61907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rc1970"/>
            <p:cNvSpPr/>
            <p:nvPr/>
          </p:nvSpPr>
          <p:spPr>
            <a:xfrm>
              <a:off x="61907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rc1971"/>
            <p:cNvSpPr/>
            <p:nvPr/>
          </p:nvSpPr>
          <p:spPr>
            <a:xfrm>
              <a:off x="619927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rc1972"/>
            <p:cNvSpPr/>
            <p:nvPr/>
          </p:nvSpPr>
          <p:spPr>
            <a:xfrm>
              <a:off x="619927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rc1973"/>
            <p:cNvSpPr/>
            <p:nvPr/>
          </p:nvSpPr>
          <p:spPr>
            <a:xfrm>
              <a:off x="619927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rc1974"/>
            <p:cNvSpPr/>
            <p:nvPr/>
          </p:nvSpPr>
          <p:spPr>
            <a:xfrm>
              <a:off x="619927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rc1975"/>
            <p:cNvSpPr/>
            <p:nvPr/>
          </p:nvSpPr>
          <p:spPr>
            <a:xfrm>
              <a:off x="620781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rc1976"/>
            <p:cNvSpPr/>
            <p:nvPr/>
          </p:nvSpPr>
          <p:spPr>
            <a:xfrm>
              <a:off x="620781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rc1977"/>
            <p:cNvSpPr/>
            <p:nvPr/>
          </p:nvSpPr>
          <p:spPr>
            <a:xfrm>
              <a:off x="620781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rc1978"/>
            <p:cNvSpPr/>
            <p:nvPr/>
          </p:nvSpPr>
          <p:spPr>
            <a:xfrm>
              <a:off x="620781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rc1979"/>
            <p:cNvSpPr/>
            <p:nvPr/>
          </p:nvSpPr>
          <p:spPr>
            <a:xfrm>
              <a:off x="621635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rc1980"/>
            <p:cNvSpPr/>
            <p:nvPr/>
          </p:nvSpPr>
          <p:spPr>
            <a:xfrm>
              <a:off x="621635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rc1981"/>
            <p:cNvSpPr/>
            <p:nvPr/>
          </p:nvSpPr>
          <p:spPr>
            <a:xfrm>
              <a:off x="621635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rc1982"/>
            <p:cNvSpPr/>
            <p:nvPr/>
          </p:nvSpPr>
          <p:spPr>
            <a:xfrm>
              <a:off x="621635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rc1983"/>
            <p:cNvSpPr/>
            <p:nvPr/>
          </p:nvSpPr>
          <p:spPr>
            <a:xfrm>
              <a:off x="622489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rc1984"/>
            <p:cNvSpPr/>
            <p:nvPr/>
          </p:nvSpPr>
          <p:spPr>
            <a:xfrm>
              <a:off x="622489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rc1985"/>
            <p:cNvSpPr/>
            <p:nvPr/>
          </p:nvSpPr>
          <p:spPr>
            <a:xfrm>
              <a:off x="622489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rc1986"/>
            <p:cNvSpPr/>
            <p:nvPr/>
          </p:nvSpPr>
          <p:spPr>
            <a:xfrm>
              <a:off x="622489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rc1987"/>
            <p:cNvSpPr/>
            <p:nvPr/>
          </p:nvSpPr>
          <p:spPr>
            <a:xfrm>
              <a:off x="62334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rc1988"/>
            <p:cNvSpPr/>
            <p:nvPr/>
          </p:nvSpPr>
          <p:spPr>
            <a:xfrm>
              <a:off x="62334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rc1989"/>
            <p:cNvSpPr/>
            <p:nvPr/>
          </p:nvSpPr>
          <p:spPr>
            <a:xfrm>
              <a:off x="62334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rc1990"/>
            <p:cNvSpPr/>
            <p:nvPr/>
          </p:nvSpPr>
          <p:spPr>
            <a:xfrm>
              <a:off x="62334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rc1991"/>
            <p:cNvSpPr/>
            <p:nvPr/>
          </p:nvSpPr>
          <p:spPr>
            <a:xfrm>
              <a:off x="624197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rc1992"/>
            <p:cNvSpPr/>
            <p:nvPr/>
          </p:nvSpPr>
          <p:spPr>
            <a:xfrm>
              <a:off x="624197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rc1993"/>
            <p:cNvSpPr/>
            <p:nvPr/>
          </p:nvSpPr>
          <p:spPr>
            <a:xfrm>
              <a:off x="624197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624197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625051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625051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625051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625051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625905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625905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625905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rc2002"/>
            <p:cNvSpPr/>
            <p:nvPr/>
          </p:nvSpPr>
          <p:spPr>
            <a:xfrm>
              <a:off x="625905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rc2003"/>
            <p:cNvSpPr/>
            <p:nvPr/>
          </p:nvSpPr>
          <p:spPr>
            <a:xfrm>
              <a:off x="62675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rc2004"/>
            <p:cNvSpPr/>
            <p:nvPr/>
          </p:nvSpPr>
          <p:spPr>
            <a:xfrm>
              <a:off x="62675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rc2005"/>
            <p:cNvSpPr/>
            <p:nvPr/>
          </p:nvSpPr>
          <p:spPr>
            <a:xfrm>
              <a:off x="62675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rc2006"/>
            <p:cNvSpPr/>
            <p:nvPr/>
          </p:nvSpPr>
          <p:spPr>
            <a:xfrm>
              <a:off x="62675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rc2007"/>
            <p:cNvSpPr/>
            <p:nvPr/>
          </p:nvSpPr>
          <p:spPr>
            <a:xfrm>
              <a:off x="627613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rc2008"/>
            <p:cNvSpPr/>
            <p:nvPr/>
          </p:nvSpPr>
          <p:spPr>
            <a:xfrm>
              <a:off x="627613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rc2009"/>
            <p:cNvSpPr/>
            <p:nvPr/>
          </p:nvSpPr>
          <p:spPr>
            <a:xfrm>
              <a:off x="627613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rc2010"/>
            <p:cNvSpPr/>
            <p:nvPr/>
          </p:nvSpPr>
          <p:spPr>
            <a:xfrm>
              <a:off x="627613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rc2011"/>
            <p:cNvSpPr/>
            <p:nvPr/>
          </p:nvSpPr>
          <p:spPr>
            <a:xfrm>
              <a:off x="62846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rc2012"/>
            <p:cNvSpPr/>
            <p:nvPr/>
          </p:nvSpPr>
          <p:spPr>
            <a:xfrm>
              <a:off x="62846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rc2013"/>
            <p:cNvSpPr/>
            <p:nvPr/>
          </p:nvSpPr>
          <p:spPr>
            <a:xfrm>
              <a:off x="62846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rc2014"/>
            <p:cNvSpPr/>
            <p:nvPr/>
          </p:nvSpPr>
          <p:spPr>
            <a:xfrm>
              <a:off x="62846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rc2015"/>
            <p:cNvSpPr/>
            <p:nvPr/>
          </p:nvSpPr>
          <p:spPr>
            <a:xfrm>
              <a:off x="629321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rc2016"/>
            <p:cNvSpPr/>
            <p:nvPr/>
          </p:nvSpPr>
          <p:spPr>
            <a:xfrm>
              <a:off x="629321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rc2017"/>
            <p:cNvSpPr/>
            <p:nvPr/>
          </p:nvSpPr>
          <p:spPr>
            <a:xfrm>
              <a:off x="629321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rc2018"/>
            <p:cNvSpPr/>
            <p:nvPr/>
          </p:nvSpPr>
          <p:spPr>
            <a:xfrm>
              <a:off x="629321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rc2019"/>
            <p:cNvSpPr/>
            <p:nvPr/>
          </p:nvSpPr>
          <p:spPr>
            <a:xfrm>
              <a:off x="63017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rc2020"/>
            <p:cNvSpPr/>
            <p:nvPr/>
          </p:nvSpPr>
          <p:spPr>
            <a:xfrm>
              <a:off x="63017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rc2021"/>
            <p:cNvSpPr/>
            <p:nvPr/>
          </p:nvSpPr>
          <p:spPr>
            <a:xfrm>
              <a:off x="63017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rc2022"/>
            <p:cNvSpPr/>
            <p:nvPr/>
          </p:nvSpPr>
          <p:spPr>
            <a:xfrm>
              <a:off x="63017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rc2023"/>
            <p:cNvSpPr/>
            <p:nvPr/>
          </p:nvSpPr>
          <p:spPr>
            <a:xfrm>
              <a:off x="631029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rc2024"/>
            <p:cNvSpPr/>
            <p:nvPr/>
          </p:nvSpPr>
          <p:spPr>
            <a:xfrm>
              <a:off x="631029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rc2025"/>
            <p:cNvSpPr/>
            <p:nvPr/>
          </p:nvSpPr>
          <p:spPr>
            <a:xfrm>
              <a:off x="631029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rc2026"/>
            <p:cNvSpPr/>
            <p:nvPr/>
          </p:nvSpPr>
          <p:spPr>
            <a:xfrm>
              <a:off x="631029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rc2027"/>
            <p:cNvSpPr/>
            <p:nvPr/>
          </p:nvSpPr>
          <p:spPr>
            <a:xfrm>
              <a:off x="63188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rc2028"/>
            <p:cNvSpPr/>
            <p:nvPr/>
          </p:nvSpPr>
          <p:spPr>
            <a:xfrm>
              <a:off x="63188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rc2029"/>
            <p:cNvSpPr/>
            <p:nvPr/>
          </p:nvSpPr>
          <p:spPr>
            <a:xfrm>
              <a:off x="63188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rc2030"/>
            <p:cNvSpPr/>
            <p:nvPr/>
          </p:nvSpPr>
          <p:spPr>
            <a:xfrm>
              <a:off x="63188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rc2031"/>
            <p:cNvSpPr/>
            <p:nvPr/>
          </p:nvSpPr>
          <p:spPr>
            <a:xfrm>
              <a:off x="632737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rc2032"/>
            <p:cNvSpPr/>
            <p:nvPr/>
          </p:nvSpPr>
          <p:spPr>
            <a:xfrm>
              <a:off x="632737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rc2033"/>
            <p:cNvSpPr/>
            <p:nvPr/>
          </p:nvSpPr>
          <p:spPr>
            <a:xfrm>
              <a:off x="632737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rc2034"/>
            <p:cNvSpPr/>
            <p:nvPr/>
          </p:nvSpPr>
          <p:spPr>
            <a:xfrm>
              <a:off x="632737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rc2035"/>
            <p:cNvSpPr/>
            <p:nvPr/>
          </p:nvSpPr>
          <p:spPr>
            <a:xfrm>
              <a:off x="633591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rc2036"/>
            <p:cNvSpPr/>
            <p:nvPr/>
          </p:nvSpPr>
          <p:spPr>
            <a:xfrm>
              <a:off x="633591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rc2037"/>
            <p:cNvSpPr/>
            <p:nvPr/>
          </p:nvSpPr>
          <p:spPr>
            <a:xfrm>
              <a:off x="633591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rc2038"/>
            <p:cNvSpPr/>
            <p:nvPr/>
          </p:nvSpPr>
          <p:spPr>
            <a:xfrm>
              <a:off x="633591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rc2039"/>
            <p:cNvSpPr/>
            <p:nvPr/>
          </p:nvSpPr>
          <p:spPr>
            <a:xfrm>
              <a:off x="634445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rc2040"/>
            <p:cNvSpPr/>
            <p:nvPr/>
          </p:nvSpPr>
          <p:spPr>
            <a:xfrm>
              <a:off x="634445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rc2041"/>
            <p:cNvSpPr/>
            <p:nvPr/>
          </p:nvSpPr>
          <p:spPr>
            <a:xfrm>
              <a:off x="634445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rc2042"/>
            <p:cNvSpPr/>
            <p:nvPr/>
          </p:nvSpPr>
          <p:spPr>
            <a:xfrm>
              <a:off x="634445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rc2043"/>
            <p:cNvSpPr/>
            <p:nvPr/>
          </p:nvSpPr>
          <p:spPr>
            <a:xfrm>
              <a:off x="6352992" y="2230587"/>
              <a:ext cx="8539" cy="677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rc2044"/>
            <p:cNvSpPr/>
            <p:nvPr/>
          </p:nvSpPr>
          <p:spPr>
            <a:xfrm>
              <a:off x="6352992" y="2230587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rc2045"/>
            <p:cNvSpPr/>
            <p:nvPr/>
          </p:nvSpPr>
          <p:spPr>
            <a:xfrm>
              <a:off x="6352992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rc2046"/>
            <p:cNvSpPr/>
            <p:nvPr/>
          </p:nvSpPr>
          <p:spPr>
            <a:xfrm>
              <a:off x="6352992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rc2047"/>
            <p:cNvSpPr/>
            <p:nvPr/>
          </p:nvSpPr>
          <p:spPr>
            <a:xfrm>
              <a:off x="63615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rc2048"/>
            <p:cNvSpPr/>
            <p:nvPr/>
          </p:nvSpPr>
          <p:spPr>
            <a:xfrm>
              <a:off x="63615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rc2049"/>
            <p:cNvSpPr/>
            <p:nvPr/>
          </p:nvSpPr>
          <p:spPr>
            <a:xfrm>
              <a:off x="63615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rc2050"/>
            <p:cNvSpPr/>
            <p:nvPr/>
          </p:nvSpPr>
          <p:spPr>
            <a:xfrm>
              <a:off x="63615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rc2051"/>
            <p:cNvSpPr/>
            <p:nvPr/>
          </p:nvSpPr>
          <p:spPr>
            <a:xfrm>
              <a:off x="637007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rc2052"/>
            <p:cNvSpPr/>
            <p:nvPr/>
          </p:nvSpPr>
          <p:spPr>
            <a:xfrm>
              <a:off x="637007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rc2053"/>
            <p:cNvSpPr/>
            <p:nvPr/>
          </p:nvSpPr>
          <p:spPr>
            <a:xfrm>
              <a:off x="637007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rc2054"/>
            <p:cNvSpPr/>
            <p:nvPr/>
          </p:nvSpPr>
          <p:spPr>
            <a:xfrm>
              <a:off x="637007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rc2055"/>
            <p:cNvSpPr/>
            <p:nvPr/>
          </p:nvSpPr>
          <p:spPr>
            <a:xfrm>
              <a:off x="637861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rc2056"/>
            <p:cNvSpPr/>
            <p:nvPr/>
          </p:nvSpPr>
          <p:spPr>
            <a:xfrm>
              <a:off x="637861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rc2057"/>
            <p:cNvSpPr/>
            <p:nvPr/>
          </p:nvSpPr>
          <p:spPr>
            <a:xfrm>
              <a:off x="637861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rc2058"/>
            <p:cNvSpPr/>
            <p:nvPr/>
          </p:nvSpPr>
          <p:spPr>
            <a:xfrm>
              <a:off x="637861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rc2059"/>
            <p:cNvSpPr/>
            <p:nvPr/>
          </p:nvSpPr>
          <p:spPr>
            <a:xfrm>
              <a:off x="638715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rc2060"/>
            <p:cNvSpPr/>
            <p:nvPr/>
          </p:nvSpPr>
          <p:spPr>
            <a:xfrm>
              <a:off x="638715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rc2061"/>
            <p:cNvSpPr/>
            <p:nvPr/>
          </p:nvSpPr>
          <p:spPr>
            <a:xfrm>
              <a:off x="638715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rc2062"/>
            <p:cNvSpPr/>
            <p:nvPr/>
          </p:nvSpPr>
          <p:spPr>
            <a:xfrm>
              <a:off x="638715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rc2063"/>
            <p:cNvSpPr/>
            <p:nvPr/>
          </p:nvSpPr>
          <p:spPr>
            <a:xfrm>
              <a:off x="639569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rc2064"/>
            <p:cNvSpPr/>
            <p:nvPr/>
          </p:nvSpPr>
          <p:spPr>
            <a:xfrm>
              <a:off x="639569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rc2065"/>
            <p:cNvSpPr/>
            <p:nvPr/>
          </p:nvSpPr>
          <p:spPr>
            <a:xfrm>
              <a:off x="639569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rc2066"/>
            <p:cNvSpPr/>
            <p:nvPr/>
          </p:nvSpPr>
          <p:spPr>
            <a:xfrm>
              <a:off x="639569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rc2067"/>
            <p:cNvSpPr/>
            <p:nvPr/>
          </p:nvSpPr>
          <p:spPr>
            <a:xfrm>
              <a:off x="6404232" y="2399980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rc2068"/>
            <p:cNvSpPr/>
            <p:nvPr/>
          </p:nvSpPr>
          <p:spPr>
            <a:xfrm>
              <a:off x="6404232" y="239998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rc2069"/>
            <p:cNvSpPr/>
            <p:nvPr/>
          </p:nvSpPr>
          <p:spPr>
            <a:xfrm>
              <a:off x="6404232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rc2070"/>
            <p:cNvSpPr/>
            <p:nvPr/>
          </p:nvSpPr>
          <p:spPr>
            <a:xfrm>
              <a:off x="6404232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rc2071"/>
            <p:cNvSpPr/>
            <p:nvPr/>
          </p:nvSpPr>
          <p:spPr>
            <a:xfrm>
              <a:off x="641277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rc2072"/>
            <p:cNvSpPr/>
            <p:nvPr/>
          </p:nvSpPr>
          <p:spPr>
            <a:xfrm>
              <a:off x="641277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rc2073"/>
            <p:cNvSpPr/>
            <p:nvPr/>
          </p:nvSpPr>
          <p:spPr>
            <a:xfrm>
              <a:off x="641277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rc2074"/>
            <p:cNvSpPr/>
            <p:nvPr/>
          </p:nvSpPr>
          <p:spPr>
            <a:xfrm>
              <a:off x="641277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rc2075"/>
            <p:cNvSpPr/>
            <p:nvPr/>
          </p:nvSpPr>
          <p:spPr>
            <a:xfrm>
              <a:off x="642131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rc2076"/>
            <p:cNvSpPr/>
            <p:nvPr/>
          </p:nvSpPr>
          <p:spPr>
            <a:xfrm>
              <a:off x="642131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rc2077"/>
            <p:cNvSpPr/>
            <p:nvPr/>
          </p:nvSpPr>
          <p:spPr>
            <a:xfrm>
              <a:off x="642131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rc2078"/>
            <p:cNvSpPr/>
            <p:nvPr/>
          </p:nvSpPr>
          <p:spPr>
            <a:xfrm>
              <a:off x="642131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rc2079"/>
            <p:cNvSpPr/>
            <p:nvPr/>
          </p:nvSpPr>
          <p:spPr>
            <a:xfrm>
              <a:off x="642985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rc2080"/>
            <p:cNvSpPr/>
            <p:nvPr/>
          </p:nvSpPr>
          <p:spPr>
            <a:xfrm>
              <a:off x="642985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rc2081"/>
            <p:cNvSpPr/>
            <p:nvPr/>
          </p:nvSpPr>
          <p:spPr>
            <a:xfrm>
              <a:off x="642985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rc2082"/>
            <p:cNvSpPr/>
            <p:nvPr/>
          </p:nvSpPr>
          <p:spPr>
            <a:xfrm>
              <a:off x="642985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rc2083"/>
            <p:cNvSpPr/>
            <p:nvPr/>
          </p:nvSpPr>
          <p:spPr>
            <a:xfrm>
              <a:off x="6438392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rc2084"/>
            <p:cNvSpPr/>
            <p:nvPr/>
          </p:nvSpPr>
          <p:spPr>
            <a:xfrm>
              <a:off x="6438392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rc2085"/>
            <p:cNvSpPr/>
            <p:nvPr/>
          </p:nvSpPr>
          <p:spPr>
            <a:xfrm>
              <a:off x="6438392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rc2086"/>
            <p:cNvSpPr/>
            <p:nvPr/>
          </p:nvSpPr>
          <p:spPr>
            <a:xfrm>
              <a:off x="6438392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rc2087"/>
            <p:cNvSpPr/>
            <p:nvPr/>
          </p:nvSpPr>
          <p:spPr>
            <a:xfrm>
              <a:off x="6446931" y="2569373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rc2088"/>
            <p:cNvSpPr/>
            <p:nvPr/>
          </p:nvSpPr>
          <p:spPr>
            <a:xfrm>
              <a:off x="6446931" y="2569373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rc2089"/>
            <p:cNvSpPr/>
            <p:nvPr/>
          </p:nvSpPr>
          <p:spPr>
            <a:xfrm>
              <a:off x="644693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rc2090"/>
            <p:cNvSpPr/>
            <p:nvPr/>
          </p:nvSpPr>
          <p:spPr>
            <a:xfrm>
              <a:off x="644693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rc2091"/>
            <p:cNvSpPr/>
            <p:nvPr/>
          </p:nvSpPr>
          <p:spPr>
            <a:xfrm>
              <a:off x="64554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rc2092"/>
            <p:cNvSpPr/>
            <p:nvPr/>
          </p:nvSpPr>
          <p:spPr>
            <a:xfrm>
              <a:off x="6455471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rc2093"/>
            <p:cNvSpPr/>
            <p:nvPr/>
          </p:nvSpPr>
          <p:spPr>
            <a:xfrm>
              <a:off x="645547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rc2094"/>
            <p:cNvSpPr/>
            <p:nvPr/>
          </p:nvSpPr>
          <p:spPr>
            <a:xfrm>
              <a:off x="645547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rc2095"/>
            <p:cNvSpPr/>
            <p:nvPr/>
          </p:nvSpPr>
          <p:spPr>
            <a:xfrm>
              <a:off x="64640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rc2096"/>
            <p:cNvSpPr/>
            <p:nvPr/>
          </p:nvSpPr>
          <p:spPr>
            <a:xfrm>
              <a:off x="6464011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rc2097"/>
            <p:cNvSpPr/>
            <p:nvPr/>
          </p:nvSpPr>
          <p:spPr>
            <a:xfrm>
              <a:off x="646401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rc2098"/>
            <p:cNvSpPr/>
            <p:nvPr/>
          </p:nvSpPr>
          <p:spPr>
            <a:xfrm>
              <a:off x="646401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rc2099"/>
            <p:cNvSpPr/>
            <p:nvPr/>
          </p:nvSpPr>
          <p:spPr>
            <a:xfrm>
              <a:off x="64725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rc2100"/>
            <p:cNvSpPr/>
            <p:nvPr/>
          </p:nvSpPr>
          <p:spPr>
            <a:xfrm>
              <a:off x="6472551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rc2101"/>
            <p:cNvSpPr/>
            <p:nvPr/>
          </p:nvSpPr>
          <p:spPr>
            <a:xfrm>
              <a:off x="647255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rc2102"/>
            <p:cNvSpPr/>
            <p:nvPr/>
          </p:nvSpPr>
          <p:spPr>
            <a:xfrm>
              <a:off x="647255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rc2103"/>
            <p:cNvSpPr/>
            <p:nvPr/>
          </p:nvSpPr>
          <p:spPr>
            <a:xfrm>
              <a:off x="64810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rc2104"/>
            <p:cNvSpPr/>
            <p:nvPr/>
          </p:nvSpPr>
          <p:spPr>
            <a:xfrm>
              <a:off x="6481091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rc2105"/>
            <p:cNvSpPr/>
            <p:nvPr/>
          </p:nvSpPr>
          <p:spPr>
            <a:xfrm>
              <a:off x="648109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rc2106"/>
            <p:cNvSpPr/>
            <p:nvPr/>
          </p:nvSpPr>
          <p:spPr>
            <a:xfrm>
              <a:off x="648109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rc2107"/>
            <p:cNvSpPr/>
            <p:nvPr/>
          </p:nvSpPr>
          <p:spPr>
            <a:xfrm>
              <a:off x="648963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rc2108"/>
            <p:cNvSpPr/>
            <p:nvPr/>
          </p:nvSpPr>
          <p:spPr>
            <a:xfrm>
              <a:off x="6489631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rc2109"/>
            <p:cNvSpPr/>
            <p:nvPr/>
          </p:nvSpPr>
          <p:spPr>
            <a:xfrm>
              <a:off x="6489631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rc2110"/>
            <p:cNvSpPr/>
            <p:nvPr/>
          </p:nvSpPr>
          <p:spPr>
            <a:xfrm>
              <a:off x="6489631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rc2111"/>
            <p:cNvSpPr/>
            <p:nvPr/>
          </p:nvSpPr>
          <p:spPr>
            <a:xfrm>
              <a:off x="64981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rc2112"/>
            <p:cNvSpPr/>
            <p:nvPr/>
          </p:nvSpPr>
          <p:spPr>
            <a:xfrm>
              <a:off x="649817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rc2113"/>
            <p:cNvSpPr/>
            <p:nvPr/>
          </p:nvSpPr>
          <p:spPr>
            <a:xfrm>
              <a:off x="6498171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rc2114"/>
            <p:cNvSpPr/>
            <p:nvPr/>
          </p:nvSpPr>
          <p:spPr>
            <a:xfrm>
              <a:off x="649817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rc2115"/>
            <p:cNvSpPr/>
            <p:nvPr/>
          </p:nvSpPr>
          <p:spPr>
            <a:xfrm>
              <a:off x="65067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rc2116"/>
            <p:cNvSpPr/>
            <p:nvPr/>
          </p:nvSpPr>
          <p:spPr>
            <a:xfrm>
              <a:off x="650671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rc2117"/>
            <p:cNvSpPr/>
            <p:nvPr/>
          </p:nvSpPr>
          <p:spPr>
            <a:xfrm>
              <a:off x="6506711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rc2118"/>
            <p:cNvSpPr/>
            <p:nvPr/>
          </p:nvSpPr>
          <p:spPr>
            <a:xfrm>
              <a:off x="6506711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rc2119"/>
            <p:cNvSpPr/>
            <p:nvPr/>
          </p:nvSpPr>
          <p:spPr>
            <a:xfrm>
              <a:off x="65152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rc2120"/>
            <p:cNvSpPr/>
            <p:nvPr/>
          </p:nvSpPr>
          <p:spPr>
            <a:xfrm>
              <a:off x="651525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rc2121"/>
            <p:cNvSpPr/>
            <p:nvPr/>
          </p:nvSpPr>
          <p:spPr>
            <a:xfrm>
              <a:off x="651525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rc2122"/>
            <p:cNvSpPr/>
            <p:nvPr/>
          </p:nvSpPr>
          <p:spPr>
            <a:xfrm>
              <a:off x="651525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rc2123"/>
            <p:cNvSpPr/>
            <p:nvPr/>
          </p:nvSpPr>
          <p:spPr>
            <a:xfrm>
              <a:off x="65237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rc2124"/>
            <p:cNvSpPr/>
            <p:nvPr/>
          </p:nvSpPr>
          <p:spPr>
            <a:xfrm>
              <a:off x="652379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rc2125"/>
            <p:cNvSpPr/>
            <p:nvPr/>
          </p:nvSpPr>
          <p:spPr>
            <a:xfrm>
              <a:off x="652379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rc2126"/>
            <p:cNvSpPr/>
            <p:nvPr/>
          </p:nvSpPr>
          <p:spPr>
            <a:xfrm>
              <a:off x="652379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rc2127"/>
            <p:cNvSpPr/>
            <p:nvPr/>
          </p:nvSpPr>
          <p:spPr>
            <a:xfrm>
              <a:off x="653233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rc2128"/>
            <p:cNvSpPr/>
            <p:nvPr/>
          </p:nvSpPr>
          <p:spPr>
            <a:xfrm>
              <a:off x="653233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rc2129"/>
            <p:cNvSpPr/>
            <p:nvPr/>
          </p:nvSpPr>
          <p:spPr>
            <a:xfrm>
              <a:off x="653233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rc2130"/>
            <p:cNvSpPr/>
            <p:nvPr/>
          </p:nvSpPr>
          <p:spPr>
            <a:xfrm>
              <a:off x="653233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rc2131"/>
            <p:cNvSpPr/>
            <p:nvPr/>
          </p:nvSpPr>
          <p:spPr>
            <a:xfrm>
              <a:off x="65408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rc2132"/>
            <p:cNvSpPr/>
            <p:nvPr/>
          </p:nvSpPr>
          <p:spPr>
            <a:xfrm>
              <a:off x="654087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rc2133"/>
            <p:cNvSpPr/>
            <p:nvPr/>
          </p:nvSpPr>
          <p:spPr>
            <a:xfrm>
              <a:off x="654087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rc2134"/>
            <p:cNvSpPr/>
            <p:nvPr/>
          </p:nvSpPr>
          <p:spPr>
            <a:xfrm>
              <a:off x="654087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rc2135"/>
            <p:cNvSpPr/>
            <p:nvPr/>
          </p:nvSpPr>
          <p:spPr>
            <a:xfrm>
              <a:off x="65494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rc2136"/>
            <p:cNvSpPr/>
            <p:nvPr/>
          </p:nvSpPr>
          <p:spPr>
            <a:xfrm>
              <a:off x="654941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rc2137"/>
            <p:cNvSpPr/>
            <p:nvPr/>
          </p:nvSpPr>
          <p:spPr>
            <a:xfrm>
              <a:off x="654941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rc2138"/>
            <p:cNvSpPr/>
            <p:nvPr/>
          </p:nvSpPr>
          <p:spPr>
            <a:xfrm>
              <a:off x="654941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rc2139"/>
            <p:cNvSpPr/>
            <p:nvPr/>
          </p:nvSpPr>
          <p:spPr>
            <a:xfrm>
              <a:off x="65579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rc2140"/>
            <p:cNvSpPr/>
            <p:nvPr/>
          </p:nvSpPr>
          <p:spPr>
            <a:xfrm>
              <a:off x="655795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rc2141"/>
            <p:cNvSpPr/>
            <p:nvPr/>
          </p:nvSpPr>
          <p:spPr>
            <a:xfrm>
              <a:off x="655795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rc2142"/>
            <p:cNvSpPr/>
            <p:nvPr/>
          </p:nvSpPr>
          <p:spPr>
            <a:xfrm>
              <a:off x="655795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rc2143"/>
            <p:cNvSpPr/>
            <p:nvPr/>
          </p:nvSpPr>
          <p:spPr>
            <a:xfrm>
              <a:off x="65664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rc2144"/>
            <p:cNvSpPr/>
            <p:nvPr/>
          </p:nvSpPr>
          <p:spPr>
            <a:xfrm>
              <a:off x="656649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rc2145"/>
            <p:cNvSpPr/>
            <p:nvPr/>
          </p:nvSpPr>
          <p:spPr>
            <a:xfrm>
              <a:off x="656649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rc2146"/>
            <p:cNvSpPr/>
            <p:nvPr/>
          </p:nvSpPr>
          <p:spPr>
            <a:xfrm>
              <a:off x="656649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rc2147"/>
            <p:cNvSpPr/>
            <p:nvPr/>
          </p:nvSpPr>
          <p:spPr>
            <a:xfrm>
              <a:off x="657503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rc2148"/>
            <p:cNvSpPr/>
            <p:nvPr/>
          </p:nvSpPr>
          <p:spPr>
            <a:xfrm>
              <a:off x="657503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rc2149"/>
            <p:cNvSpPr/>
            <p:nvPr/>
          </p:nvSpPr>
          <p:spPr>
            <a:xfrm>
              <a:off x="657503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rc2150"/>
            <p:cNvSpPr/>
            <p:nvPr/>
          </p:nvSpPr>
          <p:spPr>
            <a:xfrm>
              <a:off x="657503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rc2151"/>
            <p:cNvSpPr/>
            <p:nvPr/>
          </p:nvSpPr>
          <p:spPr>
            <a:xfrm>
              <a:off x="65835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rc2152"/>
            <p:cNvSpPr/>
            <p:nvPr/>
          </p:nvSpPr>
          <p:spPr>
            <a:xfrm>
              <a:off x="658357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rc2153"/>
            <p:cNvSpPr/>
            <p:nvPr/>
          </p:nvSpPr>
          <p:spPr>
            <a:xfrm>
              <a:off x="658357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rc2154"/>
            <p:cNvSpPr/>
            <p:nvPr/>
          </p:nvSpPr>
          <p:spPr>
            <a:xfrm>
              <a:off x="658357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rc2155"/>
            <p:cNvSpPr/>
            <p:nvPr/>
          </p:nvSpPr>
          <p:spPr>
            <a:xfrm>
              <a:off x="65921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rc2156"/>
            <p:cNvSpPr/>
            <p:nvPr/>
          </p:nvSpPr>
          <p:spPr>
            <a:xfrm>
              <a:off x="659211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rc2157"/>
            <p:cNvSpPr/>
            <p:nvPr/>
          </p:nvSpPr>
          <p:spPr>
            <a:xfrm>
              <a:off x="659211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rc2158"/>
            <p:cNvSpPr/>
            <p:nvPr/>
          </p:nvSpPr>
          <p:spPr>
            <a:xfrm>
              <a:off x="659211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rc2159"/>
            <p:cNvSpPr/>
            <p:nvPr/>
          </p:nvSpPr>
          <p:spPr>
            <a:xfrm>
              <a:off x="66006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rc2160"/>
            <p:cNvSpPr/>
            <p:nvPr/>
          </p:nvSpPr>
          <p:spPr>
            <a:xfrm>
              <a:off x="660065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rc2161"/>
            <p:cNvSpPr/>
            <p:nvPr/>
          </p:nvSpPr>
          <p:spPr>
            <a:xfrm>
              <a:off x="660065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rc2162"/>
            <p:cNvSpPr/>
            <p:nvPr/>
          </p:nvSpPr>
          <p:spPr>
            <a:xfrm>
              <a:off x="660065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rc2163"/>
            <p:cNvSpPr/>
            <p:nvPr/>
          </p:nvSpPr>
          <p:spPr>
            <a:xfrm>
              <a:off x="66091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rc2164"/>
            <p:cNvSpPr/>
            <p:nvPr/>
          </p:nvSpPr>
          <p:spPr>
            <a:xfrm>
              <a:off x="660919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rc2165"/>
            <p:cNvSpPr/>
            <p:nvPr/>
          </p:nvSpPr>
          <p:spPr>
            <a:xfrm>
              <a:off x="660919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rc2166"/>
            <p:cNvSpPr/>
            <p:nvPr/>
          </p:nvSpPr>
          <p:spPr>
            <a:xfrm>
              <a:off x="660919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rc2167"/>
            <p:cNvSpPr/>
            <p:nvPr/>
          </p:nvSpPr>
          <p:spPr>
            <a:xfrm>
              <a:off x="661773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rc2168"/>
            <p:cNvSpPr/>
            <p:nvPr/>
          </p:nvSpPr>
          <p:spPr>
            <a:xfrm>
              <a:off x="661773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rc2169"/>
            <p:cNvSpPr/>
            <p:nvPr/>
          </p:nvSpPr>
          <p:spPr>
            <a:xfrm>
              <a:off x="661773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rc2170"/>
            <p:cNvSpPr/>
            <p:nvPr/>
          </p:nvSpPr>
          <p:spPr>
            <a:xfrm>
              <a:off x="661773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rc2171"/>
            <p:cNvSpPr/>
            <p:nvPr/>
          </p:nvSpPr>
          <p:spPr>
            <a:xfrm>
              <a:off x="66262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rc2172"/>
            <p:cNvSpPr/>
            <p:nvPr/>
          </p:nvSpPr>
          <p:spPr>
            <a:xfrm>
              <a:off x="662627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rc2173"/>
            <p:cNvSpPr/>
            <p:nvPr/>
          </p:nvSpPr>
          <p:spPr>
            <a:xfrm>
              <a:off x="662627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rc2174"/>
            <p:cNvSpPr/>
            <p:nvPr/>
          </p:nvSpPr>
          <p:spPr>
            <a:xfrm>
              <a:off x="662627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rc2175"/>
            <p:cNvSpPr/>
            <p:nvPr/>
          </p:nvSpPr>
          <p:spPr>
            <a:xfrm>
              <a:off x="66348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rc2176"/>
            <p:cNvSpPr/>
            <p:nvPr/>
          </p:nvSpPr>
          <p:spPr>
            <a:xfrm>
              <a:off x="663481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rc2177"/>
            <p:cNvSpPr/>
            <p:nvPr/>
          </p:nvSpPr>
          <p:spPr>
            <a:xfrm>
              <a:off x="663481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rc2178"/>
            <p:cNvSpPr/>
            <p:nvPr/>
          </p:nvSpPr>
          <p:spPr>
            <a:xfrm>
              <a:off x="663481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rc2179"/>
            <p:cNvSpPr/>
            <p:nvPr/>
          </p:nvSpPr>
          <p:spPr>
            <a:xfrm>
              <a:off x="66433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rc2180"/>
            <p:cNvSpPr/>
            <p:nvPr/>
          </p:nvSpPr>
          <p:spPr>
            <a:xfrm>
              <a:off x="664335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rc2181"/>
            <p:cNvSpPr/>
            <p:nvPr/>
          </p:nvSpPr>
          <p:spPr>
            <a:xfrm>
              <a:off x="664335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rc2182"/>
            <p:cNvSpPr/>
            <p:nvPr/>
          </p:nvSpPr>
          <p:spPr>
            <a:xfrm>
              <a:off x="664335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rc2183"/>
            <p:cNvSpPr/>
            <p:nvPr/>
          </p:nvSpPr>
          <p:spPr>
            <a:xfrm>
              <a:off x="66518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rc2184"/>
            <p:cNvSpPr/>
            <p:nvPr/>
          </p:nvSpPr>
          <p:spPr>
            <a:xfrm>
              <a:off x="665189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rc2185"/>
            <p:cNvSpPr/>
            <p:nvPr/>
          </p:nvSpPr>
          <p:spPr>
            <a:xfrm>
              <a:off x="665189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rc2186"/>
            <p:cNvSpPr/>
            <p:nvPr/>
          </p:nvSpPr>
          <p:spPr>
            <a:xfrm>
              <a:off x="665189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rc2187"/>
            <p:cNvSpPr/>
            <p:nvPr/>
          </p:nvSpPr>
          <p:spPr>
            <a:xfrm>
              <a:off x="666043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rc2188"/>
            <p:cNvSpPr/>
            <p:nvPr/>
          </p:nvSpPr>
          <p:spPr>
            <a:xfrm>
              <a:off x="666043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rc2189"/>
            <p:cNvSpPr/>
            <p:nvPr/>
          </p:nvSpPr>
          <p:spPr>
            <a:xfrm>
              <a:off x="666043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rc2190"/>
            <p:cNvSpPr/>
            <p:nvPr/>
          </p:nvSpPr>
          <p:spPr>
            <a:xfrm>
              <a:off x="666043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rc2191"/>
            <p:cNvSpPr/>
            <p:nvPr/>
          </p:nvSpPr>
          <p:spPr>
            <a:xfrm>
              <a:off x="666897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rc2192"/>
            <p:cNvSpPr/>
            <p:nvPr/>
          </p:nvSpPr>
          <p:spPr>
            <a:xfrm>
              <a:off x="666897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rc2193"/>
            <p:cNvSpPr/>
            <p:nvPr/>
          </p:nvSpPr>
          <p:spPr>
            <a:xfrm>
              <a:off x="666897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rc2194"/>
            <p:cNvSpPr/>
            <p:nvPr/>
          </p:nvSpPr>
          <p:spPr>
            <a:xfrm>
              <a:off x="666897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rc2195"/>
            <p:cNvSpPr/>
            <p:nvPr/>
          </p:nvSpPr>
          <p:spPr>
            <a:xfrm>
              <a:off x="667751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rc2196"/>
            <p:cNvSpPr/>
            <p:nvPr/>
          </p:nvSpPr>
          <p:spPr>
            <a:xfrm>
              <a:off x="667751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rc2197"/>
            <p:cNvSpPr/>
            <p:nvPr/>
          </p:nvSpPr>
          <p:spPr>
            <a:xfrm>
              <a:off x="667751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rc2198"/>
            <p:cNvSpPr/>
            <p:nvPr/>
          </p:nvSpPr>
          <p:spPr>
            <a:xfrm>
              <a:off x="667751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rc2199"/>
            <p:cNvSpPr/>
            <p:nvPr/>
          </p:nvSpPr>
          <p:spPr>
            <a:xfrm>
              <a:off x="668605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rc2200"/>
            <p:cNvSpPr/>
            <p:nvPr/>
          </p:nvSpPr>
          <p:spPr>
            <a:xfrm>
              <a:off x="668605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rc2201"/>
            <p:cNvSpPr/>
            <p:nvPr/>
          </p:nvSpPr>
          <p:spPr>
            <a:xfrm>
              <a:off x="668605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rc2202"/>
            <p:cNvSpPr/>
            <p:nvPr/>
          </p:nvSpPr>
          <p:spPr>
            <a:xfrm>
              <a:off x="668605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rc2203"/>
            <p:cNvSpPr/>
            <p:nvPr/>
          </p:nvSpPr>
          <p:spPr>
            <a:xfrm>
              <a:off x="6694591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rc2204"/>
            <p:cNvSpPr/>
            <p:nvPr/>
          </p:nvSpPr>
          <p:spPr>
            <a:xfrm>
              <a:off x="6694591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rc2205"/>
            <p:cNvSpPr/>
            <p:nvPr/>
          </p:nvSpPr>
          <p:spPr>
            <a:xfrm>
              <a:off x="6694591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rc2206"/>
            <p:cNvSpPr/>
            <p:nvPr/>
          </p:nvSpPr>
          <p:spPr>
            <a:xfrm>
              <a:off x="6694591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rc2207"/>
            <p:cNvSpPr/>
            <p:nvPr/>
          </p:nvSpPr>
          <p:spPr>
            <a:xfrm>
              <a:off x="67031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rc2208"/>
            <p:cNvSpPr/>
            <p:nvPr/>
          </p:nvSpPr>
          <p:spPr>
            <a:xfrm>
              <a:off x="67031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rc2209"/>
            <p:cNvSpPr/>
            <p:nvPr/>
          </p:nvSpPr>
          <p:spPr>
            <a:xfrm>
              <a:off x="67031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rc2210"/>
            <p:cNvSpPr/>
            <p:nvPr/>
          </p:nvSpPr>
          <p:spPr>
            <a:xfrm>
              <a:off x="67031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rc2211"/>
            <p:cNvSpPr/>
            <p:nvPr/>
          </p:nvSpPr>
          <p:spPr>
            <a:xfrm>
              <a:off x="67116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rc2212"/>
            <p:cNvSpPr/>
            <p:nvPr/>
          </p:nvSpPr>
          <p:spPr>
            <a:xfrm>
              <a:off x="67116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rc2213"/>
            <p:cNvSpPr/>
            <p:nvPr/>
          </p:nvSpPr>
          <p:spPr>
            <a:xfrm>
              <a:off x="67116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rc2214"/>
            <p:cNvSpPr/>
            <p:nvPr/>
          </p:nvSpPr>
          <p:spPr>
            <a:xfrm>
              <a:off x="67116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rc2215"/>
            <p:cNvSpPr/>
            <p:nvPr/>
          </p:nvSpPr>
          <p:spPr>
            <a:xfrm>
              <a:off x="67202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rc2216"/>
            <p:cNvSpPr/>
            <p:nvPr/>
          </p:nvSpPr>
          <p:spPr>
            <a:xfrm>
              <a:off x="67202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rc2217"/>
            <p:cNvSpPr/>
            <p:nvPr/>
          </p:nvSpPr>
          <p:spPr>
            <a:xfrm>
              <a:off x="67202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rc2218"/>
            <p:cNvSpPr/>
            <p:nvPr/>
          </p:nvSpPr>
          <p:spPr>
            <a:xfrm>
              <a:off x="67202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rc2219"/>
            <p:cNvSpPr/>
            <p:nvPr/>
          </p:nvSpPr>
          <p:spPr>
            <a:xfrm>
              <a:off x="67287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rc2220"/>
            <p:cNvSpPr/>
            <p:nvPr/>
          </p:nvSpPr>
          <p:spPr>
            <a:xfrm>
              <a:off x="67287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rc2221"/>
            <p:cNvSpPr/>
            <p:nvPr/>
          </p:nvSpPr>
          <p:spPr>
            <a:xfrm>
              <a:off x="67287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rc2222"/>
            <p:cNvSpPr/>
            <p:nvPr/>
          </p:nvSpPr>
          <p:spPr>
            <a:xfrm>
              <a:off x="67287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rc2223"/>
            <p:cNvSpPr/>
            <p:nvPr/>
          </p:nvSpPr>
          <p:spPr>
            <a:xfrm>
              <a:off x="67372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rc2224"/>
            <p:cNvSpPr/>
            <p:nvPr/>
          </p:nvSpPr>
          <p:spPr>
            <a:xfrm>
              <a:off x="67372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rc2225"/>
            <p:cNvSpPr/>
            <p:nvPr/>
          </p:nvSpPr>
          <p:spPr>
            <a:xfrm>
              <a:off x="673729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rc2226"/>
            <p:cNvSpPr/>
            <p:nvPr/>
          </p:nvSpPr>
          <p:spPr>
            <a:xfrm>
              <a:off x="673729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rc2227"/>
            <p:cNvSpPr/>
            <p:nvPr/>
          </p:nvSpPr>
          <p:spPr>
            <a:xfrm>
              <a:off x="67458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rc2228"/>
            <p:cNvSpPr/>
            <p:nvPr/>
          </p:nvSpPr>
          <p:spPr>
            <a:xfrm>
              <a:off x="67458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rc2229"/>
            <p:cNvSpPr/>
            <p:nvPr/>
          </p:nvSpPr>
          <p:spPr>
            <a:xfrm>
              <a:off x="67458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rc2230"/>
            <p:cNvSpPr/>
            <p:nvPr/>
          </p:nvSpPr>
          <p:spPr>
            <a:xfrm>
              <a:off x="67458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rc2231"/>
            <p:cNvSpPr/>
            <p:nvPr/>
          </p:nvSpPr>
          <p:spPr>
            <a:xfrm>
              <a:off x="67543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rc2232"/>
            <p:cNvSpPr/>
            <p:nvPr/>
          </p:nvSpPr>
          <p:spPr>
            <a:xfrm>
              <a:off x="67543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rc2233"/>
            <p:cNvSpPr/>
            <p:nvPr/>
          </p:nvSpPr>
          <p:spPr>
            <a:xfrm>
              <a:off x="67543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rc2234"/>
            <p:cNvSpPr/>
            <p:nvPr/>
          </p:nvSpPr>
          <p:spPr>
            <a:xfrm>
              <a:off x="67543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rc2235"/>
            <p:cNvSpPr/>
            <p:nvPr/>
          </p:nvSpPr>
          <p:spPr>
            <a:xfrm>
              <a:off x="67629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rc2236"/>
            <p:cNvSpPr/>
            <p:nvPr/>
          </p:nvSpPr>
          <p:spPr>
            <a:xfrm>
              <a:off x="67629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rc2237"/>
            <p:cNvSpPr/>
            <p:nvPr/>
          </p:nvSpPr>
          <p:spPr>
            <a:xfrm>
              <a:off x="67629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rc2238"/>
            <p:cNvSpPr/>
            <p:nvPr/>
          </p:nvSpPr>
          <p:spPr>
            <a:xfrm>
              <a:off x="67629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rc2239"/>
            <p:cNvSpPr/>
            <p:nvPr/>
          </p:nvSpPr>
          <p:spPr>
            <a:xfrm>
              <a:off x="67714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rc2240"/>
            <p:cNvSpPr/>
            <p:nvPr/>
          </p:nvSpPr>
          <p:spPr>
            <a:xfrm>
              <a:off x="67714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rc2241"/>
            <p:cNvSpPr/>
            <p:nvPr/>
          </p:nvSpPr>
          <p:spPr>
            <a:xfrm>
              <a:off x="67714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rc2242"/>
            <p:cNvSpPr/>
            <p:nvPr/>
          </p:nvSpPr>
          <p:spPr>
            <a:xfrm>
              <a:off x="67714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rc2243"/>
            <p:cNvSpPr/>
            <p:nvPr/>
          </p:nvSpPr>
          <p:spPr>
            <a:xfrm>
              <a:off x="67799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rc2244"/>
            <p:cNvSpPr/>
            <p:nvPr/>
          </p:nvSpPr>
          <p:spPr>
            <a:xfrm>
              <a:off x="67799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rc2245"/>
            <p:cNvSpPr/>
            <p:nvPr/>
          </p:nvSpPr>
          <p:spPr>
            <a:xfrm>
              <a:off x="677999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rc2246"/>
            <p:cNvSpPr/>
            <p:nvPr/>
          </p:nvSpPr>
          <p:spPr>
            <a:xfrm>
              <a:off x="677999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rc2247"/>
            <p:cNvSpPr/>
            <p:nvPr/>
          </p:nvSpPr>
          <p:spPr>
            <a:xfrm>
              <a:off x="67885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rc2248"/>
            <p:cNvSpPr/>
            <p:nvPr/>
          </p:nvSpPr>
          <p:spPr>
            <a:xfrm>
              <a:off x="67885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rc2249"/>
            <p:cNvSpPr/>
            <p:nvPr/>
          </p:nvSpPr>
          <p:spPr>
            <a:xfrm>
              <a:off x="67885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rc2250"/>
            <p:cNvSpPr/>
            <p:nvPr/>
          </p:nvSpPr>
          <p:spPr>
            <a:xfrm>
              <a:off x="67885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rc2251"/>
            <p:cNvSpPr/>
            <p:nvPr/>
          </p:nvSpPr>
          <p:spPr>
            <a:xfrm>
              <a:off x="67970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rc2252"/>
            <p:cNvSpPr/>
            <p:nvPr/>
          </p:nvSpPr>
          <p:spPr>
            <a:xfrm>
              <a:off x="67970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rc2253"/>
            <p:cNvSpPr/>
            <p:nvPr/>
          </p:nvSpPr>
          <p:spPr>
            <a:xfrm>
              <a:off x="67970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rc2254"/>
            <p:cNvSpPr/>
            <p:nvPr/>
          </p:nvSpPr>
          <p:spPr>
            <a:xfrm>
              <a:off x="67970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rc2255"/>
            <p:cNvSpPr/>
            <p:nvPr/>
          </p:nvSpPr>
          <p:spPr>
            <a:xfrm>
              <a:off x="68056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rc2256"/>
            <p:cNvSpPr/>
            <p:nvPr/>
          </p:nvSpPr>
          <p:spPr>
            <a:xfrm>
              <a:off x="68056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rc2257"/>
            <p:cNvSpPr/>
            <p:nvPr/>
          </p:nvSpPr>
          <p:spPr>
            <a:xfrm>
              <a:off x="68056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rc2258"/>
            <p:cNvSpPr/>
            <p:nvPr/>
          </p:nvSpPr>
          <p:spPr>
            <a:xfrm>
              <a:off x="68056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rc2259"/>
            <p:cNvSpPr/>
            <p:nvPr/>
          </p:nvSpPr>
          <p:spPr>
            <a:xfrm>
              <a:off x="68141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rc2260"/>
            <p:cNvSpPr/>
            <p:nvPr/>
          </p:nvSpPr>
          <p:spPr>
            <a:xfrm>
              <a:off x="68141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rc2261"/>
            <p:cNvSpPr/>
            <p:nvPr/>
          </p:nvSpPr>
          <p:spPr>
            <a:xfrm>
              <a:off x="68141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rc2262"/>
            <p:cNvSpPr/>
            <p:nvPr/>
          </p:nvSpPr>
          <p:spPr>
            <a:xfrm>
              <a:off x="68141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rc2263"/>
            <p:cNvSpPr/>
            <p:nvPr/>
          </p:nvSpPr>
          <p:spPr>
            <a:xfrm>
              <a:off x="68226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rc2264"/>
            <p:cNvSpPr/>
            <p:nvPr/>
          </p:nvSpPr>
          <p:spPr>
            <a:xfrm>
              <a:off x="68226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rc2265"/>
            <p:cNvSpPr/>
            <p:nvPr/>
          </p:nvSpPr>
          <p:spPr>
            <a:xfrm>
              <a:off x="682269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rc2266"/>
            <p:cNvSpPr/>
            <p:nvPr/>
          </p:nvSpPr>
          <p:spPr>
            <a:xfrm>
              <a:off x="682269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rc2267"/>
            <p:cNvSpPr/>
            <p:nvPr/>
          </p:nvSpPr>
          <p:spPr>
            <a:xfrm>
              <a:off x="68312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rc2268"/>
            <p:cNvSpPr/>
            <p:nvPr/>
          </p:nvSpPr>
          <p:spPr>
            <a:xfrm>
              <a:off x="68312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rc2269"/>
            <p:cNvSpPr/>
            <p:nvPr/>
          </p:nvSpPr>
          <p:spPr>
            <a:xfrm>
              <a:off x="68312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rc2270"/>
            <p:cNvSpPr/>
            <p:nvPr/>
          </p:nvSpPr>
          <p:spPr>
            <a:xfrm>
              <a:off x="68312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rc2271"/>
            <p:cNvSpPr/>
            <p:nvPr/>
          </p:nvSpPr>
          <p:spPr>
            <a:xfrm>
              <a:off x="68397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rc2272"/>
            <p:cNvSpPr/>
            <p:nvPr/>
          </p:nvSpPr>
          <p:spPr>
            <a:xfrm>
              <a:off x="68397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rc2273"/>
            <p:cNvSpPr/>
            <p:nvPr/>
          </p:nvSpPr>
          <p:spPr>
            <a:xfrm>
              <a:off x="68397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rc2274"/>
            <p:cNvSpPr/>
            <p:nvPr/>
          </p:nvSpPr>
          <p:spPr>
            <a:xfrm>
              <a:off x="68397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rc2275"/>
            <p:cNvSpPr/>
            <p:nvPr/>
          </p:nvSpPr>
          <p:spPr>
            <a:xfrm>
              <a:off x="68483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rc2276"/>
            <p:cNvSpPr/>
            <p:nvPr/>
          </p:nvSpPr>
          <p:spPr>
            <a:xfrm>
              <a:off x="68483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rc2277"/>
            <p:cNvSpPr/>
            <p:nvPr/>
          </p:nvSpPr>
          <p:spPr>
            <a:xfrm>
              <a:off x="68483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rc2278"/>
            <p:cNvSpPr/>
            <p:nvPr/>
          </p:nvSpPr>
          <p:spPr>
            <a:xfrm>
              <a:off x="68483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rc2279"/>
            <p:cNvSpPr/>
            <p:nvPr/>
          </p:nvSpPr>
          <p:spPr>
            <a:xfrm>
              <a:off x="68568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rc2280"/>
            <p:cNvSpPr/>
            <p:nvPr/>
          </p:nvSpPr>
          <p:spPr>
            <a:xfrm>
              <a:off x="68568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rc2281"/>
            <p:cNvSpPr/>
            <p:nvPr/>
          </p:nvSpPr>
          <p:spPr>
            <a:xfrm>
              <a:off x="68568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rc2282"/>
            <p:cNvSpPr/>
            <p:nvPr/>
          </p:nvSpPr>
          <p:spPr>
            <a:xfrm>
              <a:off x="68568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rc2283"/>
            <p:cNvSpPr/>
            <p:nvPr/>
          </p:nvSpPr>
          <p:spPr>
            <a:xfrm>
              <a:off x="68653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rc2284"/>
            <p:cNvSpPr/>
            <p:nvPr/>
          </p:nvSpPr>
          <p:spPr>
            <a:xfrm>
              <a:off x="68653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rc2285"/>
            <p:cNvSpPr/>
            <p:nvPr/>
          </p:nvSpPr>
          <p:spPr>
            <a:xfrm>
              <a:off x="686539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rc2286"/>
            <p:cNvSpPr/>
            <p:nvPr/>
          </p:nvSpPr>
          <p:spPr>
            <a:xfrm>
              <a:off x="686539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rc2287"/>
            <p:cNvSpPr/>
            <p:nvPr/>
          </p:nvSpPr>
          <p:spPr>
            <a:xfrm>
              <a:off x="68739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rc2288"/>
            <p:cNvSpPr/>
            <p:nvPr/>
          </p:nvSpPr>
          <p:spPr>
            <a:xfrm>
              <a:off x="68739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rc2289"/>
            <p:cNvSpPr/>
            <p:nvPr/>
          </p:nvSpPr>
          <p:spPr>
            <a:xfrm>
              <a:off x="68739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rc2290"/>
            <p:cNvSpPr/>
            <p:nvPr/>
          </p:nvSpPr>
          <p:spPr>
            <a:xfrm>
              <a:off x="68739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rc2291"/>
            <p:cNvSpPr/>
            <p:nvPr/>
          </p:nvSpPr>
          <p:spPr>
            <a:xfrm>
              <a:off x="68824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rc2292"/>
            <p:cNvSpPr/>
            <p:nvPr/>
          </p:nvSpPr>
          <p:spPr>
            <a:xfrm>
              <a:off x="68824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rc2293"/>
            <p:cNvSpPr/>
            <p:nvPr/>
          </p:nvSpPr>
          <p:spPr>
            <a:xfrm>
              <a:off x="68824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rc2294"/>
            <p:cNvSpPr/>
            <p:nvPr/>
          </p:nvSpPr>
          <p:spPr>
            <a:xfrm>
              <a:off x="68824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rc2295"/>
            <p:cNvSpPr/>
            <p:nvPr/>
          </p:nvSpPr>
          <p:spPr>
            <a:xfrm>
              <a:off x="68910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rc2296"/>
            <p:cNvSpPr/>
            <p:nvPr/>
          </p:nvSpPr>
          <p:spPr>
            <a:xfrm>
              <a:off x="68910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rc2297"/>
            <p:cNvSpPr/>
            <p:nvPr/>
          </p:nvSpPr>
          <p:spPr>
            <a:xfrm>
              <a:off x="68910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rc2298"/>
            <p:cNvSpPr/>
            <p:nvPr/>
          </p:nvSpPr>
          <p:spPr>
            <a:xfrm>
              <a:off x="68910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rc2299"/>
            <p:cNvSpPr/>
            <p:nvPr/>
          </p:nvSpPr>
          <p:spPr>
            <a:xfrm>
              <a:off x="68995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rc2300"/>
            <p:cNvSpPr/>
            <p:nvPr/>
          </p:nvSpPr>
          <p:spPr>
            <a:xfrm>
              <a:off x="68995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rc2301"/>
            <p:cNvSpPr/>
            <p:nvPr/>
          </p:nvSpPr>
          <p:spPr>
            <a:xfrm>
              <a:off x="68995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rc2302"/>
            <p:cNvSpPr/>
            <p:nvPr/>
          </p:nvSpPr>
          <p:spPr>
            <a:xfrm>
              <a:off x="68995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rc2303"/>
            <p:cNvSpPr/>
            <p:nvPr/>
          </p:nvSpPr>
          <p:spPr>
            <a:xfrm>
              <a:off x="69080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rc2304"/>
            <p:cNvSpPr/>
            <p:nvPr/>
          </p:nvSpPr>
          <p:spPr>
            <a:xfrm>
              <a:off x="69080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rc2305"/>
            <p:cNvSpPr/>
            <p:nvPr/>
          </p:nvSpPr>
          <p:spPr>
            <a:xfrm>
              <a:off x="690809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rc2306"/>
            <p:cNvSpPr/>
            <p:nvPr/>
          </p:nvSpPr>
          <p:spPr>
            <a:xfrm>
              <a:off x="690809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rc2307"/>
            <p:cNvSpPr/>
            <p:nvPr/>
          </p:nvSpPr>
          <p:spPr>
            <a:xfrm>
              <a:off x="691663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rc2308"/>
            <p:cNvSpPr/>
            <p:nvPr/>
          </p:nvSpPr>
          <p:spPr>
            <a:xfrm>
              <a:off x="691663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rc2309"/>
            <p:cNvSpPr/>
            <p:nvPr/>
          </p:nvSpPr>
          <p:spPr>
            <a:xfrm>
              <a:off x="691663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rc2310"/>
            <p:cNvSpPr/>
            <p:nvPr/>
          </p:nvSpPr>
          <p:spPr>
            <a:xfrm>
              <a:off x="691663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rc2311"/>
            <p:cNvSpPr/>
            <p:nvPr/>
          </p:nvSpPr>
          <p:spPr>
            <a:xfrm>
              <a:off x="692517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rc2312"/>
            <p:cNvSpPr/>
            <p:nvPr/>
          </p:nvSpPr>
          <p:spPr>
            <a:xfrm>
              <a:off x="692517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rc2313"/>
            <p:cNvSpPr/>
            <p:nvPr/>
          </p:nvSpPr>
          <p:spPr>
            <a:xfrm>
              <a:off x="692517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rc2314"/>
            <p:cNvSpPr/>
            <p:nvPr/>
          </p:nvSpPr>
          <p:spPr>
            <a:xfrm>
              <a:off x="692517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rc2315"/>
            <p:cNvSpPr/>
            <p:nvPr/>
          </p:nvSpPr>
          <p:spPr>
            <a:xfrm>
              <a:off x="693371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rc2316"/>
            <p:cNvSpPr/>
            <p:nvPr/>
          </p:nvSpPr>
          <p:spPr>
            <a:xfrm>
              <a:off x="693371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rc2317"/>
            <p:cNvSpPr/>
            <p:nvPr/>
          </p:nvSpPr>
          <p:spPr>
            <a:xfrm>
              <a:off x="693371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rc2318"/>
            <p:cNvSpPr/>
            <p:nvPr/>
          </p:nvSpPr>
          <p:spPr>
            <a:xfrm>
              <a:off x="693371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rc2319"/>
            <p:cNvSpPr/>
            <p:nvPr/>
          </p:nvSpPr>
          <p:spPr>
            <a:xfrm>
              <a:off x="694225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694225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6942250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6942250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6950790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6950790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6950790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6950790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69593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69593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69593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69593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69678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69678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69678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69678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69764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69764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697640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697640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69849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69849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69849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69849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69934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69934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69934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69934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70020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70020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70020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70020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70105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70105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70105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70105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70191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70191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701910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701910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70276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70276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70276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70276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70361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70361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70361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70361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70447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70447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70447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70447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70532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70532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70532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70532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70618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70618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706180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706180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70703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70703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70703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70703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70788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70788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70788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70788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70874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70874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70874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70874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70959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70959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70959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70959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71045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71045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7104509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7104509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71130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71130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71130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71130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71215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71215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71215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71215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71301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71301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71301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71301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71386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71386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71386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71386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71472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71472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714720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714720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71557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71557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71557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rc2422"/>
            <p:cNvSpPr/>
            <p:nvPr/>
          </p:nvSpPr>
          <p:spPr>
            <a:xfrm>
              <a:off x="71557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rc2423"/>
            <p:cNvSpPr/>
            <p:nvPr/>
          </p:nvSpPr>
          <p:spPr>
            <a:xfrm>
              <a:off x="71642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rc2424"/>
            <p:cNvSpPr/>
            <p:nvPr/>
          </p:nvSpPr>
          <p:spPr>
            <a:xfrm>
              <a:off x="71642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rc2425"/>
            <p:cNvSpPr/>
            <p:nvPr/>
          </p:nvSpPr>
          <p:spPr>
            <a:xfrm>
              <a:off x="71642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rc2426"/>
            <p:cNvSpPr/>
            <p:nvPr/>
          </p:nvSpPr>
          <p:spPr>
            <a:xfrm>
              <a:off x="71642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rc2427"/>
            <p:cNvSpPr/>
            <p:nvPr/>
          </p:nvSpPr>
          <p:spPr>
            <a:xfrm>
              <a:off x="71728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rc2428"/>
            <p:cNvSpPr/>
            <p:nvPr/>
          </p:nvSpPr>
          <p:spPr>
            <a:xfrm>
              <a:off x="71728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rc2429"/>
            <p:cNvSpPr/>
            <p:nvPr/>
          </p:nvSpPr>
          <p:spPr>
            <a:xfrm>
              <a:off x="71728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rc2430"/>
            <p:cNvSpPr/>
            <p:nvPr/>
          </p:nvSpPr>
          <p:spPr>
            <a:xfrm>
              <a:off x="71728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rc2431"/>
            <p:cNvSpPr/>
            <p:nvPr/>
          </p:nvSpPr>
          <p:spPr>
            <a:xfrm>
              <a:off x="718136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rc2432"/>
            <p:cNvSpPr/>
            <p:nvPr/>
          </p:nvSpPr>
          <p:spPr>
            <a:xfrm>
              <a:off x="718136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rc2433"/>
            <p:cNvSpPr/>
            <p:nvPr/>
          </p:nvSpPr>
          <p:spPr>
            <a:xfrm>
              <a:off x="718136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rc2434"/>
            <p:cNvSpPr/>
            <p:nvPr/>
          </p:nvSpPr>
          <p:spPr>
            <a:xfrm>
              <a:off x="718136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718990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718990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718990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718990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719844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719844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719844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719844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720698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720698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720698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720698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7215529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7215529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7215529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7215529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72240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72240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72240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72240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72326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72326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72326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72326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72411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72411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72411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72411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72496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72496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72496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72496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72582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72582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72582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72582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72667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72667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72667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72667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72753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72753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72753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72753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72838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72838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72838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72838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72923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72923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72923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72923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73009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73009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73009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73009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73094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73094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73094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73094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73180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73180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73180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rc2498"/>
            <p:cNvSpPr/>
            <p:nvPr/>
          </p:nvSpPr>
          <p:spPr>
            <a:xfrm>
              <a:off x="73180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rc2499"/>
            <p:cNvSpPr/>
            <p:nvPr/>
          </p:nvSpPr>
          <p:spPr>
            <a:xfrm>
              <a:off x="73265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rc2500"/>
            <p:cNvSpPr/>
            <p:nvPr/>
          </p:nvSpPr>
          <p:spPr>
            <a:xfrm>
              <a:off x="73265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rc2501"/>
            <p:cNvSpPr/>
            <p:nvPr/>
          </p:nvSpPr>
          <p:spPr>
            <a:xfrm>
              <a:off x="73265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rc2502"/>
            <p:cNvSpPr/>
            <p:nvPr/>
          </p:nvSpPr>
          <p:spPr>
            <a:xfrm>
              <a:off x="73265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rc2503"/>
            <p:cNvSpPr/>
            <p:nvPr/>
          </p:nvSpPr>
          <p:spPr>
            <a:xfrm>
              <a:off x="73350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rc2504"/>
            <p:cNvSpPr/>
            <p:nvPr/>
          </p:nvSpPr>
          <p:spPr>
            <a:xfrm>
              <a:off x="73350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rc2505"/>
            <p:cNvSpPr/>
            <p:nvPr/>
          </p:nvSpPr>
          <p:spPr>
            <a:xfrm>
              <a:off x="73350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rc2506"/>
            <p:cNvSpPr/>
            <p:nvPr/>
          </p:nvSpPr>
          <p:spPr>
            <a:xfrm>
              <a:off x="73350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73436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73436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73436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73436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73521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73521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73521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73521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73607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73607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73607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rc2518"/>
            <p:cNvSpPr/>
            <p:nvPr/>
          </p:nvSpPr>
          <p:spPr>
            <a:xfrm>
              <a:off x="73607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rc2519"/>
            <p:cNvSpPr/>
            <p:nvPr/>
          </p:nvSpPr>
          <p:spPr>
            <a:xfrm>
              <a:off x="73692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rc2520"/>
            <p:cNvSpPr/>
            <p:nvPr/>
          </p:nvSpPr>
          <p:spPr>
            <a:xfrm>
              <a:off x="73692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rc2521"/>
            <p:cNvSpPr/>
            <p:nvPr/>
          </p:nvSpPr>
          <p:spPr>
            <a:xfrm>
              <a:off x="73692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rc2522"/>
            <p:cNvSpPr/>
            <p:nvPr/>
          </p:nvSpPr>
          <p:spPr>
            <a:xfrm>
              <a:off x="73692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rc2523"/>
            <p:cNvSpPr/>
            <p:nvPr/>
          </p:nvSpPr>
          <p:spPr>
            <a:xfrm>
              <a:off x="73777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rc2524"/>
            <p:cNvSpPr/>
            <p:nvPr/>
          </p:nvSpPr>
          <p:spPr>
            <a:xfrm>
              <a:off x="73777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rc2525"/>
            <p:cNvSpPr/>
            <p:nvPr/>
          </p:nvSpPr>
          <p:spPr>
            <a:xfrm>
              <a:off x="73777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rc2526"/>
            <p:cNvSpPr/>
            <p:nvPr/>
          </p:nvSpPr>
          <p:spPr>
            <a:xfrm>
              <a:off x="73777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rc2527"/>
            <p:cNvSpPr/>
            <p:nvPr/>
          </p:nvSpPr>
          <p:spPr>
            <a:xfrm>
              <a:off x="73863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rc2528"/>
            <p:cNvSpPr/>
            <p:nvPr/>
          </p:nvSpPr>
          <p:spPr>
            <a:xfrm>
              <a:off x="73863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rc2529"/>
            <p:cNvSpPr/>
            <p:nvPr/>
          </p:nvSpPr>
          <p:spPr>
            <a:xfrm>
              <a:off x="73863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rc2530"/>
            <p:cNvSpPr/>
            <p:nvPr/>
          </p:nvSpPr>
          <p:spPr>
            <a:xfrm>
              <a:off x="73863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rc2531"/>
            <p:cNvSpPr/>
            <p:nvPr/>
          </p:nvSpPr>
          <p:spPr>
            <a:xfrm>
              <a:off x="73948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rc2532"/>
            <p:cNvSpPr/>
            <p:nvPr/>
          </p:nvSpPr>
          <p:spPr>
            <a:xfrm>
              <a:off x="73948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rc2533"/>
            <p:cNvSpPr/>
            <p:nvPr/>
          </p:nvSpPr>
          <p:spPr>
            <a:xfrm>
              <a:off x="73948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rc2534"/>
            <p:cNvSpPr/>
            <p:nvPr/>
          </p:nvSpPr>
          <p:spPr>
            <a:xfrm>
              <a:off x="73948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rc2535"/>
            <p:cNvSpPr/>
            <p:nvPr/>
          </p:nvSpPr>
          <p:spPr>
            <a:xfrm>
              <a:off x="74034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rc2536"/>
            <p:cNvSpPr/>
            <p:nvPr/>
          </p:nvSpPr>
          <p:spPr>
            <a:xfrm>
              <a:off x="74034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rc2537"/>
            <p:cNvSpPr/>
            <p:nvPr/>
          </p:nvSpPr>
          <p:spPr>
            <a:xfrm>
              <a:off x="74034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rc2538"/>
            <p:cNvSpPr/>
            <p:nvPr/>
          </p:nvSpPr>
          <p:spPr>
            <a:xfrm>
              <a:off x="74034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rc2539"/>
            <p:cNvSpPr/>
            <p:nvPr/>
          </p:nvSpPr>
          <p:spPr>
            <a:xfrm>
              <a:off x="74119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rc2540"/>
            <p:cNvSpPr/>
            <p:nvPr/>
          </p:nvSpPr>
          <p:spPr>
            <a:xfrm>
              <a:off x="74119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rc2541"/>
            <p:cNvSpPr/>
            <p:nvPr/>
          </p:nvSpPr>
          <p:spPr>
            <a:xfrm>
              <a:off x="74119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rc2542"/>
            <p:cNvSpPr/>
            <p:nvPr/>
          </p:nvSpPr>
          <p:spPr>
            <a:xfrm>
              <a:off x="74119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rc2543"/>
            <p:cNvSpPr/>
            <p:nvPr/>
          </p:nvSpPr>
          <p:spPr>
            <a:xfrm>
              <a:off x="74204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rc2544"/>
            <p:cNvSpPr/>
            <p:nvPr/>
          </p:nvSpPr>
          <p:spPr>
            <a:xfrm>
              <a:off x="74204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rc2545"/>
            <p:cNvSpPr/>
            <p:nvPr/>
          </p:nvSpPr>
          <p:spPr>
            <a:xfrm>
              <a:off x="74204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rc2546"/>
            <p:cNvSpPr/>
            <p:nvPr/>
          </p:nvSpPr>
          <p:spPr>
            <a:xfrm>
              <a:off x="74204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rc2547"/>
            <p:cNvSpPr/>
            <p:nvPr/>
          </p:nvSpPr>
          <p:spPr>
            <a:xfrm>
              <a:off x="74290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rc2548"/>
            <p:cNvSpPr/>
            <p:nvPr/>
          </p:nvSpPr>
          <p:spPr>
            <a:xfrm>
              <a:off x="74290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rc2549"/>
            <p:cNvSpPr/>
            <p:nvPr/>
          </p:nvSpPr>
          <p:spPr>
            <a:xfrm>
              <a:off x="74290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rc2550"/>
            <p:cNvSpPr/>
            <p:nvPr/>
          </p:nvSpPr>
          <p:spPr>
            <a:xfrm>
              <a:off x="74290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rc2551"/>
            <p:cNvSpPr/>
            <p:nvPr/>
          </p:nvSpPr>
          <p:spPr>
            <a:xfrm>
              <a:off x="743756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rc2552"/>
            <p:cNvSpPr/>
            <p:nvPr/>
          </p:nvSpPr>
          <p:spPr>
            <a:xfrm>
              <a:off x="743756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rc2553"/>
            <p:cNvSpPr/>
            <p:nvPr/>
          </p:nvSpPr>
          <p:spPr>
            <a:xfrm>
              <a:off x="743756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rc2554"/>
            <p:cNvSpPr/>
            <p:nvPr/>
          </p:nvSpPr>
          <p:spPr>
            <a:xfrm>
              <a:off x="743756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rc2555"/>
            <p:cNvSpPr/>
            <p:nvPr/>
          </p:nvSpPr>
          <p:spPr>
            <a:xfrm>
              <a:off x="744610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rc2556"/>
            <p:cNvSpPr/>
            <p:nvPr/>
          </p:nvSpPr>
          <p:spPr>
            <a:xfrm>
              <a:off x="744610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rc2557"/>
            <p:cNvSpPr/>
            <p:nvPr/>
          </p:nvSpPr>
          <p:spPr>
            <a:xfrm>
              <a:off x="744610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rc2558"/>
            <p:cNvSpPr/>
            <p:nvPr/>
          </p:nvSpPr>
          <p:spPr>
            <a:xfrm>
              <a:off x="744610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rc2559"/>
            <p:cNvSpPr/>
            <p:nvPr/>
          </p:nvSpPr>
          <p:spPr>
            <a:xfrm>
              <a:off x="745464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rc2560"/>
            <p:cNvSpPr/>
            <p:nvPr/>
          </p:nvSpPr>
          <p:spPr>
            <a:xfrm>
              <a:off x="745464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rc2561"/>
            <p:cNvSpPr/>
            <p:nvPr/>
          </p:nvSpPr>
          <p:spPr>
            <a:xfrm>
              <a:off x="745464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rc2562"/>
            <p:cNvSpPr/>
            <p:nvPr/>
          </p:nvSpPr>
          <p:spPr>
            <a:xfrm>
              <a:off x="745464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rc2563"/>
            <p:cNvSpPr/>
            <p:nvPr/>
          </p:nvSpPr>
          <p:spPr>
            <a:xfrm>
              <a:off x="746318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rc2564"/>
            <p:cNvSpPr/>
            <p:nvPr/>
          </p:nvSpPr>
          <p:spPr>
            <a:xfrm>
              <a:off x="746318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rc2565"/>
            <p:cNvSpPr/>
            <p:nvPr/>
          </p:nvSpPr>
          <p:spPr>
            <a:xfrm>
              <a:off x="746318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rc2566"/>
            <p:cNvSpPr/>
            <p:nvPr/>
          </p:nvSpPr>
          <p:spPr>
            <a:xfrm>
              <a:off x="746318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rc2567"/>
            <p:cNvSpPr/>
            <p:nvPr/>
          </p:nvSpPr>
          <p:spPr>
            <a:xfrm>
              <a:off x="7471728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rc2568"/>
            <p:cNvSpPr/>
            <p:nvPr/>
          </p:nvSpPr>
          <p:spPr>
            <a:xfrm>
              <a:off x="7471728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rc2569"/>
            <p:cNvSpPr/>
            <p:nvPr/>
          </p:nvSpPr>
          <p:spPr>
            <a:xfrm>
              <a:off x="7471728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rc2570"/>
            <p:cNvSpPr/>
            <p:nvPr/>
          </p:nvSpPr>
          <p:spPr>
            <a:xfrm>
              <a:off x="7471728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rc2571"/>
            <p:cNvSpPr/>
            <p:nvPr/>
          </p:nvSpPr>
          <p:spPr>
            <a:xfrm>
              <a:off x="74802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rc2572"/>
            <p:cNvSpPr/>
            <p:nvPr/>
          </p:nvSpPr>
          <p:spPr>
            <a:xfrm>
              <a:off x="74802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rc2573"/>
            <p:cNvSpPr/>
            <p:nvPr/>
          </p:nvSpPr>
          <p:spPr>
            <a:xfrm>
              <a:off x="74802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rc2574"/>
            <p:cNvSpPr/>
            <p:nvPr/>
          </p:nvSpPr>
          <p:spPr>
            <a:xfrm>
              <a:off x="74802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rc2575"/>
            <p:cNvSpPr/>
            <p:nvPr/>
          </p:nvSpPr>
          <p:spPr>
            <a:xfrm>
              <a:off x="74888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rc2576"/>
            <p:cNvSpPr/>
            <p:nvPr/>
          </p:nvSpPr>
          <p:spPr>
            <a:xfrm>
              <a:off x="74888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rc2577"/>
            <p:cNvSpPr/>
            <p:nvPr/>
          </p:nvSpPr>
          <p:spPr>
            <a:xfrm>
              <a:off x="74888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rc2578"/>
            <p:cNvSpPr/>
            <p:nvPr/>
          </p:nvSpPr>
          <p:spPr>
            <a:xfrm>
              <a:off x="74888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rc2579"/>
            <p:cNvSpPr/>
            <p:nvPr/>
          </p:nvSpPr>
          <p:spPr>
            <a:xfrm>
              <a:off x="74973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rc2580"/>
            <p:cNvSpPr/>
            <p:nvPr/>
          </p:nvSpPr>
          <p:spPr>
            <a:xfrm>
              <a:off x="74973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rc2581"/>
            <p:cNvSpPr/>
            <p:nvPr/>
          </p:nvSpPr>
          <p:spPr>
            <a:xfrm>
              <a:off x="74973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rc2582"/>
            <p:cNvSpPr/>
            <p:nvPr/>
          </p:nvSpPr>
          <p:spPr>
            <a:xfrm>
              <a:off x="74973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rc2583"/>
            <p:cNvSpPr/>
            <p:nvPr/>
          </p:nvSpPr>
          <p:spPr>
            <a:xfrm>
              <a:off x="75058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rc2584"/>
            <p:cNvSpPr/>
            <p:nvPr/>
          </p:nvSpPr>
          <p:spPr>
            <a:xfrm>
              <a:off x="75058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rc2585"/>
            <p:cNvSpPr/>
            <p:nvPr/>
          </p:nvSpPr>
          <p:spPr>
            <a:xfrm>
              <a:off x="75058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rc2586"/>
            <p:cNvSpPr/>
            <p:nvPr/>
          </p:nvSpPr>
          <p:spPr>
            <a:xfrm>
              <a:off x="75058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rc2587"/>
            <p:cNvSpPr/>
            <p:nvPr/>
          </p:nvSpPr>
          <p:spPr>
            <a:xfrm>
              <a:off x="75144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rc2588"/>
            <p:cNvSpPr/>
            <p:nvPr/>
          </p:nvSpPr>
          <p:spPr>
            <a:xfrm>
              <a:off x="75144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rc2589"/>
            <p:cNvSpPr/>
            <p:nvPr/>
          </p:nvSpPr>
          <p:spPr>
            <a:xfrm>
              <a:off x="75144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rc2590"/>
            <p:cNvSpPr/>
            <p:nvPr/>
          </p:nvSpPr>
          <p:spPr>
            <a:xfrm>
              <a:off x="75144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rc2591"/>
            <p:cNvSpPr/>
            <p:nvPr/>
          </p:nvSpPr>
          <p:spPr>
            <a:xfrm>
              <a:off x="75229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rc2592"/>
            <p:cNvSpPr/>
            <p:nvPr/>
          </p:nvSpPr>
          <p:spPr>
            <a:xfrm>
              <a:off x="75229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rc2593"/>
            <p:cNvSpPr/>
            <p:nvPr/>
          </p:nvSpPr>
          <p:spPr>
            <a:xfrm>
              <a:off x="75229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rc2594"/>
            <p:cNvSpPr/>
            <p:nvPr/>
          </p:nvSpPr>
          <p:spPr>
            <a:xfrm>
              <a:off x="75229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rc2595"/>
            <p:cNvSpPr/>
            <p:nvPr/>
          </p:nvSpPr>
          <p:spPr>
            <a:xfrm>
              <a:off x="75315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rc2596"/>
            <p:cNvSpPr/>
            <p:nvPr/>
          </p:nvSpPr>
          <p:spPr>
            <a:xfrm>
              <a:off x="75315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rc2597"/>
            <p:cNvSpPr/>
            <p:nvPr/>
          </p:nvSpPr>
          <p:spPr>
            <a:xfrm>
              <a:off x="75315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rc2598"/>
            <p:cNvSpPr/>
            <p:nvPr/>
          </p:nvSpPr>
          <p:spPr>
            <a:xfrm>
              <a:off x="75315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rc2599"/>
            <p:cNvSpPr/>
            <p:nvPr/>
          </p:nvSpPr>
          <p:spPr>
            <a:xfrm>
              <a:off x="75400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rc2600"/>
            <p:cNvSpPr/>
            <p:nvPr/>
          </p:nvSpPr>
          <p:spPr>
            <a:xfrm>
              <a:off x="75400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rc2601"/>
            <p:cNvSpPr/>
            <p:nvPr/>
          </p:nvSpPr>
          <p:spPr>
            <a:xfrm>
              <a:off x="75400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rc2602"/>
            <p:cNvSpPr/>
            <p:nvPr/>
          </p:nvSpPr>
          <p:spPr>
            <a:xfrm>
              <a:off x="75400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rc2603"/>
            <p:cNvSpPr/>
            <p:nvPr/>
          </p:nvSpPr>
          <p:spPr>
            <a:xfrm>
              <a:off x="75485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rc2604"/>
            <p:cNvSpPr/>
            <p:nvPr/>
          </p:nvSpPr>
          <p:spPr>
            <a:xfrm>
              <a:off x="75485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rc2605"/>
            <p:cNvSpPr/>
            <p:nvPr/>
          </p:nvSpPr>
          <p:spPr>
            <a:xfrm>
              <a:off x="75485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rc2606"/>
            <p:cNvSpPr/>
            <p:nvPr/>
          </p:nvSpPr>
          <p:spPr>
            <a:xfrm>
              <a:off x="75485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rc2607"/>
            <p:cNvSpPr/>
            <p:nvPr/>
          </p:nvSpPr>
          <p:spPr>
            <a:xfrm>
              <a:off x="75571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rc2608"/>
            <p:cNvSpPr/>
            <p:nvPr/>
          </p:nvSpPr>
          <p:spPr>
            <a:xfrm>
              <a:off x="75571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rc2609"/>
            <p:cNvSpPr/>
            <p:nvPr/>
          </p:nvSpPr>
          <p:spPr>
            <a:xfrm>
              <a:off x="75571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rc2610"/>
            <p:cNvSpPr/>
            <p:nvPr/>
          </p:nvSpPr>
          <p:spPr>
            <a:xfrm>
              <a:off x="75571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rc2611"/>
            <p:cNvSpPr/>
            <p:nvPr/>
          </p:nvSpPr>
          <p:spPr>
            <a:xfrm>
              <a:off x="75656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rc2612"/>
            <p:cNvSpPr/>
            <p:nvPr/>
          </p:nvSpPr>
          <p:spPr>
            <a:xfrm>
              <a:off x="75656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rc2613"/>
            <p:cNvSpPr/>
            <p:nvPr/>
          </p:nvSpPr>
          <p:spPr>
            <a:xfrm>
              <a:off x="75656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rc2614"/>
            <p:cNvSpPr/>
            <p:nvPr/>
          </p:nvSpPr>
          <p:spPr>
            <a:xfrm>
              <a:off x="75656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rc2615"/>
            <p:cNvSpPr/>
            <p:nvPr/>
          </p:nvSpPr>
          <p:spPr>
            <a:xfrm>
              <a:off x="75742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rc2616"/>
            <p:cNvSpPr/>
            <p:nvPr/>
          </p:nvSpPr>
          <p:spPr>
            <a:xfrm>
              <a:off x="75742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rc2617"/>
            <p:cNvSpPr/>
            <p:nvPr/>
          </p:nvSpPr>
          <p:spPr>
            <a:xfrm>
              <a:off x="75742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rc2618"/>
            <p:cNvSpPr/>
            <p:nvPr/>
          </p:nvSpPr>
          <p:spPr>
            <a:xfrm>
              <a:off x="75742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rc2619"/>
            <p:cNvSpPr/>
            <p:nvPr/>
          </p:nvSpPr>
          <p:spPr>
            <a:xfrm>
              <a:off x="75827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rc2620"/>
            <p:cNvSpPr/>
            <p:nvPr/>
          </p:nvSpPr>
          <p:spPr>
            <a:xfrm>
              <a:off x="75827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rc2621"/>
            <p:cNvSpPr/>
            <p:nvPr/>
          </p:nvSpPr>
          <p:spPr>
            <a:xfrm>
              <a:off x="75827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rc2622"/>
            <p:cNvSpPr/>
            <p:nvPr/>
          </p:nvSpPr>
          <p:spPr>
            <a:xfrm>
              <a:off x="75827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rc2623"/>
            <p:cNvSpPr/>
            <p:nvPr/>
          </p:nvSpPr>
          <p:spPr>
            <a:xfrm>
              <a:off x="75912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rc2624"/>
            <p:cNvSpPr/>
            <p:nvPr/>
          </p:nvSpPr>
          <p:spPr>
            <a:xfrm>
              <a:off x="75912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rc2625"/>
            <p:cNvSpPr/>
            <p:nvPr/>
          </p:nvSpPr>
          <p:spPr>
            <a:xfrm>
              <a:off x="75912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rc2626"/>
            <p:cNvSpPr/>
            <p:nvPr/>
          </p:nvSpPr>
          <p:spPr>
            <a:xfrm>
              <a:off x="75912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rc2627"/>
            <p:cNvSpPr/>
            <p:nvPr/>
          </p:nvSpPr>
          <p:spPr>
            <a:xfrm>
              <a:off x="75998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rc2628"/>
            <p:cNvSpPr/>
            <p:nvPr/>
          </p:nvSpPr>
          <p:spPr>
            <a:xfrm>
              <a:off x="75998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rc2629"/>
            <p:cNvSpPr/>
            <p:nvPr/>
          </p:nvSpPr>
          <p:spPr>
            <a:xfrm>
              <a:off x="759982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rc2630"/>
            <p:cNvSpPr/>
            <p:nvPr/>
          </p:nvSpPr>
          <p:spPr>
            <a:xfrm>
              <a:off x="759982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rc2631"/>
            <p:cNvSpPr/>
            <p:nvPr/>
          </p:nvSpPr>
          <p:spPr>
            <a:xfrm>
              <a:off x="76083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rc2632"/>
            <p:cNvSpPr/>
            <p:nvPr/>
          </p:nvSpPr>
          <p:spPr>
            <a:xfrm>
              <a:off x="76083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rc2633"/>
            <p:cNvSpPr/>
            <p:nvPr/>
          </p:nvSpPr>
          <p:spPr>
            <a:xfrm>
              <a:off x="760836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rc2634"/>
            <p:cNvSpPr/>
            <p:nvPr/>
          </p:nvSpPr>
          <p:spPr>
            <a:xfrm>
              <a:off x="760836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rc2635"/>
            <p:cNvSpPr/>
            <p:nvPr/>
          </p:nvSpPr>
          <p:spPr>
            <a:xfrm>
              <a:off x="76169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rc2636"/>
            <p:cNvSpPr/>
            <p:nvPr/>
          </p:nvSpPr>
          <p:spPr>
            <a:xfrm>
              <a:off x="76169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rc2637"/>
            <p:cNvSpPr/>
            <p:nvPr/>
          </p:nvSpPr>
          <p:spPr>
            <a:xfrm>
              <a:off x="761690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rc2638"/>
            <p:cNvSpPr/>
            <p:nvPr/>
          </p:nvSpPr>
          <p:spPr>
            <a:xfrm>
              <a:off x="761690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rc2639"/>
            <p:cNvSpPr/>
            <p:nvPr/>
          </p:nvSpPr>
          <p:spPr>
            <a:xfrm>
              <a:off x="76254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rc2640"/>
            <p:cNvSpPr/>
            <p:nvPr/>
          </p:nvSpPr>
          <p:spPr>
            <a:xfrm>
              <a:off x="762544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rc2641"/>
            <p:cNvSpPr/>
            <p:nvPr/>
          </p:nvSpPr>
          <p:spPr>
            <a:xfrm>
              <a:off x="762544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rc2642"/>
            <p:cNvSpPr/>
            <p:nvPr/>
          </p:nvSpPr>
          <p:spPr>
            <a:xfrm>
              <a:off x="762544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rc2643"/>
            <p:cNvSpPr/>
            <p:nvPr/>
          </p:nvSpPr>
          <p:spPr>
            <a:xfrm>
              <a:off x="76339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rc2644"/>
            <p:cNvSpPr/>
            <p:nvPr/>
          </p:nvSpPr>
          <p:spPr>
            <a:xfrm>
              <a:off x="763398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rc2645"/>
            <p:cNvSpPr/>
            <p:nvPr/>
          </p:nvSpPr>
          <p:spPr>
            <a:xfrm>
              <a:off x="7633987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rc2646"/>
            <p:cNvSpPr/>
            <p:nvPr/>
          </p:nvSpPr>
          <p:spPr>
            <a:xfrm>
              <a:off x="7633987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rc2647"/>
            <p:cNvSpPr/>
            <p:nvPr/>
          </p:nvSpPr>
          <p:spPr>
            <a:xfrm>
              <a:off x="76425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rc2648"/>
            <p:cNvSpPr/>
            <p:nvPr/>
          </p:nvSpPr>
          <p:spPr>
            <a:xfrm>
              <a:off x="764252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rc2649"/>
            <p:cNvSpPr/>
            <p:nvPr/>
          </p:nvSpPr>
          <p:spPr>
            <a:xfrm>
              <a:off x="7642527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rc2650"/>
            <p:cNvSpPr/>
            <p:nvPr/>
          </p:nvSpPr>
          <p:spPr>
            <a:xfrm>
              <a:off x="764252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rc2651"/>
            <p:cNvSpPr/>
            <p:nvPr/>
          </p:nvSpPr>
          <p:spPr>
            <a:xfrm>
              <a:off x="76510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rc2652"/>
            <p:cNvSpPr/>
            <p:nvPr/>
          </p:nvSpPr>
          <p:spPr>
            <a:xfrm>
              <a:off x="765106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rc2653"/>
            <p:cNvSpPr/>
            <p:nvPr/>
          </p:nvSpPr>
          <p:spPr>
            <a:xfrm>
              <a:off x="7651067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rc2654"/>
            <p:cNvSpPr/>
            <p:nvPr/>
          </p:nvSpPr>
          <p:spPr>
            <a:xfrm>
              <a:off x="765106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rc2655"/>
            <p:cNvSpPr/>
            <p:nvPr/>
          </p:nvSpPr>
          <p:spPr>
            <a:xfrm>
              <a:off x="76596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rc2656"/>
            <p:cNvSpPr/>
            <p:nvPr/>
          </p:nvSpPr>
          <p:spPr>
            <a:xfrm>
              <a:off x="7659607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rc2657"/>
            <p:cNvSpPr/>
            <p:nvPr/>
          </p:nvSpPr>
          <p:spPr>
            <a:xfrm>
              <a:off x="7659607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rc2658"/>
            <p:cNvSpPr/>
            <p:nvPr/>
          </p:nvSpPr>
          <p:spPr>
            <a:xfrm>
              <a:off x="765960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rc2659"/>
            <p:cNvSpPr/>
            <p:nvPr/>
          </p:nvSpPr>
          <p:spPr>
            <a:xfrm>
              <a:off x="76681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rc2660"/>
            <p:cNvSpPr/>
            <p:nvPr/>
          </p:nvSpPr>
          <p:spPr>
            <a:xfrm>
              <a:off x="7668147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rc2661"/>
            <p:cNvSpPr/>
            <p:nvPr/>
          </p:nvSpPr>
          <p:spPr>
            <a:xfrm>
              <a:off x="7668147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rc2662"/>
            <p:cNvSpPr/>
            <p:nvPr/>
          </p:nvSpPr>
          <p:spPr>
            <a:xfrm>
              <a:off x="7668147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rc2663"/>
            <p:cNvSpPr/>
            <p:nvPr/>
          </p:nvSpPr>
          <p:spPr>
            <a:xfrm>
              <a:off x="76766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rc2664"/>
            <p:cNvSpPr/>
            <p:nvPr/>
          </p:nvSpPr>
          <p:spPr>
            <a:xfrm>
              <a:off x="7676687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rc2665"/>
            <p:cNvSpPr/>
            <p:nvPr/>
          </p:nvSpPr>
          <p:spPr>
            <a:xfrm>
              <a:off x="7676687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rc2666"/>
            <p:cNvSpPr/>
            <p:nvPr/>
          </p:nvSpPr>
          <p:spPr>
            <a:xfrm>
              <a:off x="7676687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rc2667"/>
            <p:cNvSpPr/>
            <p:nvPr/>
          </p:nvSpPr>
          <p:spPr>
            <a:xfrm>
              <a:off x="76852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rc2668"/>
            <p:cNvSpPr/>
            <p:nvPr/>
          </p:nvSpPr>
          <p:spPr>
            <a:xfrm>
              <a:off x="7685227" y="2569373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rc2669"/>
            <p:cNvSpPr/>
            <p:nvPr/>
          </p:nvSpPr>
          <p:spPr>
            <a:xfrm>
              <a:off x="7685227" y="2569373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rc2670"/>
            <p:cNvSpPr/>
            <p:nvPr/>
          </p:nvSpPr>
          <p:spPr>
            <a:xfrm>
              <a:off x="7685227" y="2569373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rc2671"/>
            <p:cNvSpPr/>
            <p:nvPr/>
          </p:nvSpPr>
          <p:spPr>
            <a:xfrm>
              <a:off x="76937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rc2672"/>
            <p:cNvSpPr/>
            <p:nvPr/>
          </p:nvSpPr>
          <p:spPr>
            <a:xfrm>
              <a:off x="769376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rc2673"/>
            <p:cNvSpPr/>
            <p:nvPr/>
          </p:nvSpPr>
          <p:spPr>
            <a:xfrm>
              <a:off x="769376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rc2674"/>
            <p:cNvSpPr/>
            <p:nvPr/>
          </p:nvSpPr>
          <p:spPr>
            <a:xfrm>
              <a:off x="769376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rc2675"/>
            <p:cNvSpPr/>
            <p:nvPr/>
          </p:nvSpPr>
          <p:spPr>
            <a:xfrm>
              <a:off x="770230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rc2676"/>
            <p:cNvSpPr/>
            <p:nvPr/>
          </p:nvSpPr>
          <p:spPr>
            <a:xfrm>
              <a:off x="770230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rc2677"/>
            <p:cNvSpPr/>
            <p:nvPr/>
          </p:nvSpPr>
          <p:spPr>
            <a:xfrm>
              <a:off x="770230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rc2678"/>
            <p:cNvSpPr/>
            <p:nvPr/>
          </p:nvSpPr>
          <p:spPr>
            <a:xfrm>
              <a:off x="770230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rc2679"/>
            <p:cNvSpPr/>
            <p:nvPr/>
          </p:nvSpPr>
          <p:spPr>
            <a:xfrm>
              <a:off x="771084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rc2680"/>
            <p:cNvSpPr/>
            <p:nvPr/>
          </p:nvSpPr>
          <p:spPr>
            <a:xfrm>
              <a:off x="771084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rc2681"/>
            <p:cNvSpPr/>
            <p:nvPr/>
          </p:nvSpPr>
          <p:spPr>
            <a:xfrm>
              <a:off x="771084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rc2682"/>
            <p:cNvSpPr/>
            <p:nvPr/>
          </p:nvSpPr>
          <p:spPr>
            <a:xfrm>
              <a:off x="771084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rc2683"/>
            <p:cNvSpPr/>
            <p:nvPr/>
          </p:nvSpPr>
          <p:spPr>
            <a:xfrm>
              <a:off x="771938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rc2684"/>
            <p:cNvSpPr/>
            <p:nvPr/>
          </p:nvSpPr>
          <p:spPr>
            <a:xfrm>
              <a:off x="771938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rc2685"/>
            <p:cNvSpPr/>
            <p:nvPr/>
          </p:nvSpPr>
          <p:spPr>
            <a:xfrm>
              <a:off x="771938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rc2686"/>
            <p:cNvSpPr/>
            <p:nvPr/>
          </p:nvSpPr>
          <p:spPr>
            <a:xfrm>
              <a:off x="771938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rc2687"/>
            <p:cNvSpPr/>
            <p:nvPr/>
          </p:nvSpPr>
          <p:spPr>
            <a:xfrm>
              <a:off x="772792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rc2688"/>
            <p:cNvSpPr/>
            <p:nvPr/>
          </p:nvSpPr>
          <p:spPr>
            <a:xfrm>
              <a:off x="772792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772792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rc2690"/>
            <p:cNvSpPr/>
            <p:nvPr/>
          </p:nvSpPr>
          <p:spPr>
            <a:xfrm>
              <a:off x="772792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rc2691"/>
            <p:cNvSpPr/>
            <p:nvPr/>
          </p:nvSpPr>
          <p:spPr>
            <a:xfrm>
              <a:off x="7736467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rc2692"/>
            <p:cNvSpPr/>
            <p:nvPr/>
          </p:nvSpPr>
          <p:spPr>
            <a:xfrm>
              <a:off x="7736467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rc2693"/>
            <p:cNvSpPr/>
            <p:nvPr/>
          </p:nvSpPr>
          <p:spPr>
            <a:xfrm>
              <a:off x="7736467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rc2694"/>
            <p:cNvSpPr/>
            <p:nvPr/>
          </p:nvSpPr>
          <p:spPr>
            <a:xfrm>
              <a:off x="7736467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rc2695"/>
            <p:cNvSpPr/>
            <p:nvPr/>
          </p:nvSpPr>
          <p:spPr>
            <a:xfrm>
              <a:off x="77450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rc2696"/>
            <p:cNvSpPr/>
            <p:nvPr/>
          </p:nvSpPr>
          <p:spPr>
            <a:xfrm>
              <a:off x="77450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rc2697"/>
            <p:cNvSpPr/>
            <p:nvPr/>
          </p:nvSpPr>
          <p:spPr>
            <a:xfrm>
              <a:off x="77450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rc2698"/>
            <p:cNvSpPr/>
            <p:nvPr/>
          </p:nvSpPr>
          <p:spPr>
            <a:xfrm>
              <a:off x="77450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rc2699"/>
            <p:cNvSpPr/>
            <p:nvPr/>
          </p:nvSpPr>
          <p:spPr>
            <a:xfrm>
              <a:off x="77535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rc2700"/>
            <p:cNvSpPr/>
            <p:nvPr/>
          </p:nvSpPr>
          <p:spPr>
            <a:xfrm>
              <a:off x="77535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rc2701"/>
            <p:cNvSpPr/>
            <p:nvPr/>
          </p:nvSpPr>
          <p:spPr>
            <a:xfrm>
              <a:off x="77535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rc2702"/>
            <p:cNvSpPr/>
            <p:nvPr/>
          </p:nvSpPr>
          <p:spPr>
            <a:xfrm>
              <a:off x="77535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rc2703"/>
            <p:cNvSpPr/>
            <p:nvPr/>
          </p:nvSpPr>
          <p:spPr>
            <a:xfrm>
              <a:off x="77620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rc2704"/>
            <p:cNvSpPr/>
            <p:nvPr/>
          </p:nvSpPr>
          <p:spPr>
            <a:xfrm>
              <a:off x="776208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rc2705"/>
            <p:cNvSpPr/>
            <p:nvPr/>
          </p:nvSpPr>
          <p:spPr>
            <a:xfrm>
              <a:off x="776208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rc2706"/>
            <p:cNvSpPr/>
            <p:nvPr/>
          </p:nvSpPr>
          <p:spPr>
            <a:xfrm>
              <a:off x="77620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rc2707"/>
            <p:cNvSpPr/>
            <p:nvPr/>
          </p:nvSpPr>
          <p:spPr>
            <a:xfrm>
              <a:off x="77706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rc2708"/>
            <p:cNvSpPr/>
            <p:nvPr/>
          </p:nvSpPr>
          <p:spPr>
            <a:xfrm>
              <a:off x="77706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rc2709"/>
            <p:cNvSpPr/>
            <p:nvPr/>
          </p:nvSpPr>
          <p:spPr>
            <a:xfrm>
              <a:off x="77706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rc2710"/>
            <p:cNvSpPr/>
            <p:nvPr/>
          </p:nvSpPr>
          <p:spPr>
            <a:xfrm>
              <a:off x="77706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rc2711"/>
            <p:cNvSpPr/>
            <p:nvPr/>
          </p:nvSpPr>
          <p:spPr>
            <a:xfrm>
              <a:off x="77791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rc2712"/>
            <p:cNvSpPr/>
            <p:nvPr/>
          </p:nvSpPr>
          <p:spPr>
            <a:xfrm>
              <a:off x="777916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rc2713"/>
            <p:cNvSpPr/>
            <p:nvPr/>
          </p:nvSpPr>
          <p:spPr>
            <a:xfrm>
              <a:off x="777916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rc2714"/>
            <p:cNvSpPr/>
            <p:nvPr/>
          </p:nvSpPr>
          <p:spPr>
            <a:xfrm>
              <a:off x="777916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rc2715"/>
            <p:cNvSpPr/>
            <p:nvPr/>
          </p:nvSpPr>
          <p:spPr>
            <a:xfrm>
              <a:off x="77877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rc2716"/>
            <p:cNvSpPr/>
            <p:nvPr/>
          </p:nvSpPr>
          <p:spPr>
            <a:xfrm>
              <a:off x="778770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rc2717"/>
            <p:cNvSpPr/>
            <p:nvPr/>
          </p:nvSpPr>
          <p:spPr>
            <a:xfrm>
              <a:off x="778770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rc2718"/>
            <p:cNvSpPr/>
            <p:nvPr/>
          </p:nvSpPr>
          <p:spPr>
            <a:xfrm>
              <a:off x="778770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rc2719"/>
            <p:cNvSpPr/>
            <p:nvPr/>
          </p:nvSpPr>
          <p:spPr>
            <a:xfrm>
              <a:off x="77962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rc2720"/>
            <p:cNvSpPr/>
            <p:nvPr/>
          </p:nvSpPr>
          <p:spPr>
            <a:xfrm>
              <a:off x="77962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rc2721"/>
            <p:cNvSpPr/>
            <p:nvPr/>
          </p:nvSpPr>
          <p:spPr>
            <a:xfrm>
              <a:off x="77962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rc2722"/>
            <p:cNvSpPr/>
            <p:nvPr/>
          </p:nvSpPr>
          <p:spPr>
            <a:xfrm>
              <a:off x="77962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rc2723"/>
            <p:cNvSpPr/>
            <p:nvPr/>
          </p:nvSpPr>
          <p:spPr>
            <a:xfrm>
              <a:off x="78047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rc2724"/>
            <p:cNvSpPr/>
            <p:nvPr/>
          </p:nvSpPr>
          <p:spPr>
            <a:xfrm>
              <a:off x="780478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rc2725"/>
            <p:cNvSpPr/>
            <p:nvPr/>
          </p:nvSpPr>
          <p:spPr>
            <a:xfrm>
              <a:off x="780478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rc2726"/>
            <p:cNvSpPr/>
            <p:nvPr/>
          </p:nvSpPr>
          <p:spPr>
            <a:xfrm>
              <a:off x="78047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rc2727"/>
            <p:cNvSpPr/>
            <p:nvPr/>
          </p:nvSpPr>
          <p:spPr>
            <a:xfrm>
              <a:off x="78133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rc2728"/>
            <p:cNvSpPr/>
            <p:nvPr/>
          </p:nvSpPr>
          <p:spPr>
            <a:xfrm>
              <a:off x="78133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rc2729"/>
            <p:cNvSpPr/>
            <p:nvPr/>
          </p:nvSpPr>
          <p:spPr>
            <a:xfrm>
              <a:off x="78133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rc2730"/>
            <p:cNvSpPr/>
            <p:nvPr/>
          </p:nvSpPr>
          <p:spPr>
            <a:xfrm>
              <a:off x="78133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rc2731"/>
            <p:cNvSpPr/>
            <p:nvPr/>
          </p:nvSpPr>
          <p:spPr>
            <a:xfrm>
              <a:off x="78218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rc2732"/>
            <p:cNvSpPr/>
            <p:nvPr/>
          </p:nvSpPr>
          <p:spPr>
            <a:xfrm>
              <a:off x="782186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rc2733"/>
            <p:cNvSpPr/>
            <p:nvPr/>
          </p:nvSpPr>
          <p:spPr>
            <a:xfrm>
              <a:off x="782186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rc2734"/>
            <p:cNvSpPr/>
            <p:nvPr/>
          </p:nvSpPr>
          <p:spPr>
            <a:xfrm>
              <a:off x="782186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rc2735"/>
            <p:cNvSpPr/>
            <p:nvPr/>
          </p:nvSpPr>
          <p:spPr>
            <a:xfrm>
              <a:off x="78304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rc2736"/>
            <p:cNvSpPr/>
            <p:nvPr/>
          </p:nvSpPr>
          <p:spPr>
            <a:xfrm>
              <a:off x="783040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rc2737"/>
            <p:cNvSpPr/>
            <p:nvPr/>
          </p:nvSpPr>
          <p:spPr>
            <a:xfrm>
              <a:off x="783040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rc2738"/>
            <p:cNvSpPr/>
            <p:nvPr/>
          </p:nvSpPr>
          <p:spPr>
            <a:xfrm>
              <a:off x="783040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rc2739"/>
            <p:cNvSpPr/>
            <p:nvPr/>
          </p:nvSpPr>
          <p:spPr>
            <a:xfrm>
              <a:off x="78389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rc2740"/>
            <p:cNvSpPr/>
            <p:nvPr/>
          </p:nvSpPr>
          <p:spPr>
            <a:xfrm>
              <a:off x="783894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rc2741"/>
            <p:cNvSpPr/>
            <p:nvPr/>
          </p:nvSpPr>
          <p:spPr>
            <a:xfrm>
              <a:off x="783894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rc2742"/>
            <p:cNvSpPr/>
            <p:nvPr/>
          </p:nvSpPr>
          <p:spPr>
            <a:xfrm>
              <a:off x="783894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rc2743"/>
            <p:cNvSpPr/>
            <p:nvPr/>
          </p:nvSpPr>
          <p:spPr>
            <a:xfrm>
              <a:off x="78474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rc2744"/>
            <p:cNvSpPr/>
            <p:nvPr/>
          </p:nvSpPr>
          <p:spPr>
            <a:xfrm>
              <a:off x="784748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rc2745"/>
            <p:cNvSpPr/>
            <p:nvPr/>
          </p:nvSpPr>
          <p:spPr>
            <a:xfrm>
              <a:off x="784748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rc2746"/>
            <p:cNvSpPr/>
            <p:nvPr/>
          </p:nvSpPr>
          <p:spPr>
            <a:xfrm>
              <a:off x="784748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rc2747"/>
            <p:cNvSpPr/>
            <p:nvPr/>
          </p:nvSpPr>
          <p:spPr>
            <a:xfrm>
              <a:off x="78560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rc2748"/>
            <p:cNvSpPr/>
            <p:nvPr/>
          </p:nvSpPr>
          <p:spPr>
            <a:xfrm>
              <a:off x="78560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rc2749"/>
            <p:cNvSpPr/>
            <p:nvPr/>
          </p:nvSpPr>
          <p:spPr>
            <a:xfrm>
              <a:off x="78560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rc2750"/>
            <p:cNvSpPr/>
            <p:nvPr/>
          </p:nvSpPr>
          <p:spPr>
            <a:xfrm>
              <a:off x="78560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rc2751"/>
            <p:cNvSpPr/>
            <p:nvPr/>
          </p:nvSpPr>
          <p:spPr>
            <a:xfrm>
              <a:off x="78645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rc2752"/>
            <p:cNvSpPr/>
            <p:nvPr/>
          </p:nvSpPr>
          <p:spPr>
            <a:xfrm>
              <a:off x="786456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rc2753"/>
            <p:cNvSpPr/>
            <p:nvPr/>
          </p:nvSpPr>
          <p:spPr>
            <a:xfrm>
              <a:off x="786456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rc2754"/>
            <p:cNvSpPr/>
            <p:nvPr/>
          </p:nvSpPr>
          <p:spPr>
            <a:xfrm>
              <a:off x="786456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rc2755"/>
            <p:cNvSpPr/>
            <p:nvPr/>
          </p:nvSpPr>
          <p:spPr>
            <a:xfrm>
              <a:off x="78731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rc2756"/>
            <p:cNvSpPr/>
            <p:nvPr/>
          </p:nvSpPr>
          <p:spPr>
            <a:xfrm>
              <a:off x="787310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rc2757"/>
            <p:cNvSpPr/>
            <p:nvPr/>
          </p:nvSpPr>
          <p:spPr>
            <a:xfrm>
              <a:off x="787310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rc2758"/>
            <p:cNvSpPr/>
            <p:nvPr/>
          </p:nvSpPr>
          <p:spPr>
            <a:xfrm>
              <a:off x="787310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rc2759"/>
            <p:cNvSpPr/>
            <p:nvPr/>
          </p:nvSpPr>
          <p:spPr>
            <a:xfrm>
              <a:off x="78816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rc2760"/>
            <p:cNvSpPr/>
            <p:nvPr/>
          </p:nvSpPr>
          <p:spPr>
            <a:xfrm>
              <a:off x="788164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rc2761"/>
            <p:cNvSpPr/>
            <p:nvPr/>
          </p:nvSpPr>
          <p:spPr>
            <a:xfrm>
              <a:off x="788164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rc2762"/>
            <p:cNvSpPr/>
            <p:nvPr/>
          </p:nvSpPr>
          <p:spPr>
            <a:xfrm>
              <a:off x="788164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rc2763"/>
            <p:cNvSpPr/>
            <p:nvPr/>
          </p:nvSpPr>
          <p:spPr>
            <a:xfrm>
              <a:off x="78901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rc2764"/>
            <p:cNvSpPr/>
            <p:nvPr/>
          </p:nvSpPr>
          <p:spPr>
            <a:xfrm>
              <a:off x="789018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rc2765"/>
            <p:cNvSpPr/>
            <p:nvPr/>
          </p:nvSpPr>
          <p:spPr>
            <a:xfrm>
              <a:off x="789018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rc2766"/>
            <p:cNvSpPr/>
            <p:nvPr/>
          </p:nvSpPr>
          <p:spPr>
            <a:xfrm>
              <a:off x="789018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rc2767"/>
            <p:cNvSpPr/>
            <p:nvPr/>
          </p:nvSpPr>
          <p:spPr>
            <a:xfrm>
              <a:off x="78987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rc2768"/>
            <p:cNvSpPr/>
            <p:nvPr/>
          </p:nvSpPr>
          <p:spPr>
            <a:xfrm>
              <a:off x="789872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rc2769"/>
            <p:cNvSpPr/>
            <p:nvPr/>
          </p:nvSpPr>
          <p:spPr>
            <a:xfrm>
              <a:off x="789872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rc2770"/>
            <p:cNvSpPr/>
            <p:nvPr/>
          </p:nvSpPr>
          <p:spPr>
            <a:xfrm>
              <a:off x="789872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rc2771"/>
            <p:cNvSpPr/>
            <p:nvPr/>
          </p:nvSpPr>
          <p:spPr>
            <a:xfrm>
              <a:off x="79072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rc2772"/>
            <p:cNvSpPr/>
            <p:nvPr/>
          </p:nvSpPr>
          <p:spPr>
            <a:xfrm>
              <a:off x="790726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rc2773"/>
            <p:cNvSpPr/>
            <p:nvPr/>
          </p:nvSpPr>
          <p:spPr>
            <a:xfrm>
              <a:off x="790726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rc2774"/>
            <p:cNvSpPr/>
            <p:nvPr/>
          </p:nvSpPr>
          <p:spPr>
            <a:xfrm>
              <a:off x="790726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rc2775"/>
            <p:cNvSpPr/>
            <p:nvPr/>
          </p:nvSpPr>
          <p:spPr>
            <a:xfrm>
              <a:off x="79158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rc2776"/>
            <p:cNvSpPr/>
            <p:nvPr/>
          </p:nvSpPr>
          <p:spPr>
            <a:xfrm>
              <a:off x="791580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rc2777"/>
            <p:cNvSpPr/>
            <p:nvPr/>
          </p:nvSpPr>
          <p:spPr>
            <a:xfrm>
              <a:off x="791580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rc2778"/>
            <p:cNvSpPr/>
            <p:nvPr/>
          </p:nvSpPr>
          <p:spPr>
            <a:xfrm>
              <a:off x="791580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rc2779"/>
            <p:cNvSpPr/>
            <p:nvPr/>
          </p:nvSpPr>
          <p:spPr>
            <a:xfrm>
              <a:off x="79243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rc2780"/>
            <p:cNvSpPr/>
            <p:nvPr/>
          </p:nvSpPr>
          <p:spPr>
            <a:xfrm>
              <a:off x="792434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rc2781"/>
            <p:cNvSpPr/>
            <p:nvPr/>
          </p:nvSpPr>
          <p:spPr>
            <a:xfrm>
              <a:off x="792434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rc2782"/>
            <p:cNvSpPr/>
            <p:nvPr/>
          </p:nvSpPr>
          <p:spPr>
            <a:xfrm>
              <a:off x="792434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rc2783"/>
            <p:cNvSpPr/>
            <p:nvPr/>
          </p:nvSpPr>
          <p:spPr>
            <a:xfrm>
              <a:off x="79328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rc2784"/>
            <p:cNvSpPr/>
            <p:nvPr/>
          </p:nvSpPr>
          <p:spPr>
            <a:xfrm>
              <a:off x="7932886" y="2230587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rc2785"/>
            <p:cNvSpPr/>
            <p:nvPr/>
          </p:nvSpPr>
          <p:spPr>
            <a:xfrm>
              <a:off x="7932886" y="2230587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rc2786"/>
            <p:cNvSpPr/>
            <p:nvPr/>
          </p:nvSpPr>
          <p:spPr>
            <a:xfrm>
              <a:off x="7932886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rc2787"/>
            <p:cNvSpPr/>
            <p:nvPr/>
          </p:nvSpPr>
          <p:spPr>
            <a:xfrm>
              <a:off x="79414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rc2788"/>
            <p:cNvSpPr/>
            <p:nvPr/>
          </p:nvSpPr>
          <p:spPr>
            <a:xfrm>
              <a:off x="794142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rc2789"/>
            <p:cNvSpPr/>
            <p:nvPr/>
          </p:nvSpPr>
          <p:spPr>
            <a:xfrm>
              <a:off x="794142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rc2790"/>
            <p:cNvSpPr/>
            <p:nvPr/>
          </p:nvSpPr>
          <p:spPr>
            <a:xfrm>
              <a:off x="794142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rc2791"/>
            <p:cNvSpPr/>
            <p:nvPr/>
          </p:nvSpPr>
          <p:spPr>
            <a:xfrm>
              <a:off x="79499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rc2792"/>
            <p:cNvSpPr/>
            <p:nvPr/>
          </p:nvSpPr>
          <p:spPr>
            <a:xfrm>
              <a:off x="794996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rc2793"/>
            <p:cNvSpPr/>
            <p:nvPr/>
          </p:nvSpPr>
          <p:spPr>
            <a:xfrm>
              <a:off x="794996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rc2794"/>
            <p:cNvSpPr/>
            <p:nvPr/>
          </p:nvSpPr>
          <p:spPr>
            <a:xfrm>
              <a:off x="794996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rc2795"/>
            <p:cNvSpPr/>
            <p:nvPr/>
          </p:nvSpPr>
          <p:spPr>
            <a:xfrm>
              <a:off x="795850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rc2796"/>
            <p:cNvSpPr/>
            <p:nvPr/>
          </p:nvSpPr>
          <p:spPr>
            <a:xfrm>
              <a:off x="795850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rc2797"/>
            <p:cNvSpPr/>
            <p:nvPr/>
          </p:nvSpPr>
          <p:spPr>
            <a:xfrm>
              <a:off x="795850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rc2798"/>
            <p:cNvSpPr/>
            <p:nvPr/>
          </p:nvSpPr>
          <p:spPr>
            <a:xfrm>
              <a:off x="795850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rc2799"/>
            <p:cNvSpPr/>
            <p:nvPr/>
          </p:nvSpPr>
          <p:spPr>
            <a:xfrm>
              <a:off x="796704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rc2800"/>
            <p:cNvSpPr/>
            <p:nvPr/>
          </p:nvSpPr>
          <p:spPr>
            <a:xfrm>
              <a:off x="7967046" y="2399980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rc2801"/>
            <p:cNvSpPr/>
            <p:nvPr/>
          </p:nvSpPr>
          <p:spPr>
            <a:xfrm>
              <a:off x="7967046" y="2399980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rc2802"/>
            <p:cNvSpPr/>
            <p:nvPr/>
          </p:nvSpPr>
          <p:spPr>
            <a:xfrm>
              <a:off x="796704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rc2803"/>
            <p:cNvSpPr/>
            <p:nvPr/>
          </p:nvSpPr>
          <p:spPr>
            <a:xfrm>
              <a:off x="797558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rc2804"/>
            <p:cNvSpPr/>
            <p:nvPr/>
          </p:nvSpPr>
          <p:spPr>
            <a:xfrm>
              <a:off x="797558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rc2805"/>
            <p:cNvSpPr/>
            <p:nvPr/>
          </p:nvSpPr>
          <p:spPr>
            <a:xfrm>
              <a:off x="7975586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rc2806"/>
            <p:cNvSpPr/>
            <p:nvPr/>
          </p:nvSpPr>
          <p:spPr>
            <a:xfrm>
              <a:off x="797558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rc2807"/>
            <p:cNvSpPr/>
            <p:nvPr/>
          </p:nvSpPr>
          <p:spPr>
            <a:xfrm>
              <a:off x="798412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rc2808"/>
            <p:cNvSpPr/>
            <p:nvPr/>
          </p:nvSpPr>
          <p:spPr>
            <a:xfrm>
              <a:off x="798412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rc2809"/>
            <p:cNvSpPr/>
            <p:nvPr/>
          </p:nvSpPr>
          <p:spPr>
            <a:xfrm>
              <a:off x="7984126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rc2810"/>
            <p:cNvSpPr/>
            <p:nvPr/>
          </p:nvSpPr>
          <p:spPr>
            <a:xfrm>
              <a:off x="798412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rc2811"/>
            <p:cNvSpPr/>
            <p:nvPr/>
          </p:nvSpPr>
          <p:spPr>
            <a:xfrm>
              <a:off x="7992666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rc2812"/>
            <p:cNvSpPr/>
            <p:nvPr/>
          </p:nvSpPr>
          <p:spPr>
            <a:xfrm>
              <a:off x="7992666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rc2813"/>
            <p:cNvSpPr/>
            <p:nvPr/>
          </p:nvSpPr>
          <p:spPr>
            <a:xfrm>
              <a:off x="7992666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rc2814"/>
            <p:cNvSpPr/>
            <p:nvPr/>
          </p:nvSpPr>
          <p:spPr>
            <a:xfrm>
              <a:off x="7992666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rc2815"/>
            <p:cNvSpPr/>
            <p:nvPr/>
          </p:nvSpPr>
          <p:spPr>
            <a:xfrm>
              <a:off x="80012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rc2816"/>
            <p:cNvSpPr/>
            <p:nvPr/>
          </p:nvSpPr>
          <p:spPr>
            <a:xfrm>
              <a:off x="80012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rc2817"/>
            <p:cNvSpPr/>
            <p:nvPr/>
          </p:nvSpPr>
          <p:spPr>
            <a:xfrm>
              <a:off x="80012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rc2818"/>
            <p:cNvSpPr/>
            <p:nvPr/>
          </p:nvSpPr>
          <p:spPr>
            <a:xfrm>
              <a:off x="80012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rc2819"/>
            <p:cNvSpPr/>
            <p:nvPr/>
          </p:nvSpPr>
          <p:spPr>
            <a:xfrm>
              <a:off x="80097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rc2820"/>
            <p:cNvSpPr/>
            <p:nvPr/>
          </p:nvSpPr>
          <p:spPr>
            <a:xfrm>
              <a:off x="80097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rc2821"/>
            <p:cNvSpPr/>
            <p:nvPr/>
          </p:nvSpPr>
          <p:spPr>
            <a:xfrm>
              <a:off x="800974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rc2822"/>
            <p:cNvSpPr/>
            <p:nvPr/>
          </p:nvSpPr>
          <p:spPr>
            <a:xfrm>
              <a:off x="800974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rc2823"/>
            <p:cNvSpPr/>
            <p:nvPr/>
          </p:nvSpPr>
          <p:spPr>
            <a:xfrm>
              <a:off x="80182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rc2824"/>
            <p:cNvSpPr/>
            <p:nvPr/>
          </p:nvSpPr>
          <p:spPr>
            <a:xfrm>
              <a:off x="80182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rc2825"/>
            <p:cNvSpPr/>
            <p:nvPr/>
          </p:nvSpPr>
          <p:spPr>
            <a:xfrm>
              <a:off x="80182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rc2826"/>
            <p:cNvSpPr/>
            <p:nvPr/>
          </p:nvSpPr>
          <p:spPr>
            <a:xfrm>
              <a:off x="80182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rc2827"/>
            <p:cNvSpPr/>
            <p:nvPr/>
          </p:nvSpPr>
          <p:spPr>
            <a:xfrm>
              <a:off x="80268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rc2828"/>
            <p:cNvSpPr/>
            <p:nvPr/>
          </p:nvSpPr>
          <p:spPr>
            <a:xfrm>
              <a:off x="80268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rc2829"/>
            <p:cNvSpPr/>
            <p:nvPr/>
          </p:nvSpPr>
          <p:spPr>
            <a:xfrm>
              <a:off x="80268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rc2830"/>
            <p:cNvSpPr/>
            <p:nvPr/>
          </p:nvSpPr>
          <p:spPr>
            <a:xfrm>
              <a:off x="80268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rc2831"/>
            <p:cNvSpPr/>
            <p:nvPr/>
          </p:nvSpPr>
          <p:spPr>
            <a:xfrm>
              <a:off x="80353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rc2832"/>
            <p:cNvSpPr/>
            <p:nvPr/>
          </p:nvSpPr>
          <p:spPr>
            <a:xfrm>
              <a:off x="80353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rc2833"/>
            <p:cNvSpPr/>
            <p:nvPr/>
          </p:nvSpPr>
          <p:spPr>
            <a:xfrm>
              <a:off x="80353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rc2834"/>
            <p:cNvSpPr/>
            <p:nvPr/>
          </p:nvSpPr>
          <p:spPr>
            <a:xfrm>
              <a:off x="80353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rc2835"/>
            <p:cNvSpPr/>
            <p:nvPr/>
          </p:nvSpPr>
          <p:spPr>
            <a:xfrm>
              <a:off x="80439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rc2836"/>
            <p:cNvSpPr/>
            <p:nvPr/>
          </p:nvSpPr>
          <p:spPr>
            <a:xfrm>
              <a:off x="80439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rc2837"/>
            <p:cNvSpPr/>
            <p:nvPr/>
          </p:nvSpPr>
          <p:spPr>
            <a:xfrm>
              <a:off x="80439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rc2838"/>
            <p:cNvSpPr/>
            <p:nvPr/>
          </p:nvSpPr>
          <p:spPr>
            <a:xfrm>
              <a:off x="80439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rc2839"/>
            <p:cNvSpPr/>
            <p:nvPr/>
          </p:nvSpPr>
          <p:spPr>
            <a:xfrm>
              <a:off x="80524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rc2840"/>
            <p:cNvSpPr/>
            <p:nvPr/>
          </p:nvSpPr>
          <p:spPr>
            <a:xfrm>
              <a:off x="80524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rc2841"/>
            <p:cNvSpPr/>
            <p:nvPr/>
          </p:nvSpPr>
          <p:spPr>
            <a:xfrm>
              <a:off x="805244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rc2842"/>
            <p:cNvSpPr/>
            <p:nvPr/>
          </p:nvSpPr>
          <p:spPr>
            <a:xfrm>
              <a:off x="805244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rc2843"/>
            <p:cNvSpPr/>
            <p:nvPr/>
          </p:nvSpPr>
          <p:spPr>
            <a:xfrm>
              <a:off x="80609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rc2844"/>
            <p:cNvSpPr/>
            <p:nvPr/>
          </p:nvSpPr>
          <p:spPr>
            <a:xfrm>
              <a:off x="80609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rc2845"/>
            <p:cNvSpPr/>
            <p:nvPr/>
          </p:nvSpPr>
          <p:spPr>
            <a:xfrm>
              <a:off x="806098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rc2846"/>
            <p:cNvSpPr/>
            <p:nvPr/>
          </p:nvSpPr>
          <p:spPr>
            <a:xfrm>
              <a:off x="806098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rc2847"/>
            <p:cNvSpPr/>
            <p:nvPr/>
          </p:nvSpPr>
          <p:spPr>
            <a:xfrm>
              <a:off x="80695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rc2848"/>
            <p:cNvSpPr/>
            <p:nvPr/>
          </p:nvSpPr>
          <p:spPr>
            <a:xfrm>
              <a:off x="80695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rc2849"/>
            <p:cNvSpPr/>
            <p:nvPr/>
          </p:nvSpPr>
          <p:spPr>
            <a:xfrm>
              <a:off x="806952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rc2850"/>
            <p:cNvSpPr/>
            <p:nvPr/>
          </p:nvSpPr>
          <p:spPr>
            <a:xfrm>
              <a:off x="806952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rc2851"/>
            <p:cNvSpPr/>
            <p:nvPr/>
          </p:nvSpPr>
          <p:spPr>
            <a:xfrm>
              <a:off x="80780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rc2852"/>
            <p:cNvSpPr/>
            <p:nvPr/>
          </p:nvSpPr>
          <p:spPr>
            <a:xfrm>
              <a:off x="80780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rc2853"/>
            <p:cNvSpPr/>
            <p:nvPr/>
          </p:nvSpPr>
          <p:spPr>
            <a:xfrm>
              <a:off x="807806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rc2854"/>
            <p:cNvSpPr/>
            <p:nvPr/>
          </p:nvSpPr>
          <p:spPr>
            <a:xfrm>
              <a:off x="807806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rc2855"/>
            <p:cNvSpPr/>
            <p:nvPr/>
          </p:nvSpPr>
          <p:spPr>
            <a:xfrm>
              <a:off x="80866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rc2856"/>
            <p:cNvSpPr/>
            <p:nvPr/>
          </p:nvSpPr>
          <p:spPr>
            <a:xfrm>
              <a:off x="80866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rc2857"/>
            <p:cNvSpPr/>
            <p:nvPr/>
          </p:nvSpPr>
          <p:spPr>
            <a:xfrm>
              <a:off x="8086605" y="2399980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rc2858"/>
            <p:cNvSpPr/>
            <p:nvPr/>
          </p:nvSpPr>
          <p:spPr>
            <a:xfrm>
              <a:off x="8086605" y="2399980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rc2859"/>
            <p:cNvSpPr/>
            <p:nvPr/>
          </p:nvSpPr>
          <p:spPr>
            <a:xfrm>
              <a:off x="80951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rc2860"/>
            <p:cNvSpPr/>
            <p:nvPr/>
          </p:nvSpPr>
          <p:spPr>
            <a:xfrm>
              <a:off x="80951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rc2861"/>
            <p:cNvSpPr/>
            <p:nvPr/>
          </p:nvSpPr>
          <p:spPr>
            <a:xfrm>
              <a:off x="809514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rc2862"/>
            <p:cNvSpPr/>
            <p:nvPr/>
          </p:nvSpPr>
          <p:spPr>
            <a:xfrm>
              <a:off x="809514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rc2863"/>
            <p:cNvSpPr/>
            <p:nvPr/>
          </p:nvSpPr>
          <p:spPr>
            <a:xfrm>
              <a:off x="81036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rc2864"/>
            <p:cNvSpPr/>
            <p:nvPr/>
          </p:nvSpPr>
          <p:spPr>
            <a:xfrm>
              <a:off x="81036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rc2865"/>
            <p:cNvSpPr/>
            <p:nvPr/>
          </p:nvSpPr>
          <p:spPr>
            <a:xfrm>
              <a:off x="810368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rc2866"/>
            <p:cNvSpPr/>
            <p:nvPr/>
          </p:nvSpPr>
          <p:spPr>
            <a:xfrm>
              <a:off x="810368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rc2867"/>
            <p:cNvSpPr/>
            <p:nvPr/>
          </p:nvSpPr>
          <p:spPr>
            <a:xfrm>
              <a:off x="81122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rc2868"/>
            <p:cNvSpPr/>
            <p:nvPr/>
          </p:nvSpPr>
          <p:spPr>
            <a:xfrm>
              <a:off x="81122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rc2869"/>
            <p:cNvSpPr/>
            <p:nvPr/>
          </p:nvSpPr>
          <p:spPr>
            <a:xfrm>
              <a:off x="811222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rc2870"/>
            <p:cNvSpPr/>
            <p:nvPr/>
          </p:nvSpPr>
          <p:spPr>
            <a:xfrm>
              <a:off x="811222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rc2871"/>
            <p:cNvSpPr/>
            <p:nvPr/>
          </p:nvSpPr>
          <p:spPr>
            <a:xfrm>
              <a:off x="81207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rc2872"/>
            <p:cNvSpPr/>
            <p:nvPr/>
          </p:nvSpPr>
          <p:spPr>
            <a:xfrm>
              <a:off x="81207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rc2873"/>
            <p:cNvSpPr/>
            <p:nvPr/>
          </p:nvSpPr>
          <p:spPr>
            <a:xfrm>
              <a:off x="812076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rc2874"/>
            <p:cNvSpPr/>
            <p:nvPr/>
          </p:nvSpPr>
          <p:spPr>
            <a:xfrm>
              <a:off x="812076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rc2875"/>
            <p:cNvSpPr/>
            <p:nvPr/>
          </p:nvSpPr>
          <p:spPr>
            <a:xfrm>
              <a:off x="81293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rc2876"/>
            <p:cNvSpPr/>
            <p:nvPr/>
          </p:nvSpPr>
          <p:spPr>
            <a:xfrm>
              <a:off x="81293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rc2877"/>
            <p:cNvSpPr/>
            <p:nvPr/>
          </p:nvSpPr>
          <p:spPr>
            <a:xfrm>
              <a:off x="812930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rc2878"/>
            <p:cNvSpPr/>
            <p:nvPr/>
          </p:nvSpPr>
          <p:spPr>
            <a:xfrm>
              <a:off x="812930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rc2879"/>
            <p:cNvSpPr/>
            <p:nvPr/>
          </p:nvSpPr>
          <p:spPr>
            <a:xfrm>
              <a:off x="81378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rc2880"/>
            <p:cNvSpPr/>
            <p:nvPr/>
          </p:nvSpPr>
          <p:spPr>
            <a:xfrm>
              <a:off x="81378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rc2881"/>
            <p:cNvSpPr/>
            <p:nvPr/>
          </p:nvSpPr>
          <p:spPr>
            <a:xfrm>
              <a:off x="813784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rc2882"/>
            <p:cNvSpPr/>
            <p:nvPr/>
          </p:nvSpPr>
          <p:spPr>
            <a:xfrm>
              <a:off x="813784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rc2883"/>
            <p:cNvSpPr/>
            <p:nvPr/>
          </p:nvSpPr>
          <p:spPr>
            <a:xfrm>
              <a:off x="81463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rc2884"/>
            <p:cNvSpPr/>
            <p:nvPr/>
          </p:nvSpPr>
          <p:spPr>
            <a:xfrm>
              <a:off x="81463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rc2885"/>
            <p:cNvSpPr/>
            <p:nvPr/>
          </p:nvSpPr>
          <p:spPr>
            <a:xfrm>
              <a:off x="814638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rc2886"/>
            <p:cNvSpPr/>
            <p:nvPr/>
          </p:nvSpPr>
          <p:spPr>
            <a:xfrm>
              <a:off x="814638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rc2887"/>
            <p:cNvSpPr/>
            <p:nvPr/>
          </p:nvSpPr>
          <p:spPr>
            <a:xfrm>
              <a:off x="81549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rc2888"/>
            <p:cNvSpPr/>
            <p:nvPr/>
          </p:nvSpPr>
          <p:spPr>
            <a:xfrm>
              <a:off x="81549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rc2889"/>
            <p:cNvSpPr/>
            <p:nvPr/>
          </p:nvSpPr>
          <p:spPr>
            <a:xfrm>
              <a:off x="815492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rc2890"/>
            <p:cNvSpPr/>
            <p:nvPr/>
          </p:nvSpPr>
          <p:spPr>
            <a:xfrm>
              <a:off x="815492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rc2891"/>
            <p:cNvSpPr/>
            <p:nvPr/>
          </p:nvSpPr>
          <p:spPr>
            <a:xfrm>
              <a:off x="81634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rc2892"/>
            <p:cNvSpPr/>
            <p:nvPr/>
          </p:nvSpPr>
          <p:spPr>
            <a:xfrm>
              <a:off x="81634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rc2893"/>
            <p:cNvSpPr/>
            <p:nvPr/>
          </p:nvSpPr>
          <p:spPr>
            <a:xfrm>
              <a:off x="816346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rc2894"/>
            <p:cNvSpPr/>
            <p:nvPr/>
          </p:nvSpPr>
          <p:spPr>
            <a:xfrm>
              <a:off x="816346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rc2895"/>
            <p:cNvSpPr/>
            <p:nvPr/>
          </p:nvSpPr>
          <p:spPr>
            <a:xfrm>
              <a:off x="81720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rc2896"/>
            <p:cNvSpPr/>
            <p:nvPr/>
          </p:nvSpPr>
          <p:spPr>
            <a:xfrm>
              <a:off x="81720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rc2897"/>
            <p:cNvSpPr/>
            <p:nvPr/>
          </p:nvSpPr>
          <p:spPr>
            <a:xfrm>
              <a:off x="817200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rc2898"/>
            <p:cNvSpPr/>
            <p:nvPr/>
          </p:nvSpPr>
          <p:spPr>
            <a:xfrm>
              <a:off x="817200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rc2899"/>
            <p:cNvSpPr/>
            <p:nvPr/>
          </p:nvSpPr>
          <p:spPr>
            <a:xfrm>
              <a:off x="81805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rc2900"/>
            <p:cNvSpPr/>
            <p:nvPr/>
          </p:nvSpPr>
          <p:spPr>
            <a:xfrm>
              <a:off x="81805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rc2901"/>
            <p:cNvSpPr/>
            <p:nvPr/>
          </p:nvSpPr>
          <p:spPr>
            <a:xfrm>
              <a:off x="818054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rc2902"/>
            <p:cNvSpPr/>
            <p:nvPr/>
          </p:nvSpPr>
          <p:spPr>
            <a:xfrm>
              <a:off x="818054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rc2903"/>
            <p:cNvSpPr/>
            <p:nvPr/>
          </p:nvSpPr>
          <p:spPr>
            <a:xfrm>
              <a:off x="81890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rc2904"/>
            <p:cNvSpPr/>
            <p:nvPr/>
          </p:nvSpPr>
          <p:spPr>
            <a:xfrm>
              <a:off x="81890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rc2905"/>
            <p:cNvSpPr/>
            <p:nvPr/>
          </p:nvSpPr>
          <p:spPr>
            <a:xfrm>
              <a:off x="818908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rc2906"/>
            <p:cNvSpPr/>
            <p:nvPr/>
          </p:nvSpPr>
          <p:spPr>
            <a:xfrm>
              <a:off x="818908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rc2907"/>
            <p:cNvSpPr/>
            <p:nvPr/>
          </p:nvSpPr>
          <p:spPr>
            <a:xfrm>
              <a:off x="81976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rc2908"/>
            <p:cNvSpPr/>
            <p:nvPr/>
          </p:nvSpPr>
          <p:spPr>
            <a:xfrm>
              <a:off x="81976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rc2909"/>
            <p:cNvSpPr/>
            <p:nvPr/>
          </p:nvSpPr>
          <p:spPr>
            <a:xfrm>
              <a:off x="819762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rc2910"/>
            <p:cNvSpPr/>
            <p:nvPr/>
          </p:nvSpPr>
          <p:spPr>
            <a:xfrm>
              <a:off x="819762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rc2911"/>
            <p:cNvSpPr/>
            <p:nvPr/>
          </p:nvSpPr>
          <p:spPr>
            <a:xfrm>
              <a:off x="82061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rc2912"/>
            <p:cNvSpPr/>
            <p:nvPr/>
          </p:nvSpPr>
          <p:spPr>
            <a:xfrm>
              <a:off x="82061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rc2913"/>
            <p:cNvSpPr/>
            <p:nvPr/>
          </p:nvSpPr>
          <p:spPr>
            <a:xfrm>
              <a:off x="820616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rc2914"/>
            <p:cNvSpPr/>
            <p:nvPr/>
          </p:nvSpPr>
          <p:spPr>
            <a:xfrm>
              <a:off x="820616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rc2915"/>
            <p:cNvSpPr/>
            <p:nvPr/>
          </p:nvSpPr>
          <p:spPr>
            <a:xfrm>
              <a:off x="821470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rc2916"/>
            <p:cNvSpPr/>
            <p:nvPr/>
          </p:nvSpPr>
          <p:spPr>
            <a:xfrm>
              <a:off x="821470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rc2917"/>
            <p:cNvSpPr/>
            <p:nvPr/>
          </p:nvSpPr>
          <p:spPr>
            <a:xfrm>
              <a:off x="821470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rc2918"/>
            <p:cNvSpPr/>
            <p:nvPr/>
          </p:nvSpPr>
          <p:spPr>
            <a:xfrm>
              <a:off x="821470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rc2919"/>
            <p:cNvSpPr/>
            <p:nvPr/>
          </p:nvSpPr>
          <p:spPr>
            <a:xfrm>
              <a:off x="822324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rc2920"/>
            <p:cNvSpPr/>
            <p:nvPr/>
          </p:nvSpPr>
          <p:spPr>
            <a:xfrm>
              <a:off x="822324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rc2921"/>
            <p:cNvSpPr/>
            <p:nvPr/>
          </p:nvSpPr>
          <p:spPr>
            <a:xfrm>
              <a:off x="822324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rc2922"/>
            <p:cNvSpPr/>
            <p:nvPr/>
          </p:nvSpPr>
          <p:spPr>
            <a:xfrm>
              <a:off x="822324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rc2923"/>
            <p:cNvSpPr/>
            <p:nvPr/>
          </p:nvSpPr>
          <p:spPr>
            <a:xfrm>
              <a:off x="823178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rc2924"/>
            <p:cNvSpPr/>
            <p:nvPr/>
          </p:nvSpPr>
          <p:spPr>
            <a:xfrm>
              <a:off x="823178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rc2925"/>
            <p:cNvSpPr/>
            <p:nvPr/>
          </p:nvSpPr>
          <p:spPr>
            <a:xfrm>
              <a:off x="823178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rc2926"/>
            <p:cNvSpPr/>
            <p:nvPr/>
          </p:nvSpPr>
          <p:spPr>
            <a:xfrm>
              <a:off x="823178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rc2927"/>
            <p:cNvSpPr/>
            <p:nvPr/>
          </p:nvSpPr>
          <p:spPr>
            <a:xfrm>
              <a:off x="824032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rc2928"/>
            <p:cNvSpPr/>
            <p:nvPr/>
          </p:nvSpPr>
          <p:spPr>
            <a:xfrm>
              <a:off x="824032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rc2929"/>
            <p:cNvSpPr/>
            <p:nvPr/>
          </p:nvSpPr>
          <p:spPr>
            <a:xfrm>
              <a:off x="824032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rc2930"/>
            <p:cNvSpPr/>
            <p:nvPr/>
          </p:nvSpPr>
          <p:spPr>
            <a:xfrm>
              <a:off x="824032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rc2931"/>
            <p:cNvSpPr/>
            <p:nvPr/>
          </p:nvSpPr>
          <p:spPr>
            <a:xfrm>
              <a:off x="8248865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rc2932"/>
            <p:cNvSpPr/>
            <p:nvPr/>
          </p:nvSpPr>
          <p:spPr>
            <a:xfrm>
              <a:off x="8248865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rc2933"/>
            <p:cNvSpPr/>
            <p:nvPr/>
          </p:nvSpPr>
          <p:spPr>
            <a:xfrm>
              <a:off x="8248865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rc2934"/>
            <p:cNvSpPr/>
            <p:nvPr/>
          </p:nvSpPr>
          <p:spPr>
            <a:xfrm>
              <a:off x="8248865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rc2935"/>
            <p:cNvSpPr/>
            <p:nvPr/>
          </p:nvSpPr>
          <p:spPr>
            <a:xfrm>
              <a:off x="825740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rc2936"/>
            <p:cNvSpPr/>
            <p:nvPr/>
          </p:nvSpPr>
          <p:spPr>
            <a:xfrm>
              <a:off x="825740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rc2937"/>
            <p:cNvSpPr/>
            <p:nvPr/>
          </p:nvSpPr>
          <p:spPr>
            <a:xfrm>
              <a:off x="825740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rc2938"/>
            <p:cNvSpPr/>
            <p:nvPr/>
          </p:nvSpPr>
          <p:spPr>
            <a:xfrm>
              <a:off x="825740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rc2939"/>
            <p:cNvSpPr/>
            <p:nvPr/>
          </p:nvSpPr>
          <p:spPr>
            <a:xfrm>
              <a:off x="826594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rc2940"/>
            <p:cNvSpPr/>
            <p:nvPr/>
          </p:nvSpPr>
          <p:spPr>
            <a:xfrm>
              <a:off x="826594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rc2941"/>
            <p:cNvSpPr/>
            <p:nvPr/>
          </p:nvSpPr>
          <p:spPr>
            <a:xfrm>
              <a:off x="826594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rc2942"/>
            <p:cNvSpPr/>
            <p:nvPr/>
          </p:nvSpPr>
          <p:spPr>
            <a:xfrm>
              <a:off x="826594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rc2943"/>
            <p:cNvSpPr/>
            <p:nvPr/>
          </p:nvSpPr>
          <p:spPr>
            <a:xfrm>
              <a:off x="827448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rc2944"/>
            <p:cNvSpPr/>
            <p:nvPr/>
          </p:nvSpPr>
          <p:spPr>
            <a:xfrm>
              <a:off x="827448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rc2945"/>
            <p:cNvSpPr/>
            <p:nvPr/>
          </p:nvSpPr>
          <p:spPr>
            <a:xfrm>
              <a:off x="827448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rc2946"/>
            <p:cNvSpPr/>
            <p:nvPr/>
          </p:nvSpPr>
          <p:spPr>
            <a:xfrm>
              <a:off x="827448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rc2947"/>
            <p:cNvSpPr/>
            <p:nvPr/>
          </p:nvSpPr>
          <p:spPr>
            <a:xfrm>
              <a:off x="828302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rc2948"/>
            <p:cNvSpPr/>
            <p:nvPr/>
          </p:nvSpPr>
          <p:spPr>
            <a:xfrm>
              <a:off x="828302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rc2949"/>
            <p:cNvSpPr/>
            <p:nvPr/>
          </p:nvSpPr>
          <p:spPr>
            <a:xfrm>
              <a:off x="828302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rc2950"/>
            <p:cNvSpPr/>
            <p:nvPr/>
          </p:nvSpPr>
          <p:spPr>
            <a:xfrm>
              <a:off x="828302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rc2951"/>
            <p:cNvSpPr/>
            <p:nvPr/>
          </p:nvSpPr>
          <p:spPr>
            <a:xfrm>
              <a:off x="829156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rc2952"/>
            <p:cNvSpPr/>
            <p:nvPr/>
          </p:nvSpPr>
          <p:spPr>
            <a:xfrm>
              <a:off x="829156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rc2953"/>
            <p:cNvSpPr/>
            <p:nvPr/>
          </p:nvSpPr>
          <p:spPr>
            <a:xfrm>
              <a:off x="829156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rc2954"/>
            <p:cNvSpPr/>
            <p:nvPr/>
          </p:nvSpPr>
          <p:spPr>
            <a:xfrm>
              <a:off x="829156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rc2955"/>
            <p:cNvSpPr/>
            <p:nvPr/>
          </p:nvSpPr>
          <p:spPr>
            <a:xfrm>
              <a:off x="8300104" y="2908160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rc2956"/>
            <p:cNvSpPr/>
            <p:nvPr/>
          </p:nvSpPr>
          <p:spPr>
            <a:xfrm>
              <a:off x="8300104" y="2908160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rc2957"/>
            <p:cNvSpPr/>
            <p:nvPr/>
          </p:nvSpPr>
          <p:spPr>
            <a:xfrm>
              <a:off x="8300104" y="2230587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rc2958"/>
            <p:cNvSpPr/>
            <p:nvPr/>
          </p:nvSpPr>
          <p:spPr>
            <a:xfrm>
              <a:off x="8300104" y="2230587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tx2959"/>
            <p:cNvSpPr/>
            <p:nvPr/>
          </p:nvSpPr>
          <p:spPr>
            <a:xfrm>
              <a:off x="6374443" y="1779094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BQMUS_002</a:t>
              </a:r>
            </a:p>
          </p:txBody>
        </p:sp>
        <p:sp>
          <p:nvSpPr>
            <p:cNvPr id="2960" name="tx2960"/>
            <p:cNvSpPr/>
            <p:nvPr/>
          </p:nvSpPr>
          <p:spPr>
            <a:xfrm rot="-5400000">
              <a:off x="4268619" y="2454418"/>
              <a:ext cx="729626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freq. (n=4)</a:t>
              </a:r>
            </a:p>
          </p:txBody>
        </p:sp>
        <p:sp>
          <p:nvSpPr>
            <p:cNvPr id="2961" name="tx2961"/>
            <p:cNvSpPr/>
            <p:nvPr/>
          </p:nvSpPr>
          <p:spPr>
            <a:xfrm>
              <a:off x="5678031" y="2094464"/>
              <a:ext cx="2144138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Modal state sequence (0 occurrences, freq=0%)</a:t>
              </a:r>
            </a:p>
          </p:txBody>
        </p:sp>
        <p:sp>
          <p:nvSpPr>
            <p:cNvPr id="2962" name="pl2962"/>
            <p:cNvSpPr/>
            <p:nvPr/>
          </p:nvSpPr>
          <p:spPr>
            <a:xfrm>
              <a:off x="5195826" y="2921711"/>
              <a:ext cx="3074388" cy="0"/>
            </a:xfrm>
            <a:custGeom>
              <a:avLst/>
              <a:pathLst>
                <a:path w="3074388" h="0">
                  <a:moveTo>
                    <a:pt x="0" y="0"/>
                  </a:moveTo>
                  <a:lnTo>
                    <a:pt x="3074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3"/>
            <p:cNvSpPr/>
            <p:nvPr/>
          </p:nvSpPr>
          <p:spPr>
            <a:xfrm>
              <a:off x="5195826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4"/>
            <p:cNvSpPr/>
            <p:nvPr/>
          </p:nvSpPr>
          <p:spPr>
            <a:xfrm>
              <a:off x="5452025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5"/>
            <p:cNvSpPr/>
            <p:nvPr/>
          </p:nvSpPr>
          <p:spPr>
            <a:xfrm>
              <a:off x="5708224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6"/>
            <p:cNvSpPr/>
            <p:nvPr/>
          </p:nvSpPr>
          <p:spPr>
            <a:xfrm>
              <a:off x="5964423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7"/>
            <p:cNvSpPr/>
            <p:nvPr/>
          </p:nvSpPr>
          <p:spPr>
            <a:xfrm>
              <a:off x="6220622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8"/>
            <p:cNvSpPr/>
            <p:nvPr/>
          </p:nvSpPr>
          <p:spPr>
            <a:xfrm>
              <a:off x="6476821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9"/>
            <p:cNvSpPr/>
            <p:nvPr/>
          </p:nvSpPr>
          <p:spPr>
            <a:xfrm>
              <a:off x="6733020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70"/>
            <p:cNvSpPr/>
            <p:nvPr/>
          </p:nvSpPr>
          <p:spPr>
            <a:xfrm>
              <a:off x="6989219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1"/>
            <p:cNvSpPr/>
            <p:nvPr/>
          </p:nvSpPr>
          <p:spPr>
            <a:xfrm>
              <a:off x="7245418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2"/>
            <p:cNvSpPr/>
            <p:nvPr/>
          </p:nvSpPr>
          <p:spPr>
            <a:xfrm>
              <a:off x="7501617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3"/>
            <p:cNvSpPr/>
            <p:nvPr/>
          </p:nvSpPr>
          <p:spPr>
            <a:xfrm>
              <a:off x="7757816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4"/>
            <p:cNvSpPr/>
            <p:nvPr/>
          </p:nvSpPr>
          <p:spPr>
            <a:xfrm>
              <a:off x="8014015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5"/>
            <p:cNvSpPr/>
            <p:nvPr/>
          </p:nvSpPr>
          <p:spPr>
            <a:xfrm>
              <a:off x="8270214" y="292171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tx2976"/>
            <p:cNvSpPr/>
            <p:nvPr/>
          </p:nvSpPr>
          <p:spPr>
            <a:xfrm>
              <a:off x="5011283" y="3065450"/>
              <a:ext cx="36908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X01.Jan</a:t>
              </a:r>
            </a:p>
          </p:txBody>
        </p:sp>
        <p:sp>
          <p:nvSpPr>
            <p:cNvPr id="2977" name="tx2977"/>
            <p:cNvSpPr/>
            <p:nvPr/>
          </p:nvSpPr>
          <p:spPr>
            <a:xfrm>
              <a:off x="5518156" y="3065450"/>
              <a:ext cx="38013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X02.Mar</a:t>
              </a:r>
            </a:p>
          </p:txBody>
        </p:sp>
        <p:sp>
          <p:nvSpPr>
            <p:cNvPr id="2978" name="tx2978"/>
            <p:cNvSpPr/>
            <p:nvPr/>
          </p:nvSpPr>
          <p:spPr>
            <a:xfrm>
              <a:off x="6022156" y="3045510"/>
              <a:ext cx="39693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X01.May</a:t>
              </a:r>
            </a:p>
          </p:txBody>
        </p:sp>
        <p:sp>
          <p:nvSpPr>
            <p:cNvPr id="2979" name="tx2979"/>
            <p:cNvSpPr/>
            <p:nvPr/>
          </p:nvSpPr>
          <p:spPr>
            <a:xfrm>
              <a:off x="6548477" y="3065401"/>
              <a:ext cx="369086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X30.Jun</a:t>
              </a:r>
            </a:p>
          </p:txBody>
        </p:sp>
        <p:sp>
          <p:nvSpPr>
            <p:cNvPr id="2980" name="tx2980"/>
            <p:cNvSpPr/>
            <p:nvPr/>
          </p:nvSpPr>
          <p:spPr>
            <a:xfrm>
              <a:off x="7052477" y="3045510"/>
              <a:ext cx="38588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X29.Aug</a:t>
              </a:r>
            </a:p>
          </p:txBody>
        </p:sp>
        <p:sp>
          <p:nvSpPr>
            <p:cNvPr id="2981" name="tx2981"/>
            <p:cNvSpPr/>
            <p:nvPr/>
          </p:nvSpPr>
          <p:spPr>
            <a:xfrm>
              <a:off x="7576122" y="3064468"/>
              <a:ext cx="363389" cy="7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X28.Oct</a:t>
              </a:r>
            </a:p>
          </p:txBody>
        </p:sp>
        <p:sp>
          <p:nvSpPr>
            <p:cNvPr id="2982" name="tx2982"/>
            <p:cNvSpPr/>
            <p:nvPr/>
          </p:nvSpPr>
          <p:spPr>
            <a:xfrm>
              <a:off x="8077322" y="3065499"/>
              <a:ext cx="385784" cy="73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X27.Dec</a:t>
              </a:r>
            </a:p>
          </p:txBody>
        </p:sp>
        <p:sp>
          <p:nvSpPr>
            <p:cNvPr id="2983" name="pl2983"/>
            <p:cNvSpPr/>
            <p:nvPr/>
          </p:nvSpPr>
          <p:spPr>
            <a:xfrm>
              <a:off x="5066873" y="2230587"/>
              <a:ext cx="0" cy="677572"/>
            </a:xfrm>
            <a:custGeom>
              <a:avLst/>
              <a:pathLst>
                <a:path w="0" h="677572">
                  <a:moveTo>
                    <a:pt x="0" y="6775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4"/>
            <p:cNvSpPr/>
            <p:nvPr/>
          </p:nvSpPr>
          <p:spPr>
            <a:xfrm>
              <a:off x="50065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5"/>
            <p:cNvSpPr/>
            <p:nvPr/>
          </p:nvSpPr>
          <p:spPr>
            <a:xfrm>
              <a:off x="5006522" y="273876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6"/>
            <p:cNvSpPr/>
            <p:nvPr/>
          </p:nvSpPr>
          <p:spPr>
            <a:xfrm>
              <a:off x="5006522" y="25693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7"/>
            <p:cNvSpPr/>
            <p:nvPr/>
          </p:nvSpPr>
          <p:spPr>
            <a:xfrm>
              <a:off x="5006522" y="239998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8"/>
            <p:cNvSpPr/>
            <p:nvPr/>
          </p:nvSpPr>
          <p:spPr>
            <a:xfrm>
              <a:off x="5006522" y="223058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tx2989"/>
            <p:cNvSpPr/>
            <p:nvPr/>
          </p:nvSpPr>
          <p:spPr>
            <a:xfrm>
              <a:off x="4890232" y="2870637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90" name="tx2990"/>
            <p:cNvSpPr/>
            <p:nvPr/>
          </p:nvSpPr>
          <p:spPr>
            <a:xfrm>
              <a:off x="4750406" y="2701244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991" name="tx2991"/>
            <p:cNvSpPr/>
            <p:nvPr/>
          </p:nvSpPr>
          <p:spPr>
            <a:xfrm>
              <a:off x="4862286" y="2533128"/>
              <a:ext cx="8388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.5</a:t>
              </a:r>
            </a:p>
          </p:txBody>
        </p:sp>
        <p:sp>
          <p:nvSpPr>
            <p:cNvPr id="2992" name="tx2992"/>
            <p:cNvSpPr/>
            <p:nvPr/>
          </p:nvSpPr>
          <p:spPr>
            <a:xfrm>
              <a:off x="4750406" y="2362458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993" name="tx2993"/>
            <p:cNvSpPr/>
            <p:nvPr/>
          </p:nvSpPr>
          <p:spPr>
            <a:xfrm>
              <a:off x="4890232" y="2194293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94" name="rc2994"/>
            <p:cNvSpPr/>
            <p:nvPr/>
          </p:nvSpPr>
          <p:spPr>
            <a:xfrm>
              <a:off x="10767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rc2995"/>
            <p:cNvSpPr/>
            <p:nvPr/>
          </p:nvSpPr>
          <p:spPr>
            <a:xfrm>
              <a:off x="10767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rc2996"/>
            <p:cNvSpPr/>
            <p:nvPr/>
          </p:nvSpPr>
          <p:spPr>
            <a:xfrm>
              <a:off x="107675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rc2997"/>
            <p:cNvSpPr/>
            <p:nvPr/>
          </p:nvSpPr>
          <p:spPr>
            <a:xfrm>
              <a:off x="107675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rc2998"/>
            <p:cNvSpPr/>
            <p:nvPr/>
          </p:nvSpPr>
          <p:spPr>
            <a:xfrm>
              <a:off x="10852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rc2999"/>
            <p:cNvSpPr/>
            <p:nvPr/>
          </p:nvSpPr>
          <p:spPr>
            <a:xfrm>
              <a:off x="10852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rc3000"/>
            <p:cNvSpPr/>
            <p:nvPr/>
          </p:nvSpPr>
          <p:spPr>
            <a:xfrm>
              <a:off x="108529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rc3001"/>
            <p:cNvSpPr/>
            <p:nvPr/>
          </p:nvSpPr>
          <p:spPr>
            <a:xfrm>
              <a:off x="108529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rc3002"/>
            <p:cNvSpPr/>
            <p:nvPr/>
          </p:nvSpPr>
          <p:spPr>
            <a:xfrm>
              <a:off x="10938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rc3003"/>
            <p:cNvSpPr/>
            <p:nvPr/>
          </p:nvSpPr>
          <p:spPr>
            <a:xfrm>
              <a:off x="10938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rc3004"/>
            <p:cNvSpPr/>
            <p:nvPr/>
          </p:nvSpPr>
          <p:spPr>
            <a:xfrm>
              <a:off x="109383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rc3005"/>
            <p:cNvSpPr/>
            <p:nvPr/>
          </p:nvSpPr>
          <p:spPr>
            <a:xfrm>
              <a:off x="109383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rc3006"/>
            <p:cNvSpPr/>
            <p:nvPr/>
          </p:nvSpPr>
          <p:spPr>
            <a:xfrm>
              <a:off x="11023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rc3007"/>
            <p:cNvSpPr/>
            <p:nvPr/>
          </p:nvSpPr>
          <p:spPr>
            <a:xfrm>
              <a:off x="11023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rc3008"/>
            <p:cNvSpPr/>
            <p:nvPr/>
          </p:nvSpPr>
          <p:spPr>
            <a:xfrm>
              <a:off x="110237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rc3009"/>
            <p:cNvSpPr/>
            <p:nvPr/>
          </p:nvSpPr>
          <p:spPr>
            <a:xfrm>
              <a:off x="110237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rc3010"/>
            <p:cNvSpPr/>
            <p:nvPr/>
          </p:nvSpPr>
          <p:spPr>
            <a:xfrm>
              <a:off x="11109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rc3011"/>
            <p:cNvSpPr/>
            <p:nvPr/>
          </p:nvSpPr>
          <p:spPr>
            <a:xfrm>
              <a:off x="11109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rc3012"/>
            <p:cNvSpPr/>
            <p:nvPr/>
          </p:nvSpPr>
          <p:spPr>
            <a:xfrm>
              <a:off x="11109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rc3013"/>
            <p:cNvSpPr/>
            <p:nvPr/>
          </p:nvSpPr>
          <p:spPr>
            <a:xfrm>
              <a:off x="11109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rc3014"/>
            <p:cNvSpPr/>
            <p:nvPr/>
          </p:nvSpPr>
          <p:spPr>
            <a:xfrm>
              <a:off x="11194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rc3015"/>
            <p:cNvSpPr/>
            <p:nvPr/>
          </p:nvSpPr>
          <p:spPr>
            <a:xfrm>
              <a:off x="11194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rc3016"/>
            <p:cNvSpPr/>
            <p:nvPr/>
          </p:nvSpPr>
          <p:spPr>
            <a:xfrm>
              <a:off x="11194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rc3017"/>
            <p:cNvSpPr/>
            <p:nvPr/>
          </p:nvSpPr>
          <p:spPr>
            <a:xfrm>
              <a:off x="11194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rc3018"/>
            <p:cNvSpPr/>
            <p:nvPr/>
          </p:nvSpPr>
          <p:spPr>
            <a:xfrm>
              <a:off x="11279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rc3019"/>
            <p:cNvSpPr/>
            <p:nvPr/>
          </p:nvSpPr>
          <p:spPr>
            <a:xfrm>
              <a:off x="11279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rc3020"/>
            <p:cNvSpPr/>
            <p:nvPr/>
          </p:nvSpPr>
          <p:spPr>
            <a:xfrm>
              <a:off x="11279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rc3021"/>
            <p:cNvSpPr/>
            <p:nvPr/>
          </p:nvSpPr>
          <p:spPr>
            <a:xfrm>
              <a:off x="11279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rc3022"/>
            <p:cNvSpPr/>
            <p:nvPr/>
          </p:nvSpPr>
          <p:spPr>
            <a:xfrm>
              <a:off x="11365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rc3023"/>
            <p:cNvSpPr/>
            <p:nvPr/>
          </p:nvSpPr>
          <p:spPr>
            <a:xfrm>
              <a:off x="11365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rc3024"/>
            <p:cNvSpPr/>
            <p:nvPr/>
          </p:nvSpPr>
          <p:spPr>
            <a:xfrm>
              <a:off x="11365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rc3025"/>
            <p:cNvSpPr/>
            <p:nvPr/>
          </p:nvSpPr>
          <p:spPr>
            <a:xfrm>
              <a:off x="11365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rc3026"/>
            <p:cNvSpPr/>
            <p:nvPr/>
          </p:nvSpPr>
          <p:spPr>
            <a:xfrm>
              <a:off x="11450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rc3027"/>
            <p:cNvSpPr/>
            <p:nvPr/>
          </p:nvSpPr>
          <p:spPr>
            <a:xfrm>
              <a:off x="114507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rc3028"/>
            <p:cNvSpPr/>
            <p:nvPr/>
          </p:nvSpPr>
          <p:spPr>
            <a:xfrm>
              <a:off x="114507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rc3029"/>
            <p:cNvSpPr/>
            <p:nvPr/>
          </p:nvSpPr>
          <p:spPr>
            <a:xfrm>
              <a:off x="114507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rc3030"/>
            <p:cNvSpPr/>
            <p:nvPr/>
          </p:nvSpPr>
          <p:spPr>
            <a:xfrm>
              <a:off x="11536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rc3031"/>
            <p:cNvSpPr/>
            <p:nvPr/>
          </p:nvSpPr>
          <p:spPr>
            <a:xfrm>
              <a:off x="115361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rc3032"/>
            <p:cNvSpPr/>
            <p:nvPr/>
          </p:nvSpPr>
          <p:spPr>
            <a:xfrm>
              <a:off x="115361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rc3033"/>
            <p:cNvSpPr/>
            <p:nvPr/>
          </p:nvSpPr>
          <p:spPr>
            <a:xfrm>
              <a:off x="115361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rc3034"/>
            <p:cNvSpPr/>
            <p:nvPr/>
          </p:nvSpPr>
          <p:spPr>
            <a:xfrm>
              <a:off x="11621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rc3035"/>
            <p:cNvSpPr/>
            <p:nvPr/>
          </p:nvSpPr>
          <p:spPr>
            <a:xfrm>
              <a:off x="116215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rc3036"/>
            <p:cNvSpPr/>
            <p:nvPr/>
          </p:nvSpPr>
          <p:spPr>
            <a:xfrm>
              <a:off x="116215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rc3037"/>
            <p:cNvSpPr/>
            <p:nvPr/>
          </p:nvSpPr>
          <p:spPr>
            <a:xfrm>
              <a:off x="116215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rc3038"/>
            <p:cNvSpPr/>
            <p:nvPr/>
          </p:nvSpPr>
          <p:spPr>
            <a:xfrm>
              <a:off x="11706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rc3039"/>
            <p:cNvSpPr/>
            <p:nvPr/>
          </p:nvSpPr>
          <p:spPr>
            <a:xfrm>
              <a:off x="117069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rc3040"/>
            <p:cNvSpPr/>
            <p:nvPr/>
          </p:nvSpPr>
          <p:spPr>
            <a:xfrm>
              <a:off x="117069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rc3041"/>
            <p:cNvSpPr/>
            <p:nvPr/>
          </p:nvSpPr>
          <p:spPr>
            <a:xfrm>
              <a:off x="117069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rc3042"/>
            <p:cNvSpPr/>
            <p:nvPr/>
          </p:nvSpPr>
          <p:spPr>
            <a:xfrm>
              <a:off x="11792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rc3043"/>
            <p:cNvSpPr/>
            <p:nvPr/>
          </p:nvSpPr>
          <p:spPr>
            <a:xfrm>
              <a:off x="117923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rc3044"/>
            <p:cNvSpPr/>
            <p:nvPr/>
          </p:nvSpPr>
          <p:spPr>
            <a:xfrm>
              <a:off x="117923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rc3045"/>
            <p:cNvSpPr/>
            <p:nvPr/>
          </p:nvSpPr>
          <p:spPr>
            <a:xfrm>
              <a:off x="117923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rc3046"/>
            <p:cNvSpPr/>
            <p:nvPr/>
          </p:nvSpPr>
          <p:spPr>
            <a:xfrm>
              <a:off x="11877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rc3047"/>
            <p:cNvSpPr/>
            <p:nvPr/>
          </p:nvSpPr>
          <p:spPr>
            <a:xfrm>
              <a:off x="118777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rc3048"/>
            <p:cNvSpPr/>
            <p:nvPr/>
          </p:nvSpPr>
          <p:spPr>
            <a:xfrm>
              <a:off x="118777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rc3049"/>
            <p:cNvSpPr/>
            <p:nvPr/>
          </p:nvSpPr>
          <p:spPr>
            <a:xfrm>
              <a:off x="118777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rc3050"/>
            <p:cNvSpPr/>
            <p:nvPr/>
          </p:nvSpPr>
          <p:spPr>
            <a:xfrm>
              <a:off x="11963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rc3051"/>
            <p:cNvSpPr/>
            <p:nvPr/>
          </p:nvSpPr>
          <p:spPr>
            <a:xfrm>
              <a:off x="11963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rc3052"/>
            <p:cNvSpPr/>
            <p:nvPr/>
          </p:nvSpPr>
          <p:spPr>
            <a:xfrm>
              <a:off x="11963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rc3053"/>
            <p:cNvSpPr/>
            <p:nvPr/>
          </p:nvSpPr>
          <p:spPr>
            <a:xfrm>
              <a:off x="11963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rc3054"/>
            <p:cNvSpPr/>
            <p:nvPr/>
          </p:nvSpPr>
          <p:spPr>
            <a:xfrm>
              <a:off x="12048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rc3055"/>
            <p:cNvSpPr/>
            <p:nvPr/>
          </p:nvSpPr>
          <p:spPr>
            <a:xfrm>
              <a:off x="12048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rc3056"/>
            <p:cNvSpPr/>
            <p:nvPr/>
          </p:nvSpPr>
          <p:spPr>
            <a:xfrm>
              <a:off x="12048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rc3057"/>
            <p:cNvSpPr/>
            <p:nvPr/>
          </p:nvSpPr>
          <p:spPr>
            <a:xfrm>
              <a:off x="12048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rc3058"/>
            <p:cNvSpPr/>
            <p:nvPr/>
          </p:nvSpPr>
          <p:spPr>
            <a:xfrm>
              <a:off x="12133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rc3059"/>
            <p:cNvSpPr/>
            <p:nvPr/>
          </p:nvSpPr>
          <p:spPr>
            <a:xfrm>
              <a:off x="12133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rc3060"/>
            <p:cNvSpPr/>
            <p:nvPr/>
          </p:nvSpPr>
          <p:spPr>
            <a:xfrm>
              <a:off x="12133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rc3061"/>
            <p:cNvSpPr/>
            <p:nvPr/>
          </p:nvSpPr>
          <p:spPr>
            <a:xfrm>
              <a:off x="12133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rc3062"/>
            <p:cNvSpPr/>
            <p:nvPr/>
          </p:nvSpPr>
          <p:spPr>
            <a:xfrm>
              <a:off x="12219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rc3063"/>
            <p:cNvSpPr/>
            <p:nvPr/>
          </p:nvSpPr>
          <p:spPr>
            <a:xfrm>
              <a:off x="12219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rc3064"/>
            <p:cNvSpPr/>
            <p:nvPr/>
          </p:nvSpPr>
          <p:spPr>
            <a:xfrm>
              <a:off x="12219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rc3065"/>
            <p:cNvSpPr/>
            <p:nvPr/>
          </p:nvSpPr>
          <p:spPr>
            <a:xfrm>
              <a:off x="12219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rc3066"/>
            <p:cNvSpPr/>
            <p:nvPr/>
          </p:nvSpPr>
          <p:spPr>
            <a:xfrm>
              <a:off x="12304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rc3067"/>
            <p:cNvSpPr/>
            <p:nvPr/>
          </p:nvSpPr>
          <p:spPr>
            <a:xfrm>
              <a:off x="123047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rc3068"/>
            <p:cNvSpPr/>
            <p:nvPr/>
          </p:nvSpPr>
          <p:spPr>
            <a:xfrm>
              <a:off x="123047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rc3069"/>
            <p:cNvSpPr/>
            <p:nvPr/>
          </p:nvSpPr>
          <p:spPr>
            <a:xfrm>
              <a:off x="123047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rc3070"/>
            <p:cNvSpPr/>
            <p:nvPr/>
          </p:nvSpPr>
          <p:spPr>
            <a:xfrm>
              <a:off x="12390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rc3071"/>
            <p:cNvSpPr/>
            <p:nvPr/>
          </p:nvSpPr>
          <p:spPr>
            <a:xfrm>
              <a:off x="123901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rc3072"/>
            <p:cNvSpPr/>
            <p:nvPr/>
          </p:nvSpPr>
          <p:spPr>
            <a:xfrm>
              <a:off x="123901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rc3073"/>
            <p:cNvSpPr/>
            <p:nvPr/>
          </p:nvSpPr>
          <p:spPr>
            <a:xfrm>
              <a:off x="123901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rc3074"/>
            <p:cNvSpPr/>
            <p:nvPr/>
          </p:nvSpPr>
          <p:spPr>
            <a:xfrm>
              <a:off x="12475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rc3075"/>
            <p:cNvSpPr/>
            <p:nvPr/>
          </p:nvSpPr>
          <p:spPr>
            <a:xfrm>
              <a:off x="1247556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rc3076"/>
            <p:cNvSpPr/>
            <p:nvPr/>
          </p:nvSpPr>
          <p:spPr>
            <a:xfrm>
              <a:off x="1247556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rc3077"/>
            <p:cNvSpPr/>
            <p:nvPr/>
          </p:nvSpPr>
          <p:spPr>
            <a:xfrm>
              <a:off x="12475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rc3078"/>
            <p:cNvSpPr/>
            <p:nvPr/>
          </p:nvSpPr>
          <p:spPr>
            <a:xfrm>
              <a:off x="12560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rc3079"/>
            <p:cNvSpPr/>
            <p:nvPr/>
          </p:nvSpPr>
          <p:spPr>
            <a:xfrm>
              <a:off x="1256096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rc3080"/>
            <p:cNvSpPr/>
            <p:nvPr/>
          </p:nvSpPr>
          <p:spPr>
            <a:xfrm>
              <a:off x="1256096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rc3081"/>
            <p:cNvSpPr/>
            <p:nvPr/>
          </p:nvSpPr>
          <p:spPr>
            <a:xfrm>
              <a:off x="12560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rc3082"/>
            <p:cNvSpPr/>
            <p:nvPr/>
          </p:nvSpPr>
          <p:spPr>
            <a:xfrm>
              <a:off x="12646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rc3083"/>
            <p:cNvSpPr/>
            <p:nvPr/>
          </p:nvSpPr>
          <p:spPr>
            <a:xfrm>
              <a:off x="1264636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rc3084"/>
            <p:cNvSpPr/>
            <p:nvPr/>
          </p:nvSpPr>
          <p:spPr>
            <a:xfrm>
              <a:off x="1264636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rc3085"/>
            <p:cNvSpPr/>
            <p:nvPr/>
          </p:nvSpPr>
          <p:spPr>
            <a:xfrm>
              <a:off x="12646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rc3086"/>
            <p:cNvSpPr/>
            <p:nvPr/>
          </p:nvSpPr>
          <p:spPr>
            <a:xfrm>
              <a:off x="12731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rc3087"/>
            <p:cNvSpPr/>
            <p:nvPr/>
          </p:nvSpPr>
          <p:spPr>
            <a:xfrm>
              <a:off x="1273176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rc3088"/>
            <p:cNvSpPr/>
            <p:nvPr/>
          </p:nvSpPr>
          <p:spPr>
            <a:xfrm>
              <a:off x="1273176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rc3089"/>
            <p:cNvSpPr/>
            <p:nvPr/>
          </p:nvSpPr>
          <p:spPr>
            <a:xfrm>
              <a:off x="12731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rc3090"/>
            <p:cNvSpPr/>
            <p:nvPr/>
          </p:nvSpPr>
          <p:spPr>
            <a:xfrm>
              <a:off x="12817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rc3091"/>
            <p:cNvSpPr/>
            <p:nvPr/>
          </p:nvSpPr>
          <p:spPr>
            <a:xfrm>
              <a:off x="1281716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rc3092"/>
            <p:cNvSpPr/>
            <p:nvPr/>
          </p:nvSpPr>
          <p:spPr>
            <a:xfrm>
              <a:off x="1281716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rc3093"/>
            <p:cNvSpPr/>
            <p:nvPr/>
          </p:nvSpPr>
          <p:spPr>
            <a:xfrm>
              <a:off x="12817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rc3094"/>
            <p:cNvSpPr/>
            <p:nvPr/>
          </p:nvSpPr>
          <p:spPr>
            <a:xfrm>
              <a:off x="12902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rc3095"/>
            <p:cNvSpPr/>
            <p:nvPr/>
          </p:nvSpPr>
          <p:spPr>
            <a:xfrm>
              <a:off x="129025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rc3096"/>
            <p:cNvSpPr/>
            <p:nvPr/>
          </p:nvSpPr>
          <p:spPr>
            <a:xfrm>
              <a:off x="129025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rc3097"/>
            <p:cNvSpPr/>
            <p:nvPr/>
          </p:nvSpPr>
          <p:spPr>
            <a:xfrm>
              <a:off x="12902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rc3098"/>
            <p:cNvSpPr/>
            <p:nvPr/>
          </p:nvSpPr>
          <p:spPr>
            <a:xfrm>
              <a:off x="12987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rc3099"/>
            <p:cNvSpPr/>
            <p:nvPr/>
          </p:nvSpPr>
          <p:spPr>
            <a:xfrm>
              <a:off x="129879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rc3100"/>
            <p:cNvSpPr/>
            <p:nvPr/>
          </p:nvSpPr>
          <p:spPr>
            <a:xfrm>
              <a:off x="129879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rc3101"/>
            <p:cNvSpPr/>
            <p:nvPr/>
          </p:nvSpPr>
          <p:spPr>
            <a:xfrm>
              <a:off x="12987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rc3102"/>
            <p:cNvSpPr/>
            <p:nvPr/>
          </p:nvSpPr>
          <p:spPr>
            <a:xfrm>
              <a:off x="13073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rc3103"/>
            <p:cNvSpPr/>
            <p:nvPr/>
          </p:nvSpPr>
          <p:spPr>
            <a:xfrm>
              <a:off x="130733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rc3104"/>
            <p:cNvSpPr/>
            <p:nvPr/>
          </p:nvSpPr>
          <p:spPr>
            <a:xfrm>
              <a:off x="130733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rc3105"/>
            <p:cNvSpPr/>
            <p:nvPr/>
          </p:nvSpPr>
          <p:spPr>
            <a:xfrm>
              <a:off x="13073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rc3106"/>
            <p:cNvSpPr/>
            <p:nvPr/>
          </p:nvSpPr>
          <p:spPr>
            <a:xfrm>
              <a:off x="13158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rc3107"/>
            <p:cNvSpPr/>
            <p:nvPr/>
          </p:nvSpPr>
          <p:spPr>
            <a:xfrm>
              <a:off x="131587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rc3108"/>
            <p:cNvSpPr/>
            <p:nvPr/>
          </p:nvSpPr>
          <p:spPr>
            <a:xfrm>
              <a:off x="131587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rc3109"/>
            <p:cNvSpPr/>
            <p:nvPr/>
          </p:nvSpPr>
          <p:spPr>
            <a:xfrm>
              <a:off x="13158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rc3110"/>
            <p:cNvSpPr/>
            <p:nvPr/>
          </p:nvSpPr>
          <p:spPr>
            <a:xfrm>
              <a:off x="13244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rc3111"/>
            <p:cNvSpPr/>
            <p:nvPr/>
          </p:nvSpPr>
          <p:spPr>
            <a:xfrm>
              <a:off x="132441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rc3112"/>
            <p:cNvSpPr/>
            <p:nvPr/>
          </p:nvSpPr>
          <p:spPr>
            <a:xfrm>
              <a:off x="132441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rc3113"/>
            <p:cNvSpPr/>
            <p:nvPr/>
          </p:nvSpPr>
          <p:spPr>
            <a:xfrm>
              <a:off x="13244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rc3114"/>
            <p:cNvSpPr/>
            <p:nvPr/>
          </p:nvSpPr>
          <p:spPr>
            <a:xfrm>
              <a:off x="13329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rc3115"/>
            <p:cNvSpPr/>
            <p:nvPr/>
          </p:nvSpPr>
          <p:spPr>
            <a:xfrm>
              <a:off x="133295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rc3116"/>
            <p:cNvSpPr/>
            <p:nvPr/>
          </p:nvSpPr>
          <p:spPr>
            <a:xfrm>
              <a:off x="133295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rc3117"/>
            <p:cNvSpPr/>
            <p:nvPr/>
          </p:nvSpPr>
          <p:spPr>
            <a:xfrm>
              <a:off x="13329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rc3118"/>
            <p:cNvSpPr/>
            <p:nvPr/>
          </p:nvSpPr>
          <p:spPr>
            <a:xfrm>
              <a:off x="13414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rc3119"/>
            <p:cNvSpPr/>
            <p:nvPr/>
          </p:nvSpPr>
          <p:spPr>
            <a:xfrm>
              <a:off x="134149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rc3120"/>
            <p:cNvSpPr/>
            <p:nvPr/>
          </p:nvSpPr>
          <p:spPr>
            <a:xfrm>
              <a:off x="134149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rc3121"/>
            <p:cNvSpPr/>
            <p:nvPr/>
          </p:nvSpPr>
          <p:spPr>
            <a:xfrm>
              <a:off x="13414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rc3122"/>
            <p:cNvSpPr/>
            <p:nvPr/>
          </p:nvSpPr>
          <p:spPr>
            <a:xfrm>
              <a:off x="13500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rc3123"/>
            <p:cNvSpPr/>
            <p:nvPr/>
          </p:nvSpPr>
          <p:spPr>
            <a:xfrm>
              <a:off x="135003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rc3124"/>
            <p:cNvSpPr/>
            <p:nvPr/>
          </p:nvSpPr>
          <p:spPr>
            <a:xfrm>
              <a:off x="135003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rc3125"/>
            <p:cNvSpPr/>
            <p:nvPr/>
          </p:nvSpPr>
          <p:spPr>
            <a:xfrm>
              <a:off x="13500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rc3126"/>
            <p:cNvSpPr/>
            <p:nvPr/>
          </p:nvSpPr>
          <p:spPr>
            <a:xfrm>
              <a:off x="13585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rc3127"/>
            <p:cNvSpPr/>
            <p:nvPr/>
          </p:nvSpPr>
          <p:spPr>
            <a:xfrm>
              <a:off x="135857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rc3128"/>
            <p:cNvSpPr/>
            <p:nvPr/>
          </p:nvSpPr>
          <p:spPr>
            <a:xfrm>
              <a:off x="135857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rc3129"/>
            <p:cNvSpPr/>
            <p:nvPr/>
          </p:nvSpPr>
          <p:spPr>
            <a:xfrm>
              <a:off x="13585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rc3130"/>
            <p:cNvSpPr/>
            <p:nvPr/>
          </p:nvSpPr>
          <p:spPr>
            <a:xfrm>
              <a:off x="13671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rc3131"/>
            <p:cNvSpPr/>
            <p:nvPr/>
          </p:nvSpPr>
          <p:spPr>
            <a:xfrm>
              <a:off x="136711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rc3132"/>
            <p:cNvSpPr/>
            <p:nvPr/>
          </p:nvSpPr>
          <p:spPr>
            <a:xfrm>
              <a:off x="136711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rc3133"/>
            <p:cNvSpPr/>
            <p:nvPr/>
          </p:nvSpPr>
          <p:spPr>
            <a:xfrm>
              <a:off x="13671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rc3134"/>
            <p:cNvSpPr/>
            <p:nvPr/>
          </p:nvSpPr>
          <p:spPr>
            <a:xfrm>
              <a:off x="13756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rc3135"/>
            <p:cNvSpPr/>
            <p:nvPr/>
          </p:nvSpPr>
          <p:spPr>
            <a:xfrm>
              <a:off x="137565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rc3136"/>
            <p:cNvSpPr/>
            <p:nvPr/>
          </p:nvSpPr>
          <p:spPr>
            <a:xfrm>
              <a:off x="137565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rc3137"/>
            <p:cNvSpPr/>
            <p:nvPr/>
          </p:nvSpPr>
          <p:spPr>
            <a:xfrm>
              <a:off x="13756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rc3138"/>
            <p:cNvSpPr/>
            <p:nvPr/>
          </p:nvSpPr>
          <p:spPr>
            <a:xfrm>
              <a:off x="13841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rc3139"/>
            <p:cNvSpPr/>
            <p:nvPr/>
          </p:nvSpPr>
          <p:spPr>
            <a:xfrm>
              <a:off x="138419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rc3140"/>
            <p:cNvSpPr/>
            <p:nvPr/>
          </p:nvSpPr>
          <p:spPr>
            <a:xfrm>
              <a:off x="138419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rc3141"/>
            <p:cNvSpPr/>
            <p:nvPr/>
          </p:nvSpPr>
          <p:spPr>
            <a:xfrm>
              <a:off x="13841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rc3142"/>
            <p:cNvSpPr/>
            <p:nvPr/>
          </p:nvSpPr>
          <p:spPr>
            <a:xfrm>
              <a:off x="13927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rc3143"/>
            <p:cNvSpPr/>
            <p:nvPr/>
          </p:nvSpPr>
          <p:spPr>
            <a:xfrm>
              <a:off x="139273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rc3144"/>
            <p:cNvSpPr/>
            <p:nvPr/>
          </p:nvSpPr>
          <p:spPr>
            <a:xfrm>
              <a:off x="139273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rc3145"/>
            <p:cNvSpPr/>
            <p:nvPr/>
          </p:nvSpPr>
          <p:spPr>
            <a:xfrm>
              <a:off x="13927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rc3146"/>
            <p:cNvSpPr/>
            <p:nvPr/>
          </p:nvSpPr>
          <p:spPr>
            <a:xfrm>
              <a:off x="14012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rc3147"/>
            <p:cNvSpPr/>
            <p:nvPr/>
          </p:nvSpPr>
          <p:spPr>
            <a:xfrm>
              <a:off x="140127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rc3148"/>
            <p:cNvSpPr/>
            <p:nvPr/>
          </p:nvSpPr>
          <p:spPr>
            <a:xfrm>
              <a:off x="140127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rc3149"/>
            <p:cNvSpPr/>
            <p:nvPr/>
          </p:nvSpPr>
          <p:spPr>
            <a:xfrm>
              <a:off x="14012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rc3150"/>
            <p:cNvSpPr/>
            <p:nvPr/>
          </p:nvSpPr>
          <p:spPr>
            <a:xfrm>
              <a:off x="14098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rc3151"/>
            <p:cNvSpPr/>
            <p:nvPr/>
          </p:nvSpPr>
          <p:spPr>
            <a:xfrm>
              <a:off x="140981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rc3152"/>
            <p:cNvSpPr/>
            <p:nvPr/>
          </p:nvSpPr>
          <p:spPr>
            <a:xfrm>
              <a:off x="140981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rc3153"/>
            <p:cNvSpPr/>
            <p:nvPr/>
          </p:nvSpPr>
          <p:spPr>
            <a:xfrm>
              <a:off x="14098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rc3154"/>
            <p:cNvSpPr/>
            <p:nvPr/>
          </p:nvSpPr>
          <p:spPr>
            <a:xfrm>
              <a:off x="14183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rc3155"/>
            <p:cNvSpPr/>
            <p:nvPr/>
          </p:nvSpPr>
          <p:spPr>
            <a:xfrm>
              <a:off x="141835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rc3156"/>
            <p:cNvSpPr/>
            <p:nvPr/>
          </p:nvSpPr>
          <p:spPr>
            <a:xfrm>
              <a:off x="141835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rc3157"/>
            <p:cNvSpPr/>
            <p:nvPr/>
          </p:nvSpPr>
          <p:spPr>
            <a:xfrm>
              <a:off x="14183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rc3158"/>
            <p:cNvSpPr/>
            <p:nvPr/>
          </p:nvSpPr>
          <p:spPr>
            <a:xfrm>
              <a:off x="14268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rc3159"/>
            <p:cNvSpPr/>
            <p:nvPr/>
          </p:nvSpPr>
          <p:spPr>
            <a:xfrm>
              <a:off x="142689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rc3160"/>
            <p:cNvSpPr/>
            <p:nvPr/>
          </p:nvSpPr>
          <p:spPr>
            <a:xfrm>
              <a:off x="142689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rc3161"/>
            <p:cNvSpPr/>
            <p:nvPr/>
          </p:nvSpPr>
          <p:spPr>
            <a:xfrm>
              <a:off x="142689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rc3162"/>
            <p:cNvSpPr/>
            <p:nvPr/>
          </p:nvSpPr>
          <p:spPr>
            <a:xfrm>
              <a:off x="14354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rc3163"/>
            <p:cNvSpPr/>
            <p:nvPr/>
          </p:nvSpPr>
          <p:spPr>
            <a:xfrm>
              <a:off x="143543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rc3164"/>
            <p:cNvSpPr/>
            <p:nvPr/>
          </p:nvSpPr>
          <p:spPr>
            <a:xfrm>
              <a:off x="143543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rc3165"/>
            <p:cNvSpPr/>
            <p:nvPr/>
          </p:nvSpPr>
          <p:spPr>
            <a:xfrm>
              <a:off x="143543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rc3166"/>
            <p:cNvSpPr/>
            <p:nvPr/>
          </p:nvSpPr>
          <p:spPr>
            <a:xfrm>
              <a:off x="14439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rc3167"/>
            <p:cNvSpPr/>
            <p:nvPr/>
          </p:nvSpPr>
          <p:spPr>
            <a:xfrm>
              <a:off x="144397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rc3168"/>
            <p:cNvSpPr/>
            <p:nvPr/>
          </p:nvSpPr>
          <p:spPr>
            <a:xfrm>
              <a:off x="144397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rc3169"/>
            <p:cNvSpPr/>
            <p:nvPr/>
          </p:nvSpPr>
          <p:spPr>
            <a:xfrm>
              <a:off x="144397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rc3170"/>
            <p:cNvSpPr/>
            <p:nvPr/>
          </p:nvSpPr>
          <p:spPr>
            <a:xfrm>
              <a:off x="14525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rc3171"/>
            <p:cNvSpPr/>
            <p:nvPr/>
          </p:nvSpPr>
          <p:spPr>
            <a:xfrm>
              <a:off x="145251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rc3172"/>
            <p:cNvSpPr/>
            <p:nvPr/>
          </p:nvSpPr>
          <p:spPr>
            <a:xfrm>
              <a:off x="145251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rc3173"/>
            <p:cNvSpPr/>
            <p:nvPr/>
          </p:nvSpPr>
          <p:spPr>
            <a:xfrm>
              <a:off x="145251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rc3174"/>
            <p:cNvSpPr/>
            <p:nvPr/>
          </p:nvSpPr>
          <p:spPr>
            <a:xfrm>
              <a:off x="14610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rc3175"/>
            <p:cNvSpPr/>
            <p:nvPr/>
          </p:nvSpPr>
          <p:spPr>
            <a:xfrm>
              <a:off x="146105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rc3176"/>
            <p:cNvSpPr/>
            <p:nvPr/>
          </p:nvSpPr>
          <p:spPr>
            <a:xfrm>
              <a:off x="146105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rc3177"/>
            <p:cNvSpPr/>
            <p:nvPr/>
          </p:nvSpPr>
          <p:spPr>
            <a:xfrm>
              <a:off x="146105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rc3178"/>
            <p:cNvSpPr/>
            <p:nvPr/>
          </p:nvSpPr>
          <p:spPr>
            <a:xfrm>
              <a:off x="14695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rc3179"/>
            <p:cNvSpPr/>
            <p:nvPr/>
          </p:nvSpPr>
          <p:spPr>
            <a:xfrm>
              <a:off x="146959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rc3180"/>
            <p:cNvSpPr/>
            <p:nvPr/>
          </p:nvSpPr>
          <p:spPr>
            <a:xfrm>
              <a:off x="146959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rc3181"/>
            <p:cNvSpPr/>
            <p:nvPr/>
          </p:nvSpPr>
          <p:spPr>
            <a:xfrm>
              <a:off x="146959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rc3182"/>
            <p:cNvSpPr/>
            <p:nvPr/>
          </p:nvSpPr>
          <p:spPr>
            <a:xfrm>
              <a:off x="14781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rc3183"/>
            <p:cNvSpPr/>
            <p:nvPr/>
          </p:nvSpPr>
          <p:spPr>
            <a:xfrm>
              <a:off x="147813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rc3184"/>
            <p:cNvSpPr/>
            <p:nvPr/>
          </p:nvSpPr>
          <p:spPr>
            <a:xfrm>
              <a:off x="147813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rc3185"/>
            <p:cNvSpPr/>
            <p:nvPr/>
          </p:nvSpPr>
          <p:spPr>
            <a:xfrm>
              <a:off x="147813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rc3186"/>
            <p:cNvSpPr/>
            <p:nvPr/>
          </p:nvSpPr>
          <p:spPr>
            <a:xfrm>
              <a:off x="14866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rc3187"/>
            <p:cNvSpPr/>
            <p:nvPr/>
          </p:nvSpPr>
          <p:spPr>
            <a:xfrm>
              <a:off x="148667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rc3188"/>
            <p:cNvSpPr/>
            <p:nvPr/>
          </p:nvSpPr>
          <p:spPr>
            <a:xfrm>
              <a:off x="148667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rc3189"/>
            <p:cNvSpPr/>
            <p:nvPr/>
          </p:nvSpPr>
          <p:spPr>
            <a:xfrm>
              <a:off x="148667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rc3190"/>
            <p:cNvSpPr/>
            <p:nvPr/>
          </p:nvSpPr>
          <p:spPr>
            <a:xfrm>
              <a:off x="14952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rc3191"/>
            <p:cNvSpPr/>
            <p:nvPr/>
          </p:nvSpPr>
          <p:spPr>
            <a:xfrm>
              <a:off x="149521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rc3192"/>
            <p:cNvSpPr/>
            <p:nvPr/>
          </p:nvSpPr>
          <p:spPr>
            <a:xfrm>
              <a:off x="149521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rc3193"/>
            <p:cNvSpPr/>
            <p:nvPr/>
          </p:nvSpPr>
          <p:spPr>
            <a:xfrm>
              <a:off x="149521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rc3194"/>
            <p:cNvSpPr/>
            <p:nvPr/>
          </p:nvSpPr>
          <p:spPr>
            <a:xfrm>
              <a:off x="15037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rc3195"/>
            <p:cNvSpPr/>
            <p:nvPr/>
          </p:nvSpPr>
          <p:spPr>
            <a:xfrm>
              <a:off x="1503755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rc3196"/>
            <p:cNvSpPr/>
            <p:nvPr/>
          </p:nvSpPr>
          <p:spPr>
            <a:xfrm>
              <a:off x="1503755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rc3197"/>
            <p:cNvSpPr/>
            <p:nvPr/>
          </p:nvSpPr>
          <p:spPr>
            <a:xfrm>
              <a:off x="1503755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rc3198"/>
            <p:cNvSpPr/>
            <p:nvPr/>
          </p:nvSpPr>
          <p:spPr>
            <a:xfrm>
              <a:off x="15122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rc3199"/>
            <p:cNvSpPr/>
            <p:nvPr/>
          </p:nvSpPr>
          <p:spPr>
            <a:xfrm>
              <a:off x="151229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rc3200"/>
            <p:cNvSpPr/>
            <p:nvPr/>
          </p:nvSpPr>
          <p:spPr>
            <a:xfrm>
              <a:off x="151229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rc3201"/>
            <p:cNvSpPr/>
            <p:nvPr/>
          </p:nvSpPr>
          <p:spPr>
            <a:xfrm>
              <a:off x="15122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rc3202"/>
            <p:cNvSpPr/>
            <p:nvPr/>
          </p:nvSpPr>
          <p:spPr>
            <a:xfrm>
              <a:off x="15208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rc3203"/>
            <p:cNvSpPr/>
            <p:nvPr/>
          </p:nvSpPr>
          <p:spPr>
            <a:xfrm>
              <a:off x="152083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rc3204"/>
            <p:cNvSpPr/>
            <p:nvPr/>
          </p:nvSpPr>
          <p:spPr>
            <a:xfrm>
              <a:off x="152083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rc3205"/>
            <p:cNvSpPr/>
            <p:nvPr/>
          </p:nvSpPr>
          <p:spPr>
            <a:xfrm>
              <a:off x="15208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rc3206"/>
            <p:cNvSpPr/>
            <p:nvPr/>
          </p:nvSpPr>
          <p:spPr>
            <a:xfrm>
              <a:off x="15293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rc3207"/>
            <p:cNvSpPr/>
            <p:nvPr/>
          </p:nvSpPr>
          <p:spPr>
            <a:xfrm>
              <a:off x="152937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rc3208"/>
            <p:cNvSpPr/>
            <p:nvPr/>
          </p:nvSpPr>
          <p:spPr>
            <a:xfrm>
              <a:off x="152937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rc3209"/>
            <p:cNvSpPr/>
            <p:nvPr/>
          </p:nvSpPr>
          <p:spPr>
            <a:xfrm>
              <a:off x="15293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rc3210"/>
            <p:cNvSpPr/>
            <p:nvPr/>
          </p:nvSpPr>
          <p:spPr>
            <a:xfrm>
              <a:off x="15379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rc3211"/>
            <p:cNvSpPr/>
            <p:nvPr/>
          </p:nvSpPr>
          <p:spPr>
            <a:xfrm>
              <a:off x="1537915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rc3212"/>
            <p:cNvSpPr/>
            <p:nvPr/>
          </p:nvSpPr>
          <p:spPr>
            <a:xfrm>
              <a:off x="1537915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rc3213"/>
            <p:cNvSpPr/>
            <p:nvPr/>
          </p:nvSpPr>
          <p:spPr>
            <a:xfrm>
              <a:off x="15379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rc3214"/>
            <p:cNvSpPr/>
            <p:nvPr/>
          </p:nvSpPr>
          <p:spPr>
            <a:xfrm>
              <a:off x="15464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rc3215"/>
            <p:cNvSpPr/>
            <p:nvPr/>
          </p:nvSpPr>
          <p:spPr>
            <a:xfrm>
              <a:off x="154645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rc3216"/>
            <p:cNvSpPr/>
            <p:nvPr/>
          </p:nvSpPr>
          <p:spPr>
            <a:xfrm>
              <a:off x="154645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rc3217"/>
            <p:cNvSpPr/>
            <p:nvPr/>
          </p:nvSpPr>
          <p:spPr>
            <a:xfrm>
              <a:off x="15464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rc3218"/>
            <p:cNvSpPr/>
            <p:nvPr/>
          </p:nvSpPr>
          <p:spPr>
            <a:xfrm>
              <a:off x="15549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rc3219"/>
            <p:cNvSpPr/>
            <p:nvPr/>
          </p:nvSpPr>
          <p:spPr>
            <a:xfrm>
              <a:off x="155499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rc3220"/>
            <p:cNvSpPr/>
            <p:nvPr/>
          </p:nvSpPr>
          <p:spPr>
            <a:xfrm>
              <a:off x="155499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rc3221"/>
            <p:cNvSpPr/>
            <p:nvPr/>
          </p:nvSpPr>
          <p:spPr>
            <a:xfrm>
              <a:off x="15549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rc3222"/>
            <p:cNvSpPr/>
            <p:nvPr/>
          </p:nvSpPr>
          <p:spPr>
            <a:xfrm>
              <a:off x="15635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rc3223"/>
            <p:cNvSpPr/>
            <p:nvPr/>
          </p:nvSpPr>
          <p:spPr>
            <a:xfrm>
              <a:off x="156353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rc3224"/>
            <p:cNvSpPr/>
            <p:nvPr/>
          </p:nvSpPr>
          <p:spPr>
            <a:xfrm>
              <a:off x="156353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rc3225"/>
            <p:cNvSpPr/>
            <p:nvPr/>
          </p:nvSpPr>
          <p:spPr>
            <a:xfrm>
              <a:off x="15635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rc3226"/>
            <p:cNvSpPr/>
            <p:nvPr/>
          </p:nvSpPr>
          <p:spPr>
            <a:xfrm>
              <a:off x="15720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rc3227"/>
            <p:cNvSpPr/>
            <p:nvPr/>
          </p:nvSpPr>
          <p:spPr>
            <a:xfrm>
              <a:off x="157207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rc3228"/>
            <p:cNvSpPr/>
            <p:nvPr/>
          </p:nvSpPr>
          <p:spPr>
            <a:xfrm>
              <a:off x="157207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rc3229"/>
            <p:cNvSpPr/>
            <p:nvPr/>
          </p:nvSpPr>
          <p:spPr>
            <a:xfrm>
              <a:off x="15720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rc3230"/>
            <p:cNvSpPr/>
            <p:nvPr/>
          </p:nvSpPr>
          <p:spPr>
            <a:xfrm>
              <a:off x="15806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rc3231"/>
            <p:cNvSpPr/>
            <p:nvPr/>
          </p:nvSpPr>
          <p:spPr>
            <a:xfrm>
              <a:off x="158061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rc3232"/>
            <p:cNvSpPr/>
            <p:nvPr/>
          </p:nvSpPr>
          <p:spPr>
            <a:xfrm>
              <a:off x="158061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rc3233"/>
            <p:cNvSpPr/>
            <p:nvPr/>
          </p:nvSpPr>
          <p:spPr>
            <a:xfrm>
              <a:off x="15806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rc3234"/>
            <p:cNvSpPr/>
            <p:nvPr/>
          </p:nvSpPr>
          <p:spPr>
            <a:xfrm>
              <a:off x="15891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rc3235"/>
            <p:cNvSpPr/>
            <p:nvPr/>
          </p:nvSpPr>
          <p:spPr>
            <a:xfrm>
              <a:off x="1589154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rc3236"/>
            <p:cNvSpPr/>
            <p:nvPr/>
          </p:nvSpPr>
          <p:spPr>
            <a:xfrm>
              <a:off x="1589154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rc3237"/>
            <p:cNvSpPr/>
            <p:nvPr/>
          </p:nvSpPr>
          <p:spPr>
            <a:xfrm>
              <a:off x="15891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rc3238"/>
            <p:cNvSpPr/>
            <p:nvPr/>
          </p:nvSpPr>
          <p:spPr>
            <a:xfrm>
              <a:off x="15976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rc3239"/>
            <p:cNvSpPr/>
            <p:nvPr/>
          </p:nvSpPr>
          <p:spPr>
            <a:xfrm>
              <a:off x="159769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rc3240"/>
            <p:cNvSpPr/>
            <p:nvPr/>
          </p:nvSpPr>
          <p:spPr>
            <a:xfrm>
              <a:off x="159769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rc3241"/>
            <p:cNvSpPr/>
            <p:nvPr/>
          </p:nvSpPr>
          <p:spPr>
            <a:xfrm>
              <a:off x="159769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rc3242"/>
            <p:cNvSpPr/>
            <p:nvPr/>
          </p:nvSpPr>
          <p:spPr>
            <a:xfrm>
              <a:off x="16062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rc3243"/>
            <p:cNvSpPr/>
            <p:nvPr/>
          </p:nvSpPr>
          <p:spPr>
            <a:xfrm>
              <a:off x="160623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rc3244"/>
            <p:cNvSpPr/>
            <p:nvPr/>
          </p:nvSpPr>
          <p:spPr>
            <a:xfrm>
              <a:off x="160623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rc3245"/>
            <p:cNvSpPr/>
            <p:nvPr/>
          </p:nvSpPr>
          <p:spPr>
            <a:xfrm>
              <a:off x="160623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rc3246"/>
            <p:cNvSpPr/>
            <p:nvPr/>
          </p:nvSpPr>
          <p:spPr>
            <a:xfrm>
              <a:off x="16147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rc3247"/>
            <p:cNvSpPr/>
            <p:nvPr/>
          </p:nvSpPr>
          <p:spPr>
            <a:xfrm>
              <a:off x="161477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rc3248"/>
            <p:cNvSpPr/>
            <p:nvPr/>
          </p:nvSpPr>
          <p:spPr>
            <a:xfrm>
              <a:off x="161477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rc3249"/>
            <p:cNvSpPr/>
            <p:nvPr/>
          </p:nvSpPr>
          <p:spPr>
            <a:xfrm>
              <a:off x="161477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rc3250"/>
            <p:cNvSpPr/>
            <p:nvPr/>
          </p:nvSpPr>
          <p:spPr>
            <a:xfrm>
              <a:off x="16233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rc3251"/>
            <p:cNvSpPr/>
            <p:nvPr/>
          </p:nvSpPr>
          <p:spPr>
            <a:xfrm>
              <a:off x="162331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rc3252"/>
            <p:cNvSpPr/>
            <p:nvPr/>
          </p:nvSpPr>
          <p:spPr>
            <a:xfrm>
              <a:off x="162331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rc3253"/>
            <p:cNvSpPr/>
            <p:nvPr/>
          </p:nvSpPr>
          <p:spPr>
            <a:xfrm>
              <a:off x="162331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rc3254"/>
            <p:cNvSpPr/>
            <p:nvPr/>
          </p:nvSpPr>
          <p:spPr>
            <a:xfrm>
              <a:off x="16318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rc3255"/>
            <p:cNvSpPr/>
            <p:nvPr/>
          </p:nvSpPr>
          <p:spPr>
            <a:xfrm>
              <a:off x="163185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rc3256"/>
            <p:cNvSpPr/>
            <p:nvPr/>
          </p:nvSpPr>
          <p:spPr>
            <a:xfrm>
              <a:off x="163185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rc3257"/>
            <p:cNvSpPr/>
            <p:nvPr/>
          </p:nvSpPr>
          <p:spPr>
            <a:xfrm>
              <a:off x="163185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rc3258"/>
            <p:cNvSpPr/>
            <p:nvPr/>
          </p:nvSpPr>
          <p:spPr>
            <a:xfrm>
              <a:off x="16403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rc3259"/>
            <p:cNvSpPr/>
            <p:nvPr/>
          </p:nvSpPr>
          <p:spPr>
            <a:xfrm>
              <a:off x="164039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rc3260"/>
            <p:cNvSpPr/>
            <p:nvPr/>
          </p:nvSpPr>
          <p:spPr>
            <a:xfrm>
              <a:off x="164039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rc3261"/>
            <p:cNvSpPr/>
            <p:nvPr/>
          </p:nvSpPr>
          <p:spPr>
            <a:xfrm>
              <a:off x="164039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rc3262"/>
            <p:cNvSpPr/>
            <p:nvPr/>
          </p:nvSpPr>
          <p:spPr>
            <a:xfrm>
              <a:off x="16489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rc3263"/>
            <p:cNvSpPr/>
            <p:nvPr/>
          </p:nvSpPr>
          <p:spPr>
            <a:xfrm>
              <a:off x="164893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rc3264"/>
            <p:cNvSpPr/>
            <p:nvPr/>
          </p:nvSpPr>
          <p:spPr>
            <a:xfrm>
              <a:off x="164893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rc3265"/>
            <p:cNvSpPr/>
            <p:nvPr/>
          </p:nvSpPr>
          <p:spPr>
            <a:xfrm>
              <a:off x="164893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rc3266"/>
            <p:cNvSpPr/>
            <p:nvPr/>
          </p:nvSpPr>
          <p:spPr>
            <a:xfrm>
              <a:off x="16574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rc3267"/>
            <p:cNvSpPr/>
            <p:nvPr/>
          </p:nvSpPr>
          <p:spPr>
            <a:xfrm>
              <a:off x="165747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rc3268"/>
            <p:cNvSpPr/>
            <p:nvPr/>
          </p:nvSpPr>
          <p:spPr>
            <a:xfrm>
              <a:off x="165747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rc3269"/>
            <p:cNvSpPr/>
            <p:nvPr/>
          </p:nvSpPr>
          <p:spPr>
            <a:xfrm>
              <a:off x="165747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rc3270"/>
            <p:cNvSpPr/>
            <p:nvPr/>
          </p:nvSpPr>
          <p:spPr>
            <a:xfrm>
              <a:off x="16660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rc3271"/>
            <p:cNvSpPr/>
            <p:nvPr/>
          </p:nvSpPr>
          <p:spPr>
            <a:xfrm>
              <a:off x="166601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rc3272"/>
            <p:cNvSpPr/>
            <p:nvPr/>
          </p:nvSpPr>
          <p:spPr>
            <a:xfrm>
              <a:off x="166601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rc3273"/>
            <p:cNvSpPr/>
            <p:nvPr/>
          </p:nvSpPr>
          <p:spPr>
            <a:xfrm>
              <a:off x="166601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rc3274"/>
            <p:cNvSpPr/>
            <p:nvPr/>
          </p:nvSpPr>
          <p:spPr>
            <a:xfrm>
              <a:off x="16745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rc3275"/>
            <p:cNvSpPr/>
            <p:nvPr/>
          </p:nvSpPr>
          <p:spPr>
            <a:xfrm>
              <a:off x="167455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rc3276"/>
            <p:cNvSpPr/>
            <p:nvPr/>
          </p:nvSpPr>
          <p:spPr>
            <a:xfrm>
              <a:off x="167455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rc3277"/>
            <p:cNvSpPr/>
            <p:nvPr/>
          </p:nvSpPr>
          <p:spPr>
            <a:xfrm>
              <a:off x="167455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rc3278"/>
            <p:cNvSpPr/>
            <p:nvPr/>
          </p:nvSpPr>
          <p:spPr>
            <a:xfrm>
              <a:off x="16830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rc3279"/>
            <p:cNvSpPr/>
            <p:nvPr/>
          </p:nvSpPr>
          <p:spPr>
            <a:xfrm>
              <a:off x="168309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rc3280"/>
            <p:cNvSpPr/>
            <p:nvPr/>
          </p:nvSpPr>
          <p:spPr>
            <a:xfrm>
              <a:off x="168309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rc3281"/>
            <p:cNvSpPr/>
            <p:nvPr/>
          </p:nvSpPr>
          <p:spPr>
            <a:xfrm>
              <a:off x="168309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rc3282"/>
            <p:cNvSpPr/>
            <p:nvPr/>
          </p:nvSpPr>
          <p:spPr>
            <a:xfrm>
              <a:off x="16916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rc3283"/>
            <p:cNvSpPr/>
            <p:nvPr/>
          </p:nvSpPr>
          <p:spPr>
            <a:xfrm>
              <a:off x="169163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rc3284"/>
            <p:cNvSpPr/>
            <p:nvPr/>
          </p:nvSpPr>
          <p:spPr>
            <a:xfrm>
              <a:off x="169163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rc3285"/>
            <p:cNvSpPr/>
            <p:nvPr/>
          </p:nvSpPr>
          <p:spPr>
            <a:xfrm>
              <a:off x="169163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rc3286"/>
            <p:cNvSpPr/>
            <p:nvPr/>
          </p:nvSpPr>
          <p:spPr>
            <a:xfrm>
              <a:off x="17001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rc3287"/>
            <p:cNvSpPr/>
            <p:nvPr/>
          </p:nvSpPr>
          <p:spPr>
            <a:xfrm>
              <a:off x="170017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rc3288"/>
            <p:cNvSpPr/>
            <p:nvPr/>
          </p:nvSpPr>
          <p:spPr>
            <a:xfrm>
              <a:off x="170017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rc3289"/>
            <p:cNvSpPr/>
            <p:nvPr/>
          </p:nvSpPr>
          <p:spPr>
            <a:xfrm>
              <a:off x="170017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rc3290"/>
            <p:cNvSpPr/>
            <p:nvPr/>
          </p:nvSpPr>
          <p:spPr>
            <a:xfrm>
              <a:off x="17087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rc3291"/>
            <p:cNvSpPr/>
            <p:nvPr/>
          </p:nvSpPr>
          <p:spPr>
            <a:xfrm>
              <a:off x="170871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rc3292"/>
            <p:cNvSpPr/>
            <p:nvPr/>
          </p:nvSpPr>
          <p:spPr>
            <a:xfrm>
              <a:off x="170871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rc3293"/>
            <p:cNvSpPr/>
            <p:nvPr/>
          </p:nvSpPr>
          <p:spPr>
            <a:xfrm>
              <a:off x="170871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rc3294"/>
            <p:cNvSpPr/>
            <p:nvPr/>
          </p:nvSpPr>
          <p:spPr>
            <a:xfrm>
              <a:off x="17172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rc3295"/>
            <p:cNvSpPr/>
            <p:nvPr/>
          </p:nvSpPr>
          <p:spPr>
            <a:xfrm>
              <a:off x="171725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rc3296"/>
            <p:cNvSpPr/>
            <p:nvPr/>
          </p:nvSpPr>
          <p:spPr>
            <a:xfrm>
              <a:off x="171725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rc3297"/>
            <p:cNvSpPr/>
            <p:nvPr/>
          </p:nvSpPr>
          <p:spPr>
            <a:xfrm>
              <a:off x="171725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rc3298"/>
            <p:cNvSpPr/>
            <p:nvPr/>
          </p:nvSpPr>
          <p:spPr>
            <a:xfrm>
              <a:off x="17257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rc3299"/>
            <p:cNvSpPr/>
            <p:nvPr/>
          </p:nvSpPr>
          <p:spPr>
            <a:xfrm>
              <a:off x="172579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rc3300"/>
            <p:cNvSpPr/>
            <p:nvPr/>
          </p:nvSpPr>
          <p:spPr>
            <a:xfrm>
              <a:off x="172579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rc3301"/>
            <p:cNvSpPr/>
            <p:nvPr/>
          </p:nvSpPr>
          <p:spPr>
            <a:xfrm>
              <a:off x="172579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rc3302"/>
            <p:cNvSpPr/>
            <p:nvPr/>
          </p:nvSpPr>
          <p:spPr>
            <a:xfrm>
              <a:off x="17343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rc3303"/>
            <p:cNvSpPr/>
            <p:nvPr/>
          </p:nvSpPr>
          <p:spPr>
            <a:xfrm>
              <a:off x="173433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rc3304"/>
            <p:cNvSpPr/>
            <p:nvPr/>
          </p:nvSpPr>
          <p:spPr>
            <a:xfrm>
              <a:off x="173433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rc3305"/>
            <p:cNvSpPr/>
            <p:nvPr/>
          </p:nvSpPr>
          <p:spPr>
            <a:xfrm>
              <a:off x="173433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rc3306"/>
            <p:cNvSpPr/>
            <p:nvPr/>
          </p:nvSpPr>
          <p:spPr>
            <a:xfrm>
              <a:off x="17428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rc3307"/>
            <p:cNvSpPr/>
            <p:nvPr/>
          </p:nvSpPr>
          <p:spPr>
            <a:xfrm>
              <a:off x="174287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rc3308"/>
            <p:cNvSpPr/>
            <p:nvPr/>
          </p:nvSpPr>
          <p:spPr>
            <a:xfrm>
              <a:off x="174287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rc3309"/>
            <p:cNvSpPr/>
            <p:nvPr/>
          </p:nvSpPr>
          <p:spPr>
            <a:xfrm>
              <a:off x="174287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rc3310"/>
            <p:cNvSpPr/>
            <p:nvPr/>
          </p:nvSpPr>
          <p:spPr>
            <a:xfrm>
              <a:off x="17514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rc3311"/>
            <p:cNvSpPr/>
            <p:nvPr/>
          </p:nvSpPr>
          <p:spPr>
            <a:xfrm>
              <a:off x="175141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rc3312"/>
            <p:cNvSpPr/>
            <p:nvPr/>
          </p:nvSpPr>
          <p:spPr>
            <a:xfrm>
              <a:off x="175141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rc3313"/>
            <p:cNvSpPr/>
            <p:nvPr/>
          </p:nvSpPr>
          <p:spPr>
            <a:xfrm>
              <a:off x="175141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rc3314"/>
            <p:cNvSpPr/>
            <p:nvPr/>
          </p:nvSpPr>
          <p:spPr>
            <a:xfrm>
              <a:off x="17599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rc3315"/>
            <p:cNvSpPr/>
            <p:nvPr/>
          </p:nvSpPr>
          <p:spPr>
            <a:xfrm>
              <a:off x="175995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rc3316"/>
            <p:cNvSpPr/>
            <p:nvPr/>
          </p:nvSpPr>
          <p:spPr>
            <a:xfrm>
              <a:off x="175995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rc3317"/>
            <p:cNvSpPr/>
            <p:nvPr/>
          </p:nvSpPr>
          <p:spPr>
            <a:xfrm>
              <a:off x="175995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rc3318"/>
            <p:cNvSpPr/>
            <p:nvPr/>
          </p:nvSpPr>
          <p:spPr>
            <a:xfrm>
              <a:off x="17684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rc3319"/>
            <p:cNvSpPr/>
            <p:nvPr/>
          </p:nvSpPr>
          <p:spPr>
            <a:xfrm>
              <a:off x="176849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rc3320"/>
            <p:cNvSpPr/>
            <p:nvPr/>
          </p:nvSpPr>
          <p:spPr>
            <a:xfrm>
              <a:off x="176849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rc3321"/>
            <p:cNvSpPr/>
            <p:nvPr/>
          </p:nvSpPr>
          <p:spPr>
            <a:xfrm>
              <a:off x="176849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rc3322"/>
            <p:cNvSpPr/>
            <p:nvPr/>
          </p:nvSpPr>
          <p:spPr>
            <a:xfrm>
              <a:off x="17770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rc3323"/>
            <p:cNvSpPr/>
            <p:nvPr/>
          </p:nvSpPr>
          <p:spPr>
            <a:xfrm>
              <a:off x="177703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rc3324"/>
            <p:cNvSpPr/>
            <p:nvPr/>
          </p:nvSpPr>
          <p:spPr>
            <a:xfrm>
              <a:off x="177703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rc3325"/>
            <p:cNvSpPr/>
            <p:nvPr/>
          </p:nvSpPr>
          <p:spPr>
            <a:xfrm>
              <a:off x="177703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rc3326"/>
            <p:cNvSpPr/>
            <p:nvPr/>
          </p:nvSpPr>
          <p:spPr>
            <a:xfrm>
              <a:off x="17855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rc3327"/>
            <p:cNvSpPr/>
            <p:nvPr/>
          </p:nvSpPr>
          <p:spPr>
            <a:xfrm>
              <a:off x="178557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rc3328"/>
            <p:cNvSpPr/>
            <p:nvPr/>
          </p:nvSpPr>
          <p:spPr>
            <a:xfrm>
              <a:off x="178557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rc3329"/>
            <p:cNvSpPr/>
            <p:nvPr/>
          </p:nvSpPr>
          <p:spPr>
            <a:xfrm>
              <a:off x="178557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rc3330"/>
            <p:cNvSpPr/>
            <p:nvPr/>
          </p:nvSpPr>
          <p:spPr>
            <a:xfrm>
              <a:off x="17941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rc3331"/>
            <p:cNvSpPr/>
            <p:nvPr/>
          </p:nvSpPr>
          <p:spPr>
            <a:xfrm>
              <a:off x="179411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rc3332"/>
            <p:cNvSpPr/>
            <p:nvPr/>
          </p:nvSpPr>
          <p:spPr>
            <a:xfrm>
              <a:off x="179411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rc3333"/>
            <p:cNvSpPr/>
            <p:nvPr/>
          </p:nvSpPr>
          <p:spPr>
            <a:xfrm>
              <a:off x="179411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rc3334"/>
            <p:cNvSpPr/>
            <p:nvPr/>
          </p:nvSpPr>
          <p:spPr>
            <a:xfrm>
              <a:off x="18026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rc3335"/>
            <p:cNvSpPr/>
            <p:nvPr/>
          </p:nvSpPr>
          <p:spPr>
            <a:xfrm>
              <a:off x="1802654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rc3336"/>
            <p:cNvSpPr/>
            <p:nvPr/>
          </p:nvSpPr>
          <p:spPr>
            <a:xfrm>
              <a:off x="1802654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rc3337"/>
            <p:cNvSpPr/>
            <p:nvPr/>
          </p:nvSpPr>
          <p:spPr>
            <a:xfrm>
              <a:off x="180265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rc3338"/>
            <p:cNvSpPr/>
            <p:nvPr/>
          </p:nvSpPr>
          <p:spPr>
            <a:xfrm>
              <a:off x="18111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rc3339"/>
            <p:cNvSpPr/>
            <p:nvPr/>
          </p:nvSpPr>
          <p:spPr>
            <a:xfrm>
              <a:off x="18111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rc3340"/>
            <p:cNvSpPr/>
            <p:nvPr/>
          </p:nvSpPr>
          <p:spPr>
            <a:xfrm>
              <a:off x="18111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rc3341"/>
            <p:cNvSpPr/>
            <p:nvPr/>
          </p:nvSpPr>
          <p:spPr>
            <a:xfrm>
              <a:off x="18111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rc3342"/>
            <p:cNvSpPr/>
            <p:nvPr/>
          </p:nvSpPr>
          <p:spPr>
            <a:xfrm>
              <a:off x="18197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rc3343"/>
            <p:cNvSpPr/>
            <p:nvPr/>
          </p:nvSpPr>
          <p:spPr>
            <a:xfrm>
              <a:off x="18197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rc3344"/>
            <p:cNvSpPr/>
            <p:nvPr/>
          </p:nvSpPr>
          <p:spPr>
            <a:xfrm>
              <a:off x="18197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rc3345"/>
            <p:cNvSpPr/>
            <p:nvPr/>
          </p:nvSpPr>
          <p:spPr>
            <a:xfrm>
              <a:off x="18197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rc3346"/>
            <p:cNvSpPr/>
            <p:nvPr/>
          </p:nvSpPr>
          <p:spPr>
            <a:xfrm>
              <a:off x="18282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rc3347"/>
            <p:cNvSpPr/>
            <p:nvPr/>
          </p:nvSpPr>
          <p:spPr>
            <a:xfrm>
              <a:off x="18282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rc3348"/>
            <p:cNvSpPr/>
            <p:nvPr/>
          </p:nvSpPr>
          <p:spPr>
            <a:xfrm>
              <a:off x="18282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rc3349"/>
            <p:cNvSpPr/>
            <p:nvPr/>
          </p:nvSpPr>
          <p:spPr>
            <a:xfrm>
              <a:off x="18282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rc3350"/>
            <p:cNvSpPr/>
            <p:nvPr/>
          </p:nvSpPr>
          <p:spPr>
            <a:xfrm>
              <a:off x="18368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rc3351"/>
            <p:cNvSpPr/>
            <p:nvPr/>
          </p:nvSpPr>
          <p:spPr>
            <a:xfrm>
              <a:off x="183681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rc3352"/>
            <p:cNvSpPr/>
            <p:nvPr/>
          </p:nvSpPr>
          <p:spPr>
            <a:xfrm>
              <a:off x="183681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rc3353"/>
            <p:cNvSpPr/>
            <p:nvPr/>
          </p:nvSpPr>
          <p:spPr>
            <a:xfrm>
              <a:off x="183681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rc3354"/>
            <p:cNvSpPr/>
            <p:nvPr/>
          </p:nvSpPr>
          <p:spPr>
            <a:xfrm>
              <a:off x="18453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rc3355"/>
            <p:cNvSpPr/>
            <p:nvPr/>
          </p:nvSpPr>
          <p:spPr>
            <a:xfrm>
              <a:off x="18453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rc3356"/>
            <p:cNvSpPr/>
            <p:nvPr/>
          </p:nvSpPr>
          <p:spPr>
            <a:xfrm>
              <a:off x="18453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rc3357"/>
            <p:cNvSpPr/>
            <p:nvPr/>
          </p:nvSpPr>
          <p:spPr>
            <a:xfrm>
              <a:off x="18453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rc3358"/>
            <p:cNvSpPr/>
            <p:nvPr/>
          </p:nvSpPr>
          <p:spPr>
            <a:xfrm>
              <a:off x="18538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rc3359"/>
            <p:cNvSpPr/>
            <p:nvPr/>
          </p:nvSpPr>
          <p:spPr>
            <a:xfrm>
              <a:off x="18538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rc3360"/>
            <p:cNvSpPr/>
            <p:nvPr/>
          </p:nvSpPr>
          <p:spPr>
            <a:xfrm>
              <a:off x="18538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rc3361"/>
            <p:cNvSpPr/>
            <p:nvPr/>
          </p:nvSpPr>
          <p:spPr>
            <a:xfrm>
              <a:off x="18538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rc3362"/>
            <p:cNvSpPr/>
            <p:nvPr/>
          </p:nvSpPr>
          <p:spPr>
            <a:xfrm>
              <a:off x="18624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rc3363"/>
            <p:cNvSpPr/>
            <p:nvPr/>
          </p:nvSpPr>
          <p:spPr>
            <a:xfrm>
              <a:off x="18624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rc3364"/>
            <p:cNvSpPr/>
            <p:nvPr/>
          </p:nvSpPr>
          <p:spPr>
            <a:xfrm>
              <a:off x="18624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rc3365"/>
            <p:cNvSpPr/>
            <p:nvPr/>
          </p:nvSpPr>
          <p:spPr>
            <a:xfrm>
              <a:off x="18624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rc3366"/>
            <p:cNvSpPr/>
            <p:nvPr/>
          </p:nvSpPr>
          <p:spPr>
            <a:xfrm>
              <a:off x="18709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rc3367"/>
            <p:cNvSpPr/>
            <p:nvPr/>
          </p:nvSpPr>
          <p:spPr>
            <a:xfrm>
              <a:off x="18709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rc3368"/>
            <p:cNvSpPr/>
            <p:nvPr/>
          </p:nvSpPr>
          <p:spPr>
            <a:xfrm>
              <a:off x="18709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rc3369"/>
            <p:cNvSpPr/>
            <p:nvPr/>
          </p:nvSpPr>
          <p:spPr>
            <a:xfrm>
              <a:off x="18709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rc3370"/>
            <p:cNvSpPr/>
            <p:nvPr/>
          </p:nvSpPr>
          <p:spPr>
            <a:xfrm>
              <a:off x="18795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rc3371"/>
            <p:cNvSpPr/>
            <p:nvPr/>
          </p:nvSpPr>
          <p:spPr>
            <a:xfrm>
              <a:off x="187951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2"/>
            <p:cNvSpPr/>
            <p:nvPr/>
          </p:nvSpPr>
          <p:spPr>
            <a:xfrm>
              <a:off x="187951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rc3373"/>
            <p:cNvSpPr/>
            <p:nvPr/>
          </p:nvSpPr>
          <p:spPr>
            <a:xfrm>
              <a:off x="187951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rc3374"/>
            <p:cNvSpPr/>
            <p:nvPr/>
          </p:nvSpPr>
          <p:spPr>
            <a:xfrm>
              <a:off x="18880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rc3375"/>
            <p:cNvSpPr/>
            <p:nvPr/>
          </p:nvSpPr>
          <p:spPr>
            <a:xfrm>
              <a:off x="18880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rc3376"/>
            <p:cNvSpPr/>
            <p:nvPr/>
          </p:nvSpPr>
          <p:spPr>
            <a:xfrm>
              <a:off x="18880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rc3377"/>
            <p:cNvSpPr/>
            <p:nvPr/>
          </p:nvSpPr>
          <p:spPr>
            <a:xfrm>
              <a:off x="18880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rc3378"/>
            <p:cNvSpPr/>
            <p:nvPr/>
          </p:nvSpPr>
          <p:spPr>
            <a:xfrm>
              <a:off x="18965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rc3379"/>
            <p:cNvSpPr/>
            <p:nvPr/>
          </p:nvSpPr>
          <p:spPr>
            <a:xfrm>
              <a:off x="18965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rc3380"/>
            <p:cNvSpPr/>
            <p:nvPr/>
          </p:nvSpPr>
          <p:spPr>
            <a:xfrm>
              <a:off x="18965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rc3381"/>
            <p:cNvSpPr/>
            <p:nvPr/>
          </p:nvSpPr>
          <p:spPr>
            <a:xfrm>
              <a:off x="18965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rc3382"/>
            <p:cNvSpPr/>
            <p:nvPr/>
          </p:nvSpPr>
          <p:spPr>
            <a:xfrm>
              <a:off x="19051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rc3383"/>
            <p:cNvSpPr/>
            <p:nvPr/>
          </p:nvSpPr>
          <p:spPr>
            <a:xfrm>
              <a:off x="19051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rc3384"/>
            <p:cNvSpPr/>
            <p:nvPr/>
          </p:nvSpPr>
          <p:spPr>
            <a:xfrm>
              <a:off x="19051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rc3385"/>
            <p:cNvSpPr/>
            <p:nvPr/>
          </p:nvSpPr>
          <p:spPr>
            <a:xfrm>
              <a:off x="19051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rc3386"/>
            <p:cNvSpPr/>
            <p:nvPr/>
          </p:nvSpPr>
          <p:spPr>
            <a:xfrm>
              <a:off x="19136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rc3387"/>
            <p:cNvSpPr/>
            <p:nvPr/>
          </p:nvSpPr>
          <p:spPr>
            <a:xfrm>
              <a:off x="191367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rc3388"/>
            <p:cNvSpPr/>
            <p:nvPr/>
          </p:nvSpPr>
          <p:spPr>
            <a:xfrm>
              <a:off x="191367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rc3389"/>
            <p:cNvSpPr/>
            <p:nvPr/>
          </p:nvSpPr>
          <p:spPr>
            <a:xfrm>
              <a:off x="191367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rc3390"/>
            <p:cNvSpPr/>
            <p:nvPr/>
          </p:nvSpPr>
          <p:spPr>
            <a:xfrm>
              <a:off x="192221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rc3391"/>
            <p:cNvSpPr/>
            <p:nvPr/>
          </p:nvSpPr>
          <p:spPr>
            <a:xfrm>
              <a:off x="192221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rc3392"/>
            <p:cNvSpPr/>
            <p:nvPr/>
          </p:nvSpPr>
          <p:spPr>
            <a:xfrm>
              <a:off x="192221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rc3393"/>
            <p:cNvSpPr/>
            <p:nvPr/>
          </p:nvSpPr>
          <p:spPr>
            <a:xfrm>
              <a:off x="192221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rc3394"/>
            <p:cNvSpPr/>
            <p:nvPr/>
          </p:nvSpPr>
          <p:spPr>
            <a:xfrm>
              <a:off x="19307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rc3395"/>
            <p:cNvSpPr/>
            <p:nvPr/>
          </p:nvSpPr>
          <p:spPr>
            <a:xfrm>
              <a:off x="193075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rc3396"/>
            <p:cNvSpPr/>
            <p:nvPr/>
          </p:nvSpPr>
          <p:spPr>
            <a:xfrm>
              <a:off x="193075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rc3397"/>
            <p:cNvSpPr/>
            <p:nvPr/>
          </p:nvSpPr>
          <p:spPr>
            <a:xfrm>
              <a:off x="193075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rc3398"/>
            <p:cNvSpPr/>
            <p:nvPr/>
          </p:nvSpPr>
          <p:spPr>
            <a:xfrm>
              <a:off x="19392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rc3399"/>
            <p:cNvSpPr/>
            <p:nvPr/>
          </p:nvSpPr>
          <p:spPr>
            <a:xfrm>
              <a:off x="193929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rc3400"/>
            <p:cNvSpPr/>
            <p:nvPr/>
          </p:nvSpPr>
          <p:spPr>
            <a:xfrm>
              <a:off x="193929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rc3401"/>
            <p:cNvSpPr/>
            <p:nvPr/>
          </p:nvSpPr>
          <p:spPr>
            <a:xfrm>
              <a:off x="193929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rc3402"/>
            <p:cNvSpPr/>
            <p:nvPr/>
          </p:nvSpPr>
          <p:spPr>
            <a:xfrm>
              <a:off x="19478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rc3403"/>
            <p:cNvSpPr/>
            <p:nvPr/>
          </p:nvSpPr>
          <p:spPr>
            <a:xfrm>
              <a:off x="194783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rc3404"/>
            <p:cNvSpPr/>
            <p:nvPr/>
          </p:nvSpPr>
          <p:spPr>
            <a:xfrm>
              <a:off x="194783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rc3405"/>
            <p:cNvSpPr/>
            <p:nvPr/>
          </p:nvSpPr>
          <p:spPr>
            <a:xfrm>
              <a:off x="194783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rc3406"/>
            <p:cNvSpPr/>
            <p:nvPr/>
          </p:nvSpPr>
          <p:spPr>
            <a:xfrm>
              <a:off x="1956373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rc3407"/>
            <p:cNvSpPr/>
            <p:nvPr/>
          </p:nvSpPr>
          <p:spPr>
            <a:xfrm>
              <a:off x="1956373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rc3408"/>
            <p:cNvSpPr/>
            <p:nvPr/>
          </p:nvSpPr>
          <p:spPr>
            <a:xfrm>
              <a:off x="195637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rc3409"/>
            <p:cNvSpPr/>
            <p:nvPr/>
          </p:nvSpPr>
          <p:spPr>
            <a:xfrm>
              <a:off x="195637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rc3410"/>
            <p:cNvSpPr/>
            <p:nvPr/>
          </p:nvSpPr>
          <p:spPr>
            <a:xfrm>
              <a:off x="1964913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rc3411"/>
            <p:cNvSpPr/>
            <p:nvPr/>
          </p:nvSpPr>
          <p:spPr>
            <a:xfrm>
              <a:off x="1964913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rc3412"/>
            <p:cNvSpPr/>
            <p:nvPr/>
          </p:nvSpPr>
          <p:spPr>
            <a:xfrm>
              <a:off x="196491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rc3413"/>
            <p:cNvSpPr/>
            <p:nvPr/>
          </p:nvSpPr>
          <p:spPr>
            <a:xfrm>
              <a:off x="196491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rc3414"/>
            <p:cNvSpPr/>
            <p:nvPr/>
          </p:nvSpPr>
          <p:spPr>
            <a:xfrm>
              <a:off x="197345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rc3415"/>
            <p:cNvSpPr/>
            <p:nvPr/>
          </p:nvSpPr>
          <p:spPr>
            <a:xfrm>
              <a:off x="197345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rc3416"/>
            <p:cNvSpPr/>
            <p:nvPr/>
          </p:nvSpPr>
          <p:spPr>
            <a:xfrm>
              <a:off x="197345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rc3417"/>
            <p:cNvSpPr/>
            <p:nvPr/>
          </p:nvSpPr>
          <p:spPr>
            <a:xfrm>
              <a:off x="197345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rc3418"/>
            <p:cNvSpPr/>
            <p:nvPr/>
          </p:nvSpPr>
          <p:spPr>
            <a:xfrm>
              <a:off x="198199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rc3419"/>
            <p:cNvSpPr/>
            <p:nvPr/>
          </p:nvSpPr>
          <p:spPr>
            <a:xfrm>
              <a:off x="198199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rc3420"/>
            <p:cNvSpPr/>
            <p:nvPr/>
          </p:nvSpPr>
          <p:spPr>
            <a:xfrm>
              <a:off x="198199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rc3421"/>
            <p:cNvSpPr/>
            <p:nvPr/>
          </p:nvSpPr>
          <p:spPr>
            <a:xfrm>
              <a:off x="198199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rc3422"/>
            <p:cNvSpPr/>
            <p:nvPr/>
          </p:nvSpPr>
          <p:spPr>
            <a:xfrm>
              <a:off x="199053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rc3423"/>
            <p:cNvSpPr/>
            <p:nvPr/>
          </p:nvSpPr>
          <p:spPr>
            <a:xfrm>
              <a:off x="199053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rc3424"/>
            <p:cNvSpPr/>
            <p:nvPr/>
          </p:nvSpPr>
          <p:spPr>
            <a:xfrm>
              <a:off x="199053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rc3425"/>
            <p:cNvSpPr/>
            <p:nvPr/>
          </p:nvSpPr>
          <p:spPr>
            <a:xfrm>
              <a:off x="199053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rc3426"/>
            <p:cNvSpPr/>
            <p:nvPr/>
          </p:nvSpPr>
          <p:spPr>
            <a:xfrm>
              <a:off x="1999073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rc3427"/>
            <p:cNvSpPr/>
            <p:nvPr/>
          </p:nvSpPr>
          <p:spPr>
            <a:xfrm>
              <a:off x="1999073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8"/>
            <p:cNvSpPr/>
            <p:nvPr/>
          </p:nvSpPr>
          <p:spPr>
            <a:xfrm>
              <a:off x="199907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rc3429"/>
            <p:cNvSpPr/>
            <p:nvPr/>
          </p:nvSpPr>
          <p:spPr>
            <a:xfrm>
              <a:off x="199907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30"/>
            <p:cNvSpPr/>
            <p:nvPr/>
          </p:nvSpPr>
          <p:spPr>
            <a:xfrm>
              <a:off x="200761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rc3431"/>
            <p:cNvSpPr/>
            <p:nvPr/>
          </p:nvSpPr>
          <p:spPr>
            <a:xfrm>
              <a:off x="200761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rc3432"/>
            <p:cNvSpPr/>
            <p:nvPr/>
          </p:nvSpPr>
          <p:spPr>
            <a:xfrm>
              <a:off x="200761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rc3433"/>
            <p:cNvSpPr/>
            <p:nvPr/>
          </p:nvSpPr>
          <p:spPr>
            <a:xfrm>
              <a:off x="200761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rc3434"/>
            <p:cNvSpPr/>
            <p:nvPr/>
          </p:nvSpPr>
          <p:spPr>
            <a:xfrm>
              <a:off x="20161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rc3435"/>
            <p:cNvSpPr/>
            <p:nvPr/>
          </p:nvSpPr>
          <p:spPr>
            <a:xfrm>
              <a:off x="201615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rc3436"/>
            <p:cNvSpPr/>
            <p:nvPr/>
          </p:nvSpPr>
          <p:spPr>
            <a:xfrm>
              <a:off x="201615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rc3437"/>
            <p:cNvSpPr/>
            <p:nvPr/>
          </p:nvSpPr>
          <p:spPr>
            <a:xfrm>
              <a:off x="201615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rc3438"/>
            <p:cNvSpPr/>
            <p:nvPr/>
          </p:nvSpPr>
          <p:spPr>
            <a:xfrm>
              <a:off x="20246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rc3439"/>
            <p:cNvSpPr/>
            <p:nvPr/>
          </p:nvSpPr>
          <p:spPr>
            <a:xfrm>
              <a:off x="202469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rc3440"/>
            <p:cNvSpPr/>
            <p:nvPr/>
          </p:nvSpPr>
          <p:spPr>
            <a:xfrm>
              <a:off x="202469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rc3441"/>
            <p:cNvSpPr/>
            <p:nvPr/>
          </p:nvSpPr>
          <p:spPr>
            <a:xfrm>
              <a:off x="202469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rc3442"/>
            <p:cNvSpPr/>
            <p:nvPr/>
          </p:nvSpPr>
          <p:spPr>
            <a:xfrm>
              <a:off x="2033233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rc3443"/>
            <p:cNvSpPr/>
            <p:nvPr/>
          </p:nvSpPr>
          <p:spPr>
            <a:xfrm>
              <a:off x="2033233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rc3444"/>
            <p:cNvSpPr/>
            <p:nvPr/>
          </p:nvSpPr>
          <p:spPr>
            <a:xfrm>
              <a:off x="203323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rc3445"/>
            <p:cNvSpPr/>
            <p:nvPr/>
          </p:nvSpPr>
          <p:spPr>
            <a:xfrm>
              <a:off x="203323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rc3446"/>
            <p:cNvSpPr/>
            <p:nvPr/>
          </p:nvSpPr>
          <p:spPr>
            <a:xfrm>
              <a:off x="2041773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rc3447"/>
            <p:cNvSpPr/>
            <p:nvPr/>
          </p:nvSpPr>
          <p:spPr>
            <a:xfrm>
              <a:off x="2041773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rc3448"/>
            <p:cNvSpPr/>
            <p:nvPr/>
          </p:nvSpPr>
          <p:spPr>
            <a:xfrm>
              <a:off x="204177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rc3449"/>
            <p:cNvSpPr/>
            <p:nvPr/>
          </p:nvSpPr>
          <p:spPr>
            <a:xfrm>
              <a:off x="204177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rc3450"/>
            <p:cNvSpPr/>
            <p:nvPr/>
          </p:nvSpPr>
          <p:spPr>
            <a:xfrm>
              <a:off x="2050313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rc3451"/>
            <p:cNvSpPr/>
            <p:nvPr/>
          </p:nvSpPr>
          <p:spPr>
            <a:xfrm>
              <a:off x="2050313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rc3452"/>
            <p:cNvSpPr/>
            <p:nvPr/>
          </p:nvSpPr>
          <p:spPr>
            <a:xfrm>
              <a:off x="205031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rc3453"/>
            <p:cNvSpPr/>
            <p:nvPr/>
          </p:nvSpPr>
          <p:spPr>
            <a:xfrm>
              <a:off x="205031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rc3454"/>
            <p:cNvSpPr/>
            <p:nvPr/>
          </p:nvSpPr>
          <p:spPr>
            <a:xfrm>
              <a:off x="20588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rc3455"/>
            <p:cNvSpPr/>
            <p:nvPr/>
          </p:nvSpPr>
          <p:spPr>
            <a:xfrm>
              <a:off x="205885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rc3456"/>
            <p:cNvSpPr/>
            <p:nvPr/>
          </p:nvSpPr>
          <p:spPr>
            <a:xfrm>
              <a:off x="205885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rc3457"/>
            <p:cNvSpPr/>
            <p:nvPr/>
          </p:nvSpPr>
          <p:spPr>
            <a:xfrm>
              <a:off x="205885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rc3458"/>
            <p:cNvSpPr/>
            <p:nvPr/>
          </p:nvSpPr>
          <p:spPr>
            <a:xfrm>
              <a:off x="20673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rc3459"/>
            <p:cNvSpPr/>
            <p:nvPr/>
          </p:nvSpPr>
          <p:spPr>
            <a:xfrm>
              <a:off x="20673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rc3460"/>
            <p:cNvSpPr/>
            <p:nvPr/>
          </p:nvSpPr>
          <p:spPr>
            <a:xfrm>
              <a:off x="20673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rc3461"/>
            <p:cNvSpPr/>
            <p:nvPr/>
          </p:nvSpPr>
          <p:spPr>
            <a:xfrm>
              <a:off x="20673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rc3462"/>
            <p:cNvSpPr/>
            <p:nvPr/>
          </p:nvSpPr>
          <p:spPr>
            <a:xfrm>
              <a:off x="207593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rc3463"/>
            <p:cNvSpPr/>
            <p:nvPr/>
          </p:nvSpPr>
          <p:spPr>
            <a:xfrm>
              <a:off x="207593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rc3464"/>
            <p:cNvSpPr/>
            <p:nvPr/>
          </p:nvSpPr>
          <p:spPr>
            <a:xfrm>
              <a:off x="207593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rc3465"/>
            <p:cNvSpPr/>
            <p:nvPr/>
          </p:nvSpPr>
          <p:spPr>
            <a:xfrm>
              <a:off x="207593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rc3466"/>
            <p:cNvSpPr/>
            <p:nvPr/>
          </p:nvSpPr>
          <p:spPr>
            <a:xfrm>
              <a:off x="208447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rc3467"/>
            <p:cNvSpPr/>
            <p:nvPr/>
          </p:nvSpPr>
          <p:spPr>
            <a:xfrm>
              <a:off x="208447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rc3468"/>
            <p:cNvSpPr/>
            <p:nvPr/>
          </p:nvSpPr>
          <p:spPr>
            <a:xfrm>
              <a:off x="208447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rc3469"/>
            <p:cNvSpPr/>
            <p:nvPr/>
          </p:nvSpPr>
          <p:spPr>
            <a:xfrm>
              <a:off x="208447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rc3470"/>
            <p:cNvSpPr/>
            <p:nvPr/>
          </p:nvSpPr>
          <p:spPr>
            <a:xfrm>
              <a:off x="209301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rc3471"/>
            <p:cNvSpPr/>
            <p:nvPr/>
          </p:nvSpPr>
          <p:spPr>
            <a:xfrm>
              <a:off x="209301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rc3472"/>
            <p:cNvSpPr/>
            <p:nvPr/>
          </p:nvSpPr>
          <p:spPr>
            <a:xfrm>
              <a:off x="209301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rc3473"/>
            <p:cNvSpPr/>
            <p:nvPr/>
          </p:nvSpPr>
          <p:spPr>
            <a:xfrm>
              <a:off x="209301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4" name="rc3474"/>
            <p:cNvSpPr/>
            <p:nvPr/>
          </p:nvSpPr>
          <p:spPr>
            <a:xfrm>
              <a:off x="210155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5" name="rc3475"/>
            <p:cNvSpPr/>
            <p:nvPr/>
          </p:nvSpPr>
          <p:spPr>
            <a:xfrm>
              <a:off x="210155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6" name="rc3476"/>
            <p:cNvSpPr/>
            <p:nvPr/>
          </p:nvSpPr>
          <p:spPr>
            <a:xfrm>
              <a:off x="210155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7" name="rc3477"/>
            <p:cNvSpPr/>
            <p:nvPr/>
          </p:nvSpPr>
          <p:spPr>
            <a:xfrm>
              <a:off x="210155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8" name="rc3478"/>
            <p:cNvSpPr/>
            <p:nvPr/>
          </p:nvSpPr>
          <p:spPr>
            <a:xfrm>
              <a:off x="21100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9" name="rc3479"/>
            <p:cNvSpPr/>
            <p:nvPr/>
          </p:nvSpPr>
          <p:spPr>
            <a:xfrm>
              <a:off x="21100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0" name="rc3480"/>
            <p:cNvSpPr/>
            <p:nvPr/>
          </p:nvSpPr>
          <p:spPr>
            <a:xfrm>
              <a:off x="21100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1" name="rc3481"/>
            <p:cNvSpPr/>
            <p:nvPr/>
          </p:nvSpPr>
          <p:spPr>
            <a:xfrm>
              <a:off x="21100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2" name="rc3482"/>
            <p:cNvSpPr/>
            <p:nvPr/>
          </p:nvSpPr>
          <p:spPr>
            <a:xfrm>
              <a:off x="211863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3" name="rc3483"/>
            <p:cNvSpPr/>
            <p:nvPr/>
          </p:nvSpPr>
          <p:spPr>
            <a:xfrm>
              <a:off x="211863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4" name="rc3484"/>
            <p:cNvSpPr/>
            <p:nvPr/>
          </p:nvSpPr>
          <p:spPr>
            <a:xfrm>
              <a:off x="211863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5" name="rc3485"/>
            <p:cNvSpPr/>
            <p:nvPr/>
          </p:nvSpPr>
          <p:spPr>
            <a:xfrm>
              <a:off x="211863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6" name="rc3486"/>
            <p:cNvSpPr/>
            <p:nvPr/>
          </p:nvSpPr>
          <p:spPr>
            <a:xfrm>
              <a:off x="212717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7" name="rc3487"/>
            <p:cNvSpPr/>
            <p:nvPr/>
          </p:nvSpPr>
          <p:spPr>
            <a:xfrm>
              <a:off x="212717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8" name="rc3488"/>
            <p:cNvSpPr/>
            <p:nvPr/>
          </p:nvSpPr>
          <p:spPr>
            <a:xfrm>
              <a:off x="212717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9" name="rc3489"/>
            <p:cNvSpPr/>
            <p:nvPr/>
          </p:nvSpPr>
          <p:spPr>
            <a:xfrm>
              <a:off x="212717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0" name="rc3490"/>
            <p:cNvSpPr/>
            <p:nvPr/>
          </p:nvSpPr>
          <p:spPr>
            <a:xfrm>
              <a:off x="213571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1" name="rc3491"/>
            <p:cNvSpPr/>
            <p:nvPr/>
          </p:nvSpPr>
          <p:spPr>
            <a:xfrm>
              <a:off x="213571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2" name="rc3492"/>
            <p:cNvSpPr/>
            <p:nvPr/>
          </p:nvSpPr>
          <p:spPr>
            <a:xfrm>
              <a:off x="213571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3" name="rc3493"/>
            <p:cNvSpPr/>
            <p:nvPr/>
          </p:nvSpPr>
          <p:spPr>
            <a:xfrm>
              <a:off x="213571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4" name="rc3494"/>
            <p:cNvSpPr/>
            <p:nvPr/>
          </p:nvSpPr>
          <p:spPr>
            <a:xfrm>
              <a:off x="214425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5" name="rc3495"/>
            <p:cNvSpPr/>
            <p:nvPr/>
          </p:nvSpPr>
          <p:spPr>
            <a:xfrm>
              <a:off x="214425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6" name="rc3496"/>
            <p:cNvSpPr/>
            <p:nvPr/>
          </p:nvSpPr>
          <p:spPr>
            <a:xfrm>
              <a:off x="214425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7" name="rc3497"/>
            <p:cNvSpPr/>
            <p:nvPr/>
          </p:nvSpPr>
          <p:spPr>
            <a:xfrm>
              <a:off x="214425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8" name="rc3498"/>
            <p:cNvSpPr/>
            <p:nvPr/>
          </p:nvSpPr>
          <p:spPr>
            <a:xfrm>
              <a:off x="21527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9" name="rc3499"/>
            <p:cNvSpPr/>
            <p:nvPr/>
          </p:nvSpPr>
          <p:spPr>
            <a:xfrm>
              <a:off x="21527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0" name="rc3500"/>
            <p:cNvSpPr/>
            <p:nvPr/>
          </p:nvSpPr>
          <p:spPr>
            <a:xfrm>
              <a:off x="21527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1" name="rc3501"/>
            <p:cNvSpPr/>
            <p:nvPr/>
          </p:nvSpPr>
          <p:spPr>
            <a:xfrm>
              <a:off x="21527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2" name="rc3502"/>
            <p:cNvSpPr/>
            <p:nvPr/>
          </p:nvSpPr>
          <p:spPr>
            <a:xfrm>
              <a:off x="21613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3" name="rc3503"/>
            <p:cNvSpPr/>
            <p:nvPr/>
          </p:nvSpPr>
          <p:spPr>
            <a:xfrm>
              <a:off x="2161332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4" name="rc3504"/>
            <p:cNvSpPr/>
            <p:nvPr/>
          </p:nvSpPr>
          <p:spPr>
            <a:xfrm>
              <a:off x="216133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5" name="rc3505"/>
            <p:cNvSpPr/>
            <p:nvPr/>
          </p:nvSpPr>
          <p:spPr>
            <a:xfrm>
              <a:off x="216133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6" name="rc3506"/>
            <p:cNvSpPr/>
            <p:nvPr/>
          </p:nvSpPr>
          <p:spPr>
            <a:xfrm>
              <a:off x="216987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7" name="rc3507"/>
            <p:cNvSpPr/>
            <p:nvPr/>
          </p:nvSpPr>
          <p:spPr>
            <a:xfrm>
              <a:off x="216987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8" name="rc3508"/>
            <p:cNvSpPr/>
            <p:nvPr/>
          </p:nvSpPr>
          <p:spPr>
            <a:xfrm>
              <a:off x="216987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9" name="rc3509"/>
            <p:cNvSpPr/>
            <p:nvPr/>
          </p:nvSpPr>
          <p:spPr>
            <a:xfrm>
              <a:off x="216987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0" name="rc3510"/>
            <p:cNvSpPr/>
            <p:nvPr/>
          </p:nvSpPr>
          <p:spPr>
            <a:xfrm>
              <a:off x="21784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1" name="rc3511"/>
            <p:cNvSpPr/>
            <p:nvPr/>
          </p:nvSpPr>
          <p:spPr>
            <a:xfrm>
              <a:off x="2178412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2" name="rc3512"/>
            <p:cNvSpPr/>
            <p:nvPr/>
          </p:nvSpPr>
          <p:spPr>
            <a:xfrm>
              <a:off x="217841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3" name="rc3513"/>
            <p:cNvSpPr/>
            <p:nvPr/>
          </p:nvSpPr>
          <p:spPr>
            <a:xfrm>
              <a:off x="217841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4" name="rc3514"/>
            <p:cNvSpPr/>
            <p:nvPr/>
          </p:nvSpPr>
          <p:spPr>
            <a:xfrm>
              <a:off x="218695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5" name="rc3515"/>
            <p:cNvSpPr/>
            <p:nvPr/>
          </p:nvSpPr>
          <p:spPr>
            <a:xfrm>
              <a:off x="218695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6" name="rc3516"/>
            <p:cNvSpPr/>
            <p:nvPr/>
          </p:nvSpPr>
          <p:spPr>
            <a:xfrm>
              <a:off x="218695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rc3517"/>
            <p:cNvSpPr/>
            <p:nvPr/>
          </p:nvSpPr>
          <p:spPr>
            <a:xfrm>
              <a:off x="218695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8" name="rc3518"/>
            <p:cNvSpPr/>
            <p:nvPr/>
          </p:nvSpPr>
          <p:spPr>
            <a:xfrm>
              <a:off x="21954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9" name="rc3519"/>
            <p:cNvSpPr/>
            <p:nvPr/>
          </p:nvSpPr>
          <p:spPr>
            <a:xfrm>
              <a:off x="21954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0" name="rc3520"/>
            <p:cNvSpPr/>
            <p:nvPr/>
          </p:nvSpPr>
          <p:spPr>
            <a:xfrm>
              <a:off x="21954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1" name="rc3521"/>
            <p:cNvSpPr/>
            <p:nvPr/>
          </p:nvSpPr>
          <p:spPr>
            <a:xfrm>
              <a:off x="21954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2" name="rc3522"/>
            <p:cNvSpPr/>
            <p:nvPr/>
          </p:nvSpPr>
          <p:spPr>
            <a:xfrm>
              <a:off x="220403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3" name="rc3523"/>
            <p:cNvSpPr/>
            <p:nvPr/>
          </p:nvSpPr>
          <p:spPr>
            <a:xfrm>
              <a:off x="220403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4" name="rc3524"/>
            <p:cNvSpPr/>
            <p:nvPr/>
          </p:nvSpPr>
          <p:spPr>
            <a:xfrm>
              <a:off x="220403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5" name="rc3525"/>
            <p:cNvSpPr/>
            <p:nvPr/>
          </p:nvSpPr>
          <p:spPr>
            <a:xfrm>
              <a:off x="220403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6" name="rc3526"/>
            <p:cNvSpPr/>
            <p:nvPr/>
          </p:nvSpPr>
          <p:spPr>
            <a:xfrm>
              <a:off x="22125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7" name="rc3527"/>
            <p:cNvSpPr/>
            <p:nvPr/>
          </p:nvSpPr>
          <p:spPr>
            <a:xfrm>
              <a:off x="2212572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8" name="rc3528"/>
            <p:cNvSpPr/>
            <p:nvPr/>
          </p:nvSpPr>
          <p:spPr>
            <a:xfrm>
              <a:off x="221257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rc3529"/>
            <p:cNvSpPr/>
            <p:nvPr/>
          </p:nvSpPr>
          <p:spPr>
            <a:xfrm>
              <a:off x="221257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0" name="rc3530"/>
            <p:cNvSpPr/>
            <p:nvPr/>
          </p:nvSpPr>
          <p:spPr>
            <a:xfrm>
              <a:off x="22211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1" name="rc3531"/>
            <p:cNvSpPr/>
            <p:nvPr/>
          </p:nvSpPr>
          <p:spPr>
            <a:xfrm>
              <a:off x="2221112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2" name="rc3532"/>
            <p:cNvSpPr/>
            <p:nvPr/>
          </p:nvSpPr>
          <p:spPr>
            <a:xfrm>
              <a:off x="222111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3" name="rc3533"/>
            <p:cNvSpPr/>
            <p:nvPr/>
          </p:nvSpPr>
          <p:spPr>
            <a:xfrm>
              <a:off x="222111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4" name="rc3534"/>
            <p:cNvSpPr/>
            <p:nvPr/>
          </p:nvSpPr>
          <p:spPr>
            <a:xfrm>
              <a:off x="222965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5" name="rc3535"/>
            <p:cNvSpPr/>
            <p:nvPr/>
          </p:nvSpPr>
          <p:spPr>
            <a:xfrm>
              <a:off x="222965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6" name="rc3536"/>
            <p:cNvSpPr/>
            <p:nvPr/>
          </p:nvSpPr>
          <p:spPr>
            <a:xfrm>
              <a:off x="222965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7" name="rc3537"/>
            <p:cNvSpPr/>
            <p:nvPr/>
          </p:nvSpPr>
          <p:spPr>
            <a:xfrm>
              <a:off x="222965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8" name="rc3538"/>
            <p:cNvSpPr/>
            <p:nvPr/>
          </p:nvSpPr>
          <p:spPr>
            <a:xfrm>
              <a:off x="22381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9" name="rc3539"/>
            <p:cNvSpPr/>
            <p:nvPr/>
          </p:nvSpPr>
          <p:spPr>
            <a:xfrm>
              <a:off x="22381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0" name="rc3540"/>
            <p:cNvSpPr/>
            <p:nvPr/>
          </p:nvSpPr>
          <p:spPr>
            <a:xfrm>
              <a:off x="22381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1" name="rc3541"/>
            <p:cNvSpPr/>
            <p:nvPr/>
          </p:nvSpPr>
          <p:spPr>
            <a:xfrm>
              <a:off x="22381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2" name="rc3542"/>
            <p:cNvSpPr/>
            <p:nvPr/>
          </p:nvSpPr>
          <p:spPr>
            <a:xfrm>
              <a:off x="224673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3" name="rc3543"/>
            <p:cNvSpPr/>
            <p:nvPr/>
          </p:nvSpPr>
          <p:spPr>
            <a:xfrm>
              <a:off x="224673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4" name="rc3544"/>
            <p:cNvSpPr/>
            <p:nvPr/>
          </p:nvSpPr>
          <p:spPr>
            <a:xfrm>
              <a:off x="224673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5" name="rc3545"/>
            <p:cNvSpPr/>
            <p:nvPr/>
          </p:nvSpPr>
          <p:spPr>
            <a:xfrm>
              <a:off x="224673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6" name="rc3546"/>
            <p:cNvSpPr/>
            <p:nvPr/>
          </p:nvSpPr>
          <p:spPr>
            <a:xfrm>
              <a:off x="225527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7" name="rc3547"/>
            <p:cNvSpPr/>
            <p:nvPr/>
          </p:nvSpPr>
          <p:spPr>
            <a:xfrm>
              <a:off x="225527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8" name="rc3548"/>
            <p:cNvSpPr/>
            <p:nvPr/>
          </p:nvSpPr>
          <p:spPr>
            <a:xfrm>
              <a:off x="225527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9" name="rc3549"/>
            <p:cNvSpPr/>
            <p:nvPr/>
          </p:nvSpPr>
          <p:spPr>
            <a:xfrm>
              <a:off x="225527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0" name="rc3550"/>
            <p:cNvSpPr/>
            <p:nvPr/>
          </p:nvSpPr>
          <p:spPr>
            <a:xfrm>
              <a:off x="22638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1" name="rc3551"/>
            <p:cNvSpPr/>
            <p:nvPr/>
          </p:nvSpPr>
          <p:spPr>
            <a:xfrm>
              <a:off x="2263812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2" name="rc3552"/>
            <p:cNvSpPr/>
            <p:nvPr/>
          </p:nvSpPr>
          <p:spPr>
            <a:xfrm>
              <a:off x="226381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3" name="rc3553"/>
            <p:cNvSpPr/>
            <p:nvPr/>
          </p:nvSpPr>
          <p:spPr>
            <a:xfrm>
              <a:off x="226381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4" name="rc3554"/>
            <p:cNvSpPr/>
            <p:nvPr/>
          </p:nvSpPr>
          <p:spPr>
            <a:xfrm>
              <a:off x="2272352" y="4323515"/>
              <a:ext cx="8539" cy="5081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5" name="rc3555"/>
            <p:cNvSpPr/>
            <p:nvPr/>
          </p:nvSpPr>
          <p:spPr>
            <a:xfrm>
              <a:off x="2272352" y="4323515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6" name="rc3556"/>
            <p:cNvSpPr/>
            <p:nvPr/>
          </p:nvSpPr>
          <p:spPr>
            <a:xfrm>
              <a:off x="227235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7" name="rc3557"/>
            <p:cNvSpPr/>
            <p:nvPr/>
          </p:nvSpPr>
          <p:spPr>
            <a:xfrm>
              <a:off x="227235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8" name="rc3558"/>
            <p:cNvSpPr/>
            <p:nvPr/>
          </p:nvSpPr>
          <p:spPr>
            <a:xfrm>
              <a:off x="22808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9" name="rc3559"/>
            <p:cNvSpPr/>
            <p:nvPr/>
          </p:nvSpPr>
          <p:spPr>
            <a:xfrm>
              <a:off x="22808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0" name="rc3560"/>
            <p:cNvSpPr/>
            <p:nvPr/>
          </p:nvSpPr>
          <p:spPr>
            <a:xfrm>
              <a:off x="22808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1" name="rc3561"/>
            <p:cNvSpPr/>
            <p:nvPr/>
          </p:nvSpPr>
          <p:spPr>
            <a:xfrm>
              <a:off x="22808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2" name="rc3562"/>
            <p:cNvSpPr/>
            <p:nvPr/>
          </p:nvSpPr>
          <p:spPr>
            <a:xfrm>
              <a:off x="228943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3" name="rc3563"/>
            <p:cNvSpPr/>
            <p:nvPr/>
          </p:nvSpPr>
          <p:spPr>
            <a:xfrm>
              <a:off x="228943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4" name="rc3564"/>
            <p:cNvSpPr/>
            <p:nvPr/>
          </p:nvSpPr>
          <p:spPr>
            <a:xfrm>
              <a:off x="228943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5" name="rc3565"/>
            <p:cNvSpPr/>
            <p:nvPr/>
          </p:nvSpPr>
          <p:spPr>
            <a:xfrm>
              <a:off x="228943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6" name="rc3566"/>
            <p:cNvSpPr/>
            <p:nvPr/>
          </p:nvSpPr>
          <p:spPr>
            <a:xfrm>
              <a:off x="229797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7" name="rc3567"/>
            <p:cNvSpPr/>
            <p:nvPr/>
          </p:nvSpPr>
          <p:spPr>
            <a:xfrm>
              <a:off x="229797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8" name="rc3568"/>
            <p:cNvSpPr/>
            <p:nvPr/>
          </p:nvSpPr>
          <p:spPr>
            <a:xfrm>
              <a:off x="229797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9" name="rc3569"/>
            <p:cNvSpPr/>
            <p:nvPr/>
          </p:nvSpPr>
          <p:spPr>
            <a:xfrm>
              <a:off x="229797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0" name="rc3570"/>
            <p:cNvSpPr/>
            <p:nvPr/>
          </p:nvSpPr>
          <p:spPr>
            <a:xfrm>
              <a:off x="230651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1" name="rc3571"/>
            <p:cNvSpPr/>
            <p:nvPr/>
          </p:nvSpPr>
          <p:spPr>
            <a:xfrm>
              <a:off x="230651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2" name="rc3572"/>
            <p:cNvSpPr/>
            <p:nvPr/>
          </p:nvSpPr>
          <p:spPr>
            <a:xfrm>
              <a:off x="230651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3" name="rc3573"/>
            <p:cNvSpPr/>
            <p:nvPr/>
          </p:nvSpPr>
          <p:spPr>
            <a:xfrm>
              <a:off x="230651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4" name="rc3574"/>
            <p:cNvSpPr/>
            <p:nvPr/>
          </p:nvSpPr>
          <p:spPr>
            <a:xfrm>
              <a:off x="231505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5" name="rc3575"/>
            <p:cNvSpPr/>
            <p:nvPr/>
          </p:nvSpPr>
          <p:spPr>
            <a:xfrm>
              <a:off x="231505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6" name="rc3576"/>
            <p:cNvSpPr/>
            <p:nvPr/>
          </p:nvSpPr>
          <p:spPr>
            <a:xfrm>
              <a:off x="231505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7" name="rc3577"/>
            <p:cNvSpPr/>
            <p:nvPr/>
          </p:nvSpPr>
          <p:spPr>
            <a:xfrm>
              <a:off x="231505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8" name="rc3578"/>
            <p:cNvSpPr/>
            <p:nvPr/>
          </p:nvSpPr>
          <p:spPr>
            <a:xfrm>
              <a:off x="2323592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9" name="rc3579"/>
            <p:cNvSpPr/>
            <p:nvPr/>
          </p:nvSpPr>
          <p:spPr>
            <a:xfrm>
              <a:off x="2323592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0" name="rc3580"/>
            <p:cNvSpPr/>
            <p:nvPr/>
          </p:nvSpPr>
          <p:spPr>
            <a:xfrm>
              <a:off x="2323592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1" name="rc3581"/>
            <p:cNvSpPr/>
            <p:nvPr/>
          </p:nvSpPr>
          <p:spPr>
            <a:xfrm>
              <a:off x="2323592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2" name="rc3582"/>
            <p:cNvSpPr/>
            <p:nvPr/>
          </p:nvSpPr>
          <p:spPr>
            <a:xfrm>
              <a:off x="2332131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3" name="rc3583"/>
            <p:cNvSpPr/>
            <p:nvPr/>
          </p:nvSpPr>
          <p:spPr>
            <a:xfrm>
              <a:off x="2332131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4" name="rc3584"/>
            <p:cNvSpPr/>
            <p:nvPr/>
          </p:nvSpPr>
          <p:spPr>
            <a:xfrm>
              <a:off x="233213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5" name="rc3585"/>
            <p:cNvSpPr/>
            <p:nvPr/>
          </p:nvSpPr>
          <p:spPr>
            <a:xfrm>
              <a:off x="233213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6" name="rc3586"/>
            <p:cNvSpPr/>
            <p:nvPr/>
          </p:nvSpPr>
          <p:spPr>
            <a:xfrm>
              <a:off x="2340671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7" name="rc3587"/>
            <p:cNvSpPr/>
            <p:nvPr/>
          </p:nvSpPr>
          <p:spPr>
            <a:xfrm>
              <a:off x="2340671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8" name="rc3588"/>
            <p:cNvSpPr/>
            <p:nvPr/>
          </p:nvSpPr>
          <p:spPr>
            <a:xfrm>
              <a:off x="234067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9" name="rc3589"/>
            <p:cNvSpPr/>
            <p:nvPr/>
          </p:nvSpPr>
          <p:spPr>
            <a:xfrm>
              <a:off x="234067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0" name="rc3590"/>
            <p:cNvSpPr/>
            <p:nvPr/>
          </p:nvSpPr>
          <p:spPr>
            <a:xfrm>
              <a:off x="23492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1" name="rc3591"/>
            <p:cNvSpPr/>
            <p:nvPr/>
          </p:nvSpPr>
          <p:spPr>
            <a:xfrm>
              <a:off x="2349211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2" name="rc3592"/>
            <p:cNvSpPr/>
            <p:nvPr/>
          </p:nvSpPr>
          <p:spPr>
            <a:xfrm>
              <a:off x="234921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3" name="rc3593"/>
            <p:cNvSpPr/>
            <p:nvPr/>
          </p:nvSpPr>
          <p:spPr>
            <a:xfrm>
              <a:off x="234921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4" name="rc3594"/>
            <p:cNvSpPr/>
            <p:nvPr/>
          </p:nvSpPr>
          <p:spPr>
            <a:xfrm>
              <a:off x="2357751" y="4492908"/>
              <a:ext cx="8539" cy="3387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5" name="rc3595"/>
            <p:cNvSpPr/>
            <p:nvPr/>
          </p:nvSpPr>
          <p:spPr>
            <a:xfrm>
              <a:off x="2357751" y="4492908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6" name="rc3596"/>
            <p:cNvSpPr/>
            <p:nvPr/>
          </p:nvSpPr>
          <p:spPr>
            <a:xfrm>
              <a:off x="235775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7" name="rc3597"/>
            <p:cNvSpPr/>
            <p:nvPr/>
          </p:nvSpPr>
          <p:spPr>
            <a:xfrm>
              <a:off x="235775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8" name="rc3598"/>
            <p:cNvSpPr/>
            <p:nvPr/>
          </p:nvSpPr>
          <p:spPr>
            <a:xfrm>
              <a:off x="23662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9" name="rc3599"/>
            <p:cNvSpPr/>
            <p:nvPr/>
          </p:nvSpPr>
          <p:spPr>
            <a:xfrm>
              <a:off x="2366291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0" name="rc3600"/>
            <p:cNvSpPr/>
            <p:nvPr/>
          </p:nvSpPr>
          <p:spPr>
            <a:xfrm>
              <a:off x="236629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1" name="rc3601"/>
            <p:cNvSpPr/>
            <p:nvPr/>
          </p:nvSpPr>
          <p:spPr>
            <a:xfrm>
              <a:off x="236629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2" name="rc3602"/>
            <p:cNvSpPr/>
            <p:nvPr/>
          </p:nvSpPr>
          <p:spPr>
            <a:xfrm>
              <a:off x="23748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3" name="rc3603"/>
            <p:cNvSpPr/>
            <p:nvPr/>
          </p:nvSpPr>
          <p:spPr>
            <a:xfrm>
              <a:off x="23748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4" name="rc3604"/>
            <p:cNvSpPr/>
            <p:nvPr/>
          </p:nvSpPr>
          <p:spPr>
            <a:xfrm>
              <a:off x="23748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5" name="rc3605"/>
            <p:cNvSpPr/>
            <p:nvPr/>
          </p:nvSpPr>
          <p:spPr>
            <a:xfrm>
              <a:off x="23748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6" name="rc3606"/>
            <p:cNvSpPr/>
            <p:nvPr/>
          </p:nvSpPr>
          <p:spPr>
            <a:xfrm>
              <a:off x="23833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7" name="rc3607"/>
            <p:cNvSpPr/>
            <p:nvPr/>
          </p:nvSpPr>
          <p:spPr>
            <a:xfrm>
              <a:off x="238337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8" name="rc3608"/>
            <p:cNvSpPr/>
            <p:nvPr/>
          </p:nvSpPr>
          <p:spPr>
            <a:xfrm>
              <a:off x="238337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9" name="rc3609"/>
            <p:cNvSpPr/>
            <p:nvPr/>
          </p:nvSpPr>
          <p:spPr>
            <a:xfrm>
              <a:off x="238337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0" name="rc3610"/>
            <p:cNvSpPr/>
            <p:nvPr/>
          </p:nvSpPr>
          <p:spPr>
            <a:xfrm>
              <a:off x="23919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1" name="rc3611"/>
            <p:cNvSpPr/>
            <p:nvPr/>
          </p:nvSpPr>
          <p:spPr>
            <a:xfrm>
              <a:off x="239191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2" name="rc3612"/>
            <p:cNvSpPr/>
            <p:nvPr/>
          </p:nvSpPr>
          <p:spPr>
            <a:xfrm>
              <a:off x="239191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3" name="rc3613"/>
            <p:cNvSpPr/>
            <p:nvPr/>
          </p:nvSpPr>
          <p:spPr>
            <a:xfrm>
              <a:off x="23919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4" name="rc3614"/>
            <p:cNvSpPr/>
            <p:nvPr/>
          </p:nvSpPr>
          <p:spPr>
            <a:xfrm>
              <a:off x="24004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5" name="rc3615"/>
            <p:cNvSpPr/>
            <p:nvPr/>
          </p:nvSpPr>
          <p:spPr>
            <a:xfrm>
              <a:off x="240045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6" name="rc3616"/>
            <p:cNvSpPr/>
            <p:nvPr/>
          </p:nvSpPr>
          <p:spPr>
            <a:xfrm>
              <a:off x="240045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7" name="rc3617"/>
            <p:cNvSpPr/>
            <p:nvPr/>
          </p:nvSpPr>
          <p:spPr>
            <a:xfrm>
              <a:off x="24004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8" name="rc3618"/>
            <p:cNvSpPr/>
            <p:nvPr/>
          </p:nvSpPr>
          <p:spPr>
            <a:xfrm>
              <a:off x="24089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9" name="rc3619"/>
            <p:cNvSpPr/>
            <p:nvPr/>
          </p:nvSpPr>
          <p:spPr>
            <a:xfrm>
              <a:off x="240899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0" name="rc3620"/>
            <p:cNvSpPr/>
            <p:nvPr/>
          </p:nvSpPr>
          <p:spPr>
            <a:xfrm>
              <a:off x="240899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1" name="rc3621"/>
            <p:cNvSpPr/>
            <p:nvPr/>
          </p:nvSpPr>
          <p:spPr>
            <a:xfrm>
              <a:off x="24089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2" name="rc3622"/>
            <p:cNvSpPr/>
            <p:nvPr/>
          </p:nvSpPr>
          <p:spPr>
            <a:xfrm>
              <a:off x="24175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3" name="rc3623"/>
            <p:cNvSpPr/>
            <p:nvPr/>
          </p:nvSpPr>
          <p:spPr>
            <a:xfrm>
              <a:off x="24175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4" name="rc3624"/>
            <p:cNvSpPr/>
            <p:nvPr/>
          </p:nvSpPr>
          <p:spPr>
            <a:xfrm>
              <a:off x="24175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5" name="rc3625"/>
            <p:cNvSpPr/>
            <p:nvPr/>
          </p:nvSpPr>
          <p:spPr>
            <a:xfrm>
              <a:off x="24175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6" name="rc3626"/>
            <p:cNvSpPr/>
            <p:nvPr/>
          </p:nvSpPr>
          <p:spPr>
            <a:xfrm>
              <a:off x="24260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7" name="rc3627"/>
            <p:cNvSpPr/>
            <p:nvPr/>
          </p:nvSpPr>
          <p:spPr>
            <a:xfrm>
              <a:off x="242607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8" name="rc3628"/>
            <p:cNvSpPr/>
            <p:nvPr/>
          </p:nvSpPr>
          <p:spPr>
            <a:xfrm>
              <a:off x="242607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9" name="rc3629"/>
            <p:cNvSpPr/>
            <p:nvPr/>
          </p:nvSpPr>
          <p:spPr>
            <a:xfrm>
              <a:off x="242607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0" name="rc3630"/>
            <p:cNvSpPr/>
            <p:nvPr/>
          </p:nvSpPr>
          <p:spPr>
            <a:xfrm>
              <a:off x="24346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1" name="rc3631"/>
            <p:cNvSpPr/>
            <p:nvPr/>
          </p:nvSpPr>
          <p:spPr>
            <a:xfrm>
              <a:off x="243461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2" name="rc3632"/>
            <p:cNvSpPr/>
            <p:nvPr/>
          </p:nvSpPr>
          <p:spPr>
            <a:xfrm>
              <a:off x="243461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3" name="rc3633"/>
            <p:cNvSpPr/>
            <p:nvPr/>
          </p:nvSpPr>
          <p:spPr>
            <a:xfrm>
              <a:off x="24346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4" name="rc3634"/>
            <p:cNvSpPr/>
            <p:nvPr/>
          </p:nvSpPr>
          <p:spPr>
            <a:xfrm>
              <a:off x="24431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5" name="rc3635"/>
            <p:cNvSpPr/>
            <p:nvPr/>
          </p:nvSpPr>
          <p:spPr>
            <a:xfrm>
              <a:off x="244315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6" name="rc3636"/>
            <p:cNvSpPr/>
            <p:nvPr/>
          </p:nvSpPr>
          <p:spPr>
            <a:xfrm>
              <a:off x="244315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7" name="rc3637"/>
            <p:cNvSpPr/>
            <p:nvPr/>
          </p:nvSpPr>
          <p:spPr>
            <a:xfrm>
              <a:off x="24431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8" name="rc3638"/>
            <p:cNvSpPr/>
            <p:nvPr/>
          </p:nvSpPr>
          <p:spPr>
            <a:xfrm>
              <a:off x="24516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9" name="rc3639"/>
            <p:cNvSpPr/>
            <p:nvPr/>
          </p:nvSpPr>
          <p:spPr>
            <a:xfrm>
              <a:off x="245169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0" name="rc3640"/>
            <p:cNvSpPr/>
            <p:nvPr/>
          </p:nvSpPr>
          <p:spPr>
            <a:xfrm>
              <a:off x="245169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1" name="rc3641"/>
            <p:cNvSpPr/>
            <p:nvPr/>
          </p:nvSpPr>
          <p:spPr>
            <a:xfrm>
              <a:off x="24516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2" name="rc3642"/>
            <p:cNvSpPr/>
            <p:nvPr/>
          </p:nvSpPr>
          <p:spPr>
            <a:xfrm>
              <a:off x="24602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3" name="rc3643"/>
            <p:cNvSpPr/>
            <p:nvPr/>
          </p:nvSpPr>
          <p:spPr>
            <a:xfrm>
              <a:off x="24602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4" name="rc3644"/>
            <p:cNvSpPr/>
            <p:nvPr/>
          </p:nvSpPr>
          <p:spPr>
            <a:xfrm>
              <a:off x="24602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5" name="rc3645"/>
            <p:cNvSpPr/>
            <p:nvPr/>
          </p:nvSpPr>
          <p:spPr>
            <a:xfrm>
              <a:off x="24602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6" name="rc3646"/>
            <p:cNvSpPr/>
            <p:nvPr/>
          </p:nvSpPr>
          <p:spPr>
            <a:xfrm>
              <a:off x="24687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7" name="rc3647"/>
            <p:cNvSpPr/>
            <p:nvPr/>
          </p:nvSpPr>
          <p:spPr>
            <a:xfrm>
              <a:off x="246877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8" name="rc3648"/>
            <p:cNvSpPr/>
            <p:nvPr/>
          </p:nvSpPr>
          <p:spPr>
            <a:xfrm>
              <a:off x="246877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9" name="rc3649"/>
            <p:cNvSpPr/>
            <p:nvPr/>
          </p:nvSpPr>
          <p:spPr>
            <a:xfrm>
              <a:off x="246877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0" name="rc3650"/>
            <p:cNvSpPr/>
            <p:nvPr/>
          </p:nvSpPr>
          <p:spPr>
            <a:xfrm>
              <a:off x="24773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1" name="rc3651"/>
            <p:cNvSpPr/>
            <p:nvPr/>
          </p:nvSpPr>
          <p:spPr>
            <a:xfrm>
              <a:off x="247731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2" name="rc3652"/>
            <p:cNvSpPr/>
            <p:nvPr/>
          </p:nvSpPr>
          <p:spPr>
            <a:xfrm>
              <a:off x="247731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3" name="rc3653"/>
            <p:cNvSpPr/>
            <p:nvPr/>
          </p:nvSpPr>
          <p:spPr>
            <a:xfrm>
              <a:off x="247731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4" name="rc3654"/>
            <p:cNvSpPr/>
            <p:nvPr/>
          </p:nvSpPr>
          <p:spPr>
            <a:xfrm>
              <a:off x="24858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5" name="rc3655"/>
            <p:cNvSpPr/>
            <p:nvPr/>
          </p:nvSpPr>
          <p:spPr>
            <a:xfrm>
              <a:off x="248585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6" name="rc3656"/>
            <p:cNvSpPr/>
            <p:nvPr/>
          </p:nvSpPr>
          <p:spPr>
            <a:xfrm>
              <a:off x="248585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7" name="rc3657"/>
            <p:cNvSpPr/>
            <p:nvPr/>
          </p:nvSpPr>
          <p:spPr>
            <a:xfrm>
              <a:off x="248585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8" name="rc3658"/>
            <p:cNvSpPr/>
            <p:nvPr/>
          </p:nvSpPr>
          <p:spPr>
            <a:xfrm>
              <a:off x="24943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9" name="rc3659"/>
            <p:cNvSpPr/>
            <p:nvPr/>
          </p:nvSpPr>
          <p:spPr>
            <a:xfrm>
              <a:off x="249439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0" name="rc3660"/>
            <p:cNvSpPr/>
            <p:nvPr/>
          </p:nvSpPr>
          <p:spPr>
            <a:xfrm>
              <a:off x="249439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1" name="rc3661"/>
            <p:cNvSpPr/>
            <p:nvPr/>
          </p:nvSpPr>
          <p:spPr>
            <a:xfrm>
              <a:off x="249439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2" name="rc3662"/>
            <p:cNvSpPr/>
            <p:nvPr/>
          </p:nvSpPr>
          <p:spPr>
            <a:xfrm>
              <a:off x="25029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3" name="rc3663"/>
            <p:cNvSpPr/>
            <p:nvPr/>
          </p:nvSpPr>
          <p:spPr>
            <a:xfrm>
              <a:off x="250293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4" name="rc3664"/>
            <p:cNvSpPr/>
            <p:nvPr/>
          </p:nvSpPr>
          <p:spPr>
            <a:xfrm>
              <a:off x="250293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5" name="rc3665"/>
            <p:cNvSpPr/>
            <p:nvPr/>
          </p:nvSpPr>
          <p:spPr>
            <a:xfrm>
              <a:off x="250293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6" name="rc3666"/>
            <p:cNvSpPr/>
            <p:nvPr/>
          </p:nvSpPr>
          <p:spPr>
            <a:xfrm>
              <a:off x="25114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7" name="rc3667"/>
            <p:cNvSpPr/>
            <p:nvPr/>
          </p:nvSpPr>
          <p:spPr>
            <a:xfrm>
              <a:off x="251147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8" name="rc3668"/>
            <p:cNvSpPr/>
            <p:nvPr/>
          </p:nvSpPr>
          <p:spPr>
            <a:xfrm>
              <a:off x="251147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9" name="rc3669"/>
            <p:cNvSpPr/>
            <p:nvPr/>
          </p:nvSpPr>
          <p:spPr>
            <a:xfrm>
              <a:off x="251147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0" name="rc3670"/>
            <p:cNvSpPr/>
            <p:nvPr/>
          </p:nvSpPr>
          <p:spPr>
            <a:xfrm>
              <a:off x="25200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1" name="rc3671"/>
            <p:cNvSpPr/>
            <p:nvPr/>
          </p:nvSpPr>
          <p:spPr>
            <a:xfrm>
              <a:off x="252001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2" name="rc3672"/>
            <p:cNvSpPr/>
            <p:nvPr/>
          </p:nvSpPr>
          <p:spPr>
            <a:xfrm>
              <a:off x="252001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3" name="rc3673"/>
            <p:cNvSpPr/>
            <p:nvPr/>
          </p:nvSpPr>
          <p:spPr>
            <a:xfrm>
              <a:off x="252001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4" name="rc3674"/>
            <p:cNvSpPr/>
            <p:nvPr/>
          </p:nvSpPr>
          <p:spPr>
            <a:xfrm>
              <a:off x="25285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5" name="rc3675"/>
            <p:cNvSpPr/>
            <p:nvPr/>
          </p:nvSpPr>
          <p:spPr>
            <a:xfrm>
              <a:off x="252855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6" name="rc3676"/>
            <p:cNvSpPr/>
            <p:nvPr/>
          </p:nvSpPr>
          <p:spPr>
            <a:xfrm>
              <a:off x="252855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7" name="rc3677"/>
            <p:cNvSpPr/>
            <p:nvPr/>
          </p:nvSpPr>
          <p:spPr>
            <a:xfrm>
              <a:off x="252855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8" name="rc3678"/>
            <p:cNvSpPr/>
            <p:nvPr/>
          </p:nvSpPr>
          <p:spPr>
            <a:xfrm>
              <a:off x="25370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9" name="rc3679"/>
            <p:cNvSpPr/>
            <p:nvPr/>
          </p:nvSpPr>
          <p:spPr>
            <a:xfrm>
              <a:off x="253709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0" name="rc3680"/>
            <p:cNvSpPr/>
            <p:nvPr/>
          </p:nvSpPr>
          <p:spPr>
            <a:xfrm>
              <a:off x="253709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1" name="rc3681"/>
            <p:cNvSpPr/>
            <p:nvPr/>
          </p:nvSpPr>
          <p:spPr>
            <a:xfrm>
              <a:off x="253709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2" name="rc3682"/>
            <p:cNvSpPr/>
            <p:nvPr/>
          </p:nvSpPr>
          <p:spPr>
            <a:xfrm>
              <a:off x="25456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3" name="rc3683"/>
            <p:cNvSpPr/>
            <p:nvPr/>
          </p:nvSpPr>
          <p:spPr>
            <a:xfrm>
              <a:off x="254563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4" name="rc3684"/>
            <p:cNvSpPr/>
            <p:nvPr/>
          </p:nvSpPr>
          <p:spPr>
            <a:xfrm>
              <a:off x="254563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5" name="rc3685"/>
            <p:cNvSpPr/>
            <p:nvPr/>
          </p:nvSpPr>
          <p:spPr>
            <a:xfrm>
              <a:off x="254563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6" name="rc3686"/>
            <p:cNvSpPr/>
            <p:nvPr/>
          </p:nvSpPr>
          <p:spPr>
            <a:xfrm>
              <a:off x="25541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7" name="rc3687"/>
            <p:cNvSpPr/>
            <p:nvPr/>
          </p:nvSpPr>
          <p:spPr>
            <a:xfrm>
              <a:off x="255417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8" name="rc3688"/>
            <p:cNvSpPr/>
            <p:nvPr/>
          </p:nvSpPr>
          <p:spPr>
            <a:xfrm>
              <a:off x="255417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9" name="rc3689"/>
            <p:cNvSpPr/>
            <p:nvPr/>
          </p:nvSpPr>
          <p:spPr>
            <a:xfrm>
              <a:off x="255417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0" name="rc3690"/>
            <p:cNvSpPr/>
            <p:nvPr/>
          </p:nvSpPr>
          <p:spPr>
            <a:xfrm>
              <a:off x="25627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1" name="rc3691"/>
            <p:cNvSpPr/>
            <p:nvPr/>
          </p:nvSpPr>
          <p:spPr>
            <a:xfrm>
              <a:off x="256271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2" name="rc3692"/>
            <p:cNvSpPr/>
            <p:nvPr/>
          </p:nvSpPr>
          <p:spPr>
            <a:xfrm>
              <a:off x="256271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3" name="rc3693"/>
            <p:cNvSpPr/>
            <p:nvPr/>
          </p:nvSpPr>
          <p:spPr>
            <a:xfrm>
              <a:off x="256271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4" name="rc3694"/>
            <p:cNvSpPr/>
            <p:nvPr/>
          </p:nvSpPr>
          <p:spPr>
            <a:xfrm>
              <a:off x="25712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5" name="rc3695"/>
            <p:cNvSpPr/>
            <p:nvPr/>
          </p:nvSpPr>
          <p:spPr>
            <a:xfrm>
              <a:off x="257125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6" name="rc3696"/>
            <p:cNvSpPr/>
            <p:nvPr/>
          </p:nvSpPr>
          <p:spPr>
            <a:xfrm>
              <a:off x="257125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7" name="rc3697"/>
            <p:cNvSpPr/>
            <p:nvPr/>
          </p:nvSpPr>
          <p:spPr>
            <a:xfrm>
              <a:off x="257125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8" name="rc3698"/>
            <p:cNvSpPr/>
            <p:nvPr/>
          </p:nvSpPr>
          <p:spPr>
            <a:xfrm>
              <a:off x="25797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9" name="rc3699"/>
            <p:cNvSpPr/>
            <p:nvPr/>
          </p:nvSpPr>
          <p:spPr>
            <a:xfrm>
              <a:off x="257979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0" name="rc3700"/>
            <p:cNvSpPr/>
            <p:nvPr/>
          </p:nvSpPr>
          <p:spPr>
            <a:xfrm>
              <a:off x="257979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1" name="rc3701"/>
            <p:cNvSpPr/>
            <p:nvPr/>
          </p:nvSpPr>
          <p:spPr>
            <a:xfrm>
              <a:off x="257979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2" name="rc3702"/>
            <p:cNvSpPr/>
            <p:nvPr/>
          </p:nvSpPr>
          <p:spPr>
            <a:xfrm>
              <a:off x="25883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3" name="rc3703"/>
            <p:cNvSpPr/>
            <p:nvPr/>
          </p:nvSpPr>
          <p:spPr>
            <a:xfrm>
              <a:off x="258833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4" name="rc3704"/>
            <p:cNvSpPr/>
            <p:nvPr/>
          </p:nvSpPr>
          <p:spPr>
            <a:xfrm>
              <a:off x="258833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5" name="rc3705"/>
            <p:cNvSpPr/>
            <p:nvPr/>
          </p:nvSpPr>
          <p:spPr>
            <a:xfrm>
              <a:off x="258833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6" name="rc3706"/>
            <p:cNvSpPr/>
            <p:nvPr/>
          </p:nvSpPr>
          <p:spPr>
            <a:xfrm>
              <a:off x="25968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7" name="rc3707"/>
            <p:cNvSpPr/>
            <p:nvPr/>
          </p:nvSpPr>
          <p:spPr>
            <a:xfrm>
              <a:off x="259687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8" name="rc3708"/>
            <p:cNvSpPr/>
            <p:nvPr/>
          </p:nvSpPr>
          <p:spPr>
            <a:xfrm>
              <a:off x="259687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9" name="rc3709"/>
            <p:cNvSpPr/>
            <p:nvPr/>
          </p:nvSpPr>
          <p:spPr>
            <a:xfrm>
              <a:off x="259687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0" name="rc3710"/>
            <p:cNvSpPr/>
            <p:nvPr/>
          </p:nvSpPr>
          <p:spPr>
            <a:xfrm>
              <a:off x="26054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1" name="rc3711"/>
            <p:cNvSpPr/>
            <p:nvPr/>
          </p:nvSpPr>
          <p:spPr>
            <a:xfrm>
              <a:off x="260541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2" name="rc3712"/>
            <p:cNvSpPr/>
            <p:nvPr/>
          </p:nvSpPr>
          <p:spPr>
            <a:xfrm>
              <a:off x="260541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3" name="rc3713"/>
            <p:cNvSpPr/>
            <p:nvPr/>
          </p:nvSpPr>
          <p:spPr>
            <a:xfrm>
              <a:off x="260541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4" name="rc3714"/>
            <p:cNvSpPr/>
            <p:nvPr/>
          </p:nvSpPr>
          <p:spPr>
            <a:xfrm>
              <a:off x="26139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5" name="rc3715"/>
            <p:cNvSpPr/>
            <p:nvPr/>
          </p:nvSpPr>
          <p:spPr>
            <a:xfrm>
              <a:off x="261395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6" name="rc3716"/>
            <p:cNvSpPr/>
            <p:nvPr/>
          </p:nvSpPr>
          <p:spPr>
            <a:xfrm>
              <a:off x="261395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7" name="rc3717"/>
            <p:cNvSpPr/>
            <p:nvPr/>
          </p:nvSpPr>
          <p:spPr>
            <a:xfrm>
              <a:off x="261395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8" name="rc3718"/>
            <p:cNvSpPr/>
            <p:nvPr/>
          </p:nvSpPr>
          <p:spPr>
            <a:xfrm>
              <a:off x="26224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9" name="rc3719"/>
            <p:cNvSpPr/>
            <p:nvPr/>
          </p:nvSpPr>
          <p:spPr>
            <a:xfrm>
              <a:off x="262249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0" name="rc3720"/>
            <p:cNvSpPr/>
            <p:nvPr/>
          </p:nvSpPr>
          <p:spPr>
            <a:xfrm>
              <a:off x="262249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1" name="rc3721"/>
            <p:cNvSpPr/>
            <p:nvPr/>
          </p:nvSpPr>
          <p:spPr>
            <a:xfrm>
              <a:off x="262249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2" name="rc3722"/>
            <p:cNvSpPr/>
            <p:nvPr/>
          </p:nvSpPr>
          <p:spPr>
            <a:xfrm>
              <a:off x="26310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3" name="rc3723"/>
            <p:cNvSpPr/>
            <p:nvPr/>
          </p:nvSpPr>
          <p:spPr>
            <a:xfrm>
              <a:off x="263103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4" name="rc3724"/>
            <p:cNvSpPr/>
            <p:nvPr/>
          </p:nvSpPr>
          <p:spPr>
            <a:xfrm>
              <a:off x="263103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5" name="rc3725"/>
            <p:cNvSpPr/>
            <p:nvPr/>
          </p:nvSpPr>
          <p:spPr>
            <a:xfrm>
              <a:off x="26310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6" name="rc3726"/>
            <p:cNvSpPr/>
            <p:nvPr/>
          </p:nvSpPr>
          <p:spPr>
            <a:xfrm>
              <a:off x="26395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7" name="rc3727"/>
            <p:cNvSpPr/>
            <p:nvPr/>
          </p:nvSpPr>
          <p:spPr>
            <a:xfrm>
              <a:off x="2639570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8" name="rc3728"/>
            <p:cNvSpPr/>
            <p:nvPr/>
          </p:nvSpPr>
          <p:spPr>
            <a:xfrm>
              <a:off x="2639570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9" name="rc3729"/>
            <p:cNvSpPr/>
            <p:nvPr/>
          </p:nvSpPr>
          <p:spPr>
            <a:xfrm>
              <a:off x="2639570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0" name="rc3730"/>
            <p:cNvSpPr/>
            <p:nvPr/>
          </p:nvSpPr>
          <p:spPr>
            <a:xfrm>
              <a:off x="26481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1" name="rc3731"/>
            <p:cNvSpPr/>
            <p:nvPr/>
          </p:nvSpPr>
          <p:spPr>
            <a:xfrm>
              <a:off x="264811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2" name="rc3732"/>
            <p:cNvSpPr/>
            <p:nvPr/>
          </p:nvSpPr>
          <p:spPr>
            <a:xfrm>
              <a:off x="264811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3" name="rc3733"/>
            <p:cNvSpPr/>
            <p:nvPr/>
          </p:nvSpPr>
          <p:spPr>
            <a:xfrm>
              <a:off x="26481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4" name="rc3734"/>
            <p:cNvSpPr/>
            <p:nvPr/>
          </p:nvSpPr>
          <p:spPr>
            <a:xfrm>
              <a:off x="26566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5" name="rc3735"/>
            <p:cNvSpPr/>
            <p:nvPr/>
          </p:nvSpPr>
          <p:spPr>
            <a:xfrm>
              <a:off x="265665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6" name="rc3736"/>
            <p:cNvSpPr/>
            <p:nvPr/>
          </p:nvSpPr>
          <p:spPr>
            <a:xfrm>
              <a:off x="265665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7" name="rc3737"/>
            <p:cNvSpPr/>
            <p:nvPr/>
          </p:nvSpPr>
          <p:spPr>
            <a:xfrm>
              <a:off x="265665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8" name="rc3738"/>
            <p:cNvSpPr/>
            <p:nvPr/>
          </p:nvSpPr>
          <p:spPr>
            <a:xfrm>
              <a:off x="26651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9" name="rc3739"/>
            <p:cNvSpPr/>
            <p:nvPr/>
          </p:nvSpPr>
          <p:spPr>
            <a:xfrm>
              <a:off x="266519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0" name="rc3740"/>
            <p:cNvSpPr/>
            <p:nvPr/>
          </p:nvSpPr>
          <p:spPr>
            <a:xfrm>
              <a:off x="266519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1" name="rc3741"/>
            <p:cNvSpPr/>
            <p:nvPr/>
          </p:nvSpPr>
          <p:spPr>
            <a:xfrm>
              <a:off x="266519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2" name="rc3742"/>
            <p:cNvSpPr/>
            <p:nvPr/>
          </p:nvSpPr>
          <p:spPr>
            <a:xfrm>
              <a:off x="26737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3" name="rc3743"/>
            <p:cNvSpPr/>
            <p:nvPr/>
          </p:nvSpPr>
          <p:spPr>
            <a:xfrm>
              <a:off x="267373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4" name="rc3744"/>
            <p:cNvSpPr/>
            <p:nvPr/>
          </p:nvSpPr>
          <p:spPr>
            <a:xfrm>
              <a:off x="267373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5" name="rc3745"/>
            <p:cNvSpPr/>
            <p:nvPr/>
          </p:nvSpPr>
          <p:spPr>
            <a:xfrm>
              <a:off x="26737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6" name="rc3746"/>
            <p:cNvSpPr/>
            <p:nvPr/>
          </p:nvSpPr>
          <p:spPr>
            <a:xfrm>
              <a:off x="26822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7" name="rc3747"/>
            <p:cNvSpPr/>
            <p:nvPr/>
          </p:nvSpPr>
          <p:spPr>
            <a:xfrm>
              <a:off x="268227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8" name="rc3748"/>
            <p:cNvSpPr/>
            <p:nvPr/>
          </p:nvSpPr>
          <p:spPr>
            <a:xfrm>
              <a:off x="268227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9" name="rc3749"/>
            <p:cNvSpPr/>
            <p:nvPr/>
          </p:nvSpPr>
          <p:spPr>
            <a:xfrm>
              <a:off x="268227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0" name="rc3750"/>
            <p:cNvSpPr/>
            <p:nvPr/>
          </p:nvSpPr>
          <p:spPr>
            <a:xfrm>
              <a:off x="26908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1" name="rc3751"/>
            <p:cNvSpPr/>
            <p:nvPr/>
          </p:nvSpPr>
          <p:spPr>
            <a:xfrm>
              <a:off x="269081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2" name="rc3752"/>
            <p:cNvSpPr/>
            <p:nvPr/>
          </p:nvSpPr>
          <p:spPr>
            <a:xfrm>
              <a:off x="269081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3" name="rc3753"/>
            <p:cNvSpPr/>
            <p:nvPr/>
          </p:nvSpPr>
          <p:spPr>
            <a:xfrm>
              <a:off x="26908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4" name="rc3754"/>
            <p:cNvSpPr/>
            <p:nvPr/>
          </p:nvSpPr>
          <p:spPr>
            <a:xfrm>
              <a:off x="26993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5" name="rc3755"/>
            <p:cNvSpPr/>
            <p:nvPr/>
          </p:nvSpPr>
          <p:spPr>
            <a:xfrm>
              <a:off x="269935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6" name="rc3756"/>
            <p:cNvSpPr/>
            <p:nvPr/>
          </p:nvSpPr>
          <p:spPr>
            <a:xfrm>
              <a:off x="269935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7" name="rc3757"/>
            <p:cNvSpPr/>
            <p:nvPr/>
          </p:nvSpPr>
          <p:spPr>
            <a:xfrm>
              <a:off x="269935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8" name="rc3758"/>
            <p:cNvSpPr/>
            <p:nvPr/>
          </p:nvSpPr>
          <p:spPr>
            <a:xfrm>
              <a:off x="27078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9" name="rc3759"/>
            <p:cNvSpPr/>
            <p:nvPr/>
          </p:nvSpPr>
          <p:spPr>
            <a:xfrm>
              <a:off x="270789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0" name="rc3760"/>
            <p:cNvSpPr/>
            <p:nvPr/>
          </p:nvSpPr>
          <p:spPr>
            <a:xfrm>
              <a:off x="270789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1" name="rc3761"/>
            <p:cNvSpPr/>
            <p:nvPr/>
          </p:nvSpPr>
          <p:spPr>
            <a:xfrm>
              <a:off x="270789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2" name="rc3762"/>
            <p:cNvSpPr/>
            <p:nvPr/>
          </p:nvSpPr>
          <p:spPr>
            <a:xfrm>
              <a:off x="27164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3" name="rc3763"/>
            <p:cNvSpPr/>
            <p:nvPr/>
          </p:nvSpPr>
          <p:spPr>
            <a:xfrm>
              <a:off x="271643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4" name="rc3764"/>
            <p:cNvSpPr/>
            <p:nvPr/>
          </p:nvSpPr>
          <p:spPr>
            <a:xfrm>
              <a:off x="271643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5" name="rc3765"/>
            <p:cNvSpPr/>
            <p:nvPr/>
          </p:nvSpPr>
          <p:spPr>
            <a:xfrm>
              <a:off x="27164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6" name="rc3766"/>
            <p:cNvSpPr/>
            <p:nvPr/>
          </p:nvSpPr>
          <p:spPr>
            <a:xfrm>
              <a:off x="27249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7" name="rc3767"/>
            <p:cNvSpPr/>
            <p:nvPr/>
          </p:nvSpPr>
          <p:spPr>
            <a:xfrm>
              <a:off x="272497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8" name="rc3768"/>
            <p:cNvSpPr/>
            <p:nvPr/>
          </p:nvSpPr>
          <p:spPr>
            <a:xfrm>
              <a:off x="272497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9" name="rc3769"/>
            <p:cNvSpPr/>
            <p:nvPr/>
          </p:nvSpPr>
          <p:spPr>
            <a:xfrm>
              <a:off x="272497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0" name="rc3770"/>
            <p:cNvSpPr/>
            <p:nvPr/>
          </p:nvSpPr>
          <p:spPr>
            <a:xfrm>
              <a:off x="27335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1" name="rc3771"/>
            <p:cNvSpPr/>
            <p:nvPr/>
          </p:nvSpPr>
          <p:spPr>
            <a:xfrm>
              <a:off x="2733510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2" name="rc3772"/>
            <p:cNvSpPr/>
            <p:nvPr/>
          </p:nvSpPr>
          <p:spPr>
            <a:xfrm>
              <a:off x="2733510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3" name="rc3773"/>
            <p:cNvSpPr/>
            <p:nvPr/>
          </p:nvSpPr>
          <p:spPr>
            <a:xfrm>
              <a:off x="27335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4" name="rc3774"/>
            <p:cNvSpPr/>
            <p:nvPr/>
          </p:nvSpPr>
          <p:spPr>
            <a:xfrm>
              <a:off x="27420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5" name="rc3775"/>
            <p:cNvSpPr/>
            <p:nvPr/>
          </p:nvSpPr>
          <p:spPr>
            <a:xfrm>
              <a:off x="27420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6" name="rc3776"/>
            <p:cNvSpPr/>
            <p:nvPr/>
          </p:nvSpPr>
          <p:spPr>
            <a:xfrm>
              <a:off x="27420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7" name="rc3777"/>
            <p:cNvSpPr/>
            <p:nvPr/>
          </p:nvSpPr>
          <p:spPr>
            <a:xfrm>
              <a:off x="27420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8" name="rc3778"/>
            <p:cNvSpPr/>
            <p:nvPr/>
          </p:nvSpPr>
          <p:spPr>
            <a:xfrm>
              <a:off x="27505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9" name="rc3779"/>
            <p:cNvSpPr/>
            <p:nvPr/>
          </p:nvSpPr>
          <p:spPr>
            <a:xfrm>
              <a:off x="27505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0" name="rc3780"/>
            <p:cNvSpPr/>
            <p:nvPr/>
          </p:nvSpPr>
          <p:spPr>
            <a:xfrm>
              <a:off x="27505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1" name="rc3781"/>
            <p:cNvSpPr/>
            <p:nvPr/>
          </p:nvSpPr>
          <p:spPr>
            <a:xfrm>
              <a:off x="27505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2" name="rc3782"/>
            <p:cNvSpPr/>
            <p:nvPr/>
          </p:nvSpPr>
          <p:spPr>
            <a:xfrm>
              <a:off x="27591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3" name="rc3783"/>
            <p:cNvSpPr/>
            <p:nvPr/>
          </p:nvSpPr>
          <p:spPr>
            <a:xfrm>
              <a:off x="275913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4" name="rc3784"/>
            <p:cNvSpPr/>
            <p:nvPr/>
          </p:nvSpPr>
          <p:spPr>
            <a:xfrm>
              <a:off x="275913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5" name="rc3785"/>
            <p:cNvSpPr/>
            <p:nvPr/>
          </p:nvSpPr>
          <p:spPr>
            <a:xfrm>
              <a:off x="275913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6" name="rc3786"/>
            <p:cNvSpPr/>
            <p:nvPr/>
          </p:nvSpPr>
          <p:spPr>
            <a:xfrm>
              <a:off x="27676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7" name="rc3787"/>
            <p:cNvSpPr/>
            <p:nvPr/>
          </p:nvSpPr>
          <p:spPr>
            <a:xfrm>
              <a:off x="276767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8" name="rc3788"/>
            <p:cNvSpPr/>
            <p:nvPr/>
          </p:nvSpPr>
          <p:spPr>
            <a:xfrm>
              <a:off x="276767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9" name="rc3789"/>
            <p:cNvSpPr/>
            <p:nvPr/>
          </p:nvSpPr>
          <p:spPr>
            <a:xfrm>
              <a:off x="276767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0" name="rc3790"/>
            <p:cNvSpPr/>
            <p:nvPr/>
          </p:nvSpPr>
          <p:spPr>
            <a:xfrm>
              <a:off x="27762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1" name="rc3791"/>
            <p:cNvSpPr/>
            <p:nvPr/>
          </p:nvSpPr>
          <p:spPr>
            <a:xfrm>
              <a:off x="277621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2" name="rc3792"/>
            <p:cNvSpPr/>
            <p:nvPr/>
          </p:nvSpPr>
          <p:spPr>
            <a:xfrm>
              <a:off x="277621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3" name="rc3793"/>
            <p:cNvSpPr/>
            <p:nvPr/>
          </p:nvSpPr>
          <p:spPr>
            <a:xfrm>
              <a:off x="277621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4" name="rc3794"/>
            <p:cNvSpPr/>
            <p:nvPr/>
          </p:nvSpPr>
          <p:spPr>
            <a:xfrm>
              <a:off x="27847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5" name="rc3795"/>
            <p:cNvSpPr/>
            <p:nvPr/>
          </p:nvSpPr>
          <p:spPr>
            <a:xfrm>
              <a:off x="27847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6" name="rc3796"/>
            <p:cNvSpPr/>
            <p:nvPr/>
          </p:nvSpPr>
          <p:spPr>
            <a:xfrm>
              <a:off x="27847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7" name="rc3797"/>
            <p:cNvSpPr/>
            <p:nvPr/>
          </p:nvSpPr>
          <p:spPr>
            <a:xfrm>
              <a:off x="27847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8" name="rc3798"/>
            <p:cNvSpPr/>
            <p:nvPr/>
          </p:nvSpPr>
          <p:spPr>
            <a:xfrm>
              <a:off x="27932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9" name="rc3799"/>
            <p:cNvSpPr/>
            <p:nvPr/>
          </p:nvSpPr>
          <p:spPr>
            <a:xfrm>
              <a:off x="27932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0" name="rc3800"/>
            <p:cNvSpPr/>
            <p:nvPr/>
          </p:nvSpPr>
          <p:spPr>
            <a:xfrm>
              <a:off x="27932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1" name="rc3801"/>
            <p:cNvSpPr/>
            <p:nvPr/>
          </p:nvSpPr>
          <p:spPr>
            <a:xfrm>
              <a:off x="27932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2" name="rc3802"/>
            <p:cNvSpPr/>
            <p:nvPr/>
          </p:nvSpPr>
          <p:spPr>
            <a:xfrm>
              <a:off x="28018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3" name="rc3803"/>
            <p:cNvSpPr/>
            <p:nvPr/>
          </p:nvSpPr>
          <p:spPr>
            <a:xfrm>
              <a:off x="280183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4" name="rc3804"/>
            <p:cNvSpPr/>
            <p:nvPr/>
          </p:nvSpPr>
          <p:spPr>
            <a:xfrm>
              <a:off x="280183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5" name="rc3805"/>
            <p:cNvSpPr/>
            <p:nvPr/>
          </p:nvSpPr>
          <p:spPr>
            <a:xfrm>
              <a:off x="280183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6" name="rc3806"/>
            <p:cNvSpPr/>
            <p:nvPr/>
          </p:nvSpPr>
          <p:spPr>
            <a:xfrm>
              <a:off x="28103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7" name="rc3807"/>
            <p:cNvSpPr/>
            <p:nvPr/>
          </p:nvSpPr>
          <p:spPr>
            <a:xfrm>
              <a:off x="281037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8" name="rc3808"/>
            <p:cNvSpPr/>
            <p:nvPr/>
          </p:nvSpPr>
          <p:spPr>
            <a:xfrm>
              <a:off x="281037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9" name="rc3809"/>
            <p:cNvSpPr/>
            <p:nvPr/>
          </p:nvSpPr>
          <p:spPr>
            <a:xfrm>
              <a:off x="281037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0" name="rc3810"/>
            <p:cNvSpPr/>
            <p:nvPr/>
          </p:nvSpPr>
          <p:spPr>
            <a:xfrm>
              <a:off x="28189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1" name="rc3811"/>
            <p:cNvSpPr/>
            <p:nvPr/>
          </p:nvSpPr>
          <p:spPr>
            <a:xfrm>
              <a:off x="281891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2" name="rc3812"/>
            <p:cNvSpPr/>
            <p:nvPr/>
          </p:nvSpPr>
          <p:spPr>
            <a:xfrm>
              <a:off x="281891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3" name="rc3813"/>
            <p:cNvSpPr/>
            <p:nvPr/>
          </p:nvSpPr>
          <p:spPr>
            <a:xfrm>
              <a:off x="281891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4" name="rc3814"/>
            <p:cNvSpPr/>
            <p:nvPr/>
          </p:nvSpPr>
          <p:spPr>
            <a:xfrm>
              <a:off x="28274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5" name="rc3815"/>
            <p:cNvSpPr/>
            <p:nvPr/>
          </p:nvSpPr>
          <p:spPr>
            <a:xfrm>
              <a:off x="28274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6" name="rc3816"/>
            <p:cNvSpPr/>
            <p:nvPr/>
          </p:nvSpPr>
          <p:spPr>
            <a:xfrm>
              <a:off x="28274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7" name="rc3817"/>
            <p:cNvSpPr/>
            <p:nvPr/>
          </p:nvSpPr>
          <p:spPr>
            <a:xfrm>
              <a:off x="28274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8" name="rc3818"/>
            <p:cNvSpPr/>
            <p:nvPr/>
          </p:nvSpPr>
          <p:spPr>
            <a:xfrm>
              <a:off x="28359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9" name="rc3819"/>
            <p:cNvSpPr/>
            <p:nvPr/>
          </p:nvSpPr>
          <p:spPr>
            <a:xfrm>
              <a:off x="28359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0" name="rc3820"/>
            <p:cNvSpPr/>
            <p:nvPr/>
          </p:nvSpPr>
          <p:spPr>
            <a:xfrm>
              <a:off x="28359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1" name="rc3821"/>
            <p:cNvSpPr/>
            <p:nvPr/>
          </p:nvSpPr>
          <p:spPr>
            <a:xfrm>
              <a:off x="28359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2" name="rc3822"/>
            <p:cNvSpPr/>
            <p:nvPr/>
          </p:nvSpPr>
          <p:spPr>
            <a:xfrm>
              <a:off x="28445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3" name="rc3823"/>
            <p:cNvSpPr/>
            <p:nvPr/>
          </p:nvSpPr>
          <p:spPr>
            <a:xfrm>
              <a:off x="28445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4" name="rc3824"/>
            <p:cNvSpPr/>
            <p:nvPr/>
          </p:nvSpPr>
          <p:spPr>
            <a:xfrm>
              <a:off x="28445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5" name="rc3825"/>
            <p:cNvSpPr/>
            <p:nvPr/>
          </p:nvSpPr>
          <p:spPr>
            <a:xfrm>
              <a:off x="28445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6" name="rc3826"/>
            <p:cNvSpPr/>
            <p:nvPr/>
          </p:nvSpPr>
          <p:spPr>
            <a:xfrm>
              <a:off x="28530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7" name="rc3827"/>
            <p:cNvSpPr/>
            <p:nvPr/>
          </p:nvSpPr>
          <p:spPr>
            <a:xfrm>
              <a:off x="28530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8" name="rc3828"/>
            <p:cNvSpPr/>
            <p:nvPr/>
          </p:nvSpPr>
          <p:spPr>
            <a:xfrm>
              <a:off x="28530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9" name="rc3829"/>
            <p:cNvSpPr/>
            <p:nvPr/>
          </p:nvSpPr>
          <p:spPr>
            <a:xfrm>
              <a:off x="28530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0" name="rc3830"/>
            <p:cNvSpPr/>
            <p:nvPr/>
          </p:nvSpPr>
          <p:spPr>
            <a:xfrm>
              <a:off x="28616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1" name="rc3831"/>
            <p:cNvSpPr/>
            <p:nvPr/>
          </p:nvSpPr>
          <p:spPr>
            <a:xfrm>
              <a:off x="28616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2" name="rc3832"/>
            <p:cNvSpPr/>
            <p:nvPr/>
          </p:nvSpPr>
          <p:spPr>
            <a:xfrm>
              <a:off x="28616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3" name="rc3833"/>
            <p:cNvSpPr/>
            <p:nvPr/>
          </p:nvSpPr>
          <p:spPr>
            <a:xfrm>
              <a:off x="28616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4" name="rc3834"/>
            <p:cNvSpPr/>
            <p:nvPr/>
          </p:nvSpPr>
          <p:spPr>
            <a:xfrm>
              <a:off x="28701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5" name="rc3835"/>
            <p:cNvSpPr/>
            <p:nvPr/>
          </p:nvSpPr>
          <p:spPr>
            <a:xfrm>
              <a:off x="28701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6" name="rc3836"/>
            <p:cNvSpPr/>
            <p:nvPr/>
          </p:nvSpPr>
          <p:spPr>
            <a:xfrm>
              <a:off x="28701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7" name="rc3837"/>
            <p:cNvSpPr/>
            <p:nvPr/>
          </p:nvSpPr>
          <p:spPr>
            <a:xfrm>
              <a:off x="28701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8" name="rc3838"/>
            <p:cNvSpPr/>
            <p:nvPr/>
          </p:nvSpPr>
          <p:spPr>
            <a:xfrm>
              <a:off x="28786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9" name="rc3839"/>
            <p:cNvSpPr/>
            <p:nvPr/>
          </p:nvSpPr>
          <p:spPr>
            <a:xfrm>
              <a:off x="28786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0" name="rc3840"/>
            <p:cNvSpPr/>
            <p:nvPr/>
          </p:nvSpPr>
          <p:spPr>
            <a:xfrm>
              <a:off x="28786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1" name="rc3841"/>
            <p:cNvSpPr/>
            <p:nvPr/>
          </p:nvSpPr>
          <p:spPr>
            <a:xfrm>
              <a:off x="28786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2" name="rc3842"/>
            <p:cNvSpPr/>
            <p:nvPr/>
          </p:nvSpPr>
          <p:spPr>
            <a:xfrm>
              <a:off x="28872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3" name="rc3843"/>
            <p:cNvSpPr/>
            <p:nvPr/>
          </p:nvSpPr>
          <p:spPr>
            <a:xfrm>
              <a:off x="28872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4" name="rc3844"/>
            <p:cNvSpPr/>
            <p:nvPr/>
          </p:nvSpPr>
          <p:spPr>
            <a:xfrm>
              <a:off x="28872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5" name="rc3845"/>
            <p:cNvSpPr/>
            <p:nvPr/>
          </p:nvSpPr>
          <p:spPr>
            <a:xfrm>
              <a:off x="28872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6" name="rc3846"/>
            <p:cNvSpPr/>
            <p:nvPr/>
          </p:nvSpPr>
          <p:spPr>
            <a:xfrm>
              <a:off x="28957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7" name="rc3847"/>
            <p:cNvSpPr/>
            <p:nvPr/>
          </p:nvSpPr>
          <p:spPr>
            <a:xfrm>
              <a:off x="28957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8" name="rc3848"/>
            <p:cNvSpPr/>
            <p:nvPr/>
          </p:nvSpPr>
          <p:spPr>
            <a:xfrm>
              <a:off x="28957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9" name="rc3849"/>
            <p:cNvSpPr/>
            <p:nvPr/>
          </p:nvSpPr>
          <p:spPr>
            <a:xfrm>
              <a:off x="28957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0" name="rc3850"/>
            <p:cNvSpPr/>
            <p:nvPr/>
          </p:nvSpPr>
          <p:spPr>
            <a:xfrm>
              <a:off x="29043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1" name="rc3851"/>
            <p:cNvSpPr/>
            <p:nvPr/>
          </p:nvSpPr>
          <p:spPr>
            <a:xfrm>
              <a:off x="29043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2" name="rc3852"/>
            <p:cNvSpPr/>
            <p:nvPr/>
          </p:nvSpPr>
          <p:spPr>
            <a:xfrm>
              <a:off x="29043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3" name="rc3853"/>
            <p:cNvSpPr/>
            <p:nvPr/>
          </p:nvSpPr>
          <p:spPr>
            <a:xfrm>
              <a:off x="29043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4" name="rc3854"/>
            <p:cNvSpPr/>
            <p:nvPr/>
          </p:nvSpPr>
          <p:spPr>
            <a:xfrm>
              <a:off x="29128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5" name="rc3855"/>
            <p:cNvSpPr/>
            <p:nvPr/>
          </p:nvSpPr>
          <p:spPr>
            <a:xfrm>
              <a:off x="29128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6" name="rc3856"/>
            <p:cNvSpPr/>
            <p:nvPr/>
          </p:nvSpPr>
          <p:spPr>
            <a:xfrm>
              <a:off x="29128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7" name="rc3857"/>
            <p:cNvSpPr/>
            <p:nvPr/>
          </p:nvSpPr>
          <p:spPr>
            <a:xfrm>
              <a:off x="29128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8" name="rc3858"/>
            <p:cNvSpPr/>
            <p:nvPr/>
          </p:nvSpPr>
          <p:spPr>
            <a:xfrm>
              <a:off x="29213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9" name="rc3859"/>
            <p:cNvSpPr/>
            <p:nvPr/>
          </p:nvSpPr>
          <p:spPr>
            <a:xfrm>
              <a:off x="29213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0" name="rc3860"/>
            <p:cNvSpPr/>
            <p:nvPr/>
          </p:nvSpPr>
          <p:spPr>
            <a:xfrm>
              <a:off x="29213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1" name="rc3861"/>
            <p:cNvSpPr/>
            <p:nvPr/>
          </p:nvSpPr>
          <p:spPr>
            <a:xfrm>
              <a:off x="29213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2" name="rc3862"/>
            <p:cNvSpPr/>
            <p:nvPr/>
          </p:nvSpPr>
          <p:spPr>
            <a:xfrm>
              <a:off x="29299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3" name="rc3863"/>
            <p:cNvSpPr/>
            <p:nvPr/>
          </p:nvSpPr>
          <p:spPr>
            <a:xfrm>
              <a:off x="29299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4" name="rc3864"/>
            <p:cNvSpPr/>
            <p:nvPr/>
          </p:nvSpPr>
          <p:spPr>
            <a:xfrm>
              <a:off x="29299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5" name="rc3865"/>
            <p:cNvSpPr/>
            <p:nvPr/>
          </p:nvSpPr>
          <p:spPr>
            <a:xfrm>
              <a:off x="29299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6" name="rc3866"/>
            <p:cNvSpPr/>
            <p:nvPr/>
          </p:nvSpPr>
          <p:spPr>
            <a:xfrm>
              <a:off x="29384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7" name="rc3867"/>
            <p:cNvSpPr/>
            <p:nvPr/>
          </p:nvSpPr>
          <p:spPr>
            <a:xfrm>
              <a:off x="29384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8" name="rc3868"/>
            <p:cNvSpPr/>
            <p:nvPr/>
          </p:nvSpPr>
          <p:spPr>
            <a:xfrm>
              <a:off x="29384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9" name="rc3869"/>
            <p:cNvSpPr/>
            <p:nvPr/>
          </p:nvSpPr>
          <p:spPr>
            <a:xfrm>
              <a:off x="29384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0" name="rc3870"/>
            <p:cNvSpPr/>
            <p:nvPr/>
          </p:nvSpPr>
          <p:spPr>
            <a:xfrm>
              <a:off x="29470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1" name="rc3871"/>
            <p:cNvSpPr/>
            <p:nvPr/>
          </p:nvSpPr>
          <p:spPr>
            <a:xfrm>
              <a:off x="29470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2" name="rc3872"/>
            <p:cNvSpPr/>
            <p:nvPr/>
          </p:nvSpPr>
          <p:spPr>
            <a:xfrm>
              <a:off x="29470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3" name="rc3873"/>
            <p:cNvSpPr/>
            <p:nvPr/>
          </p:nvSpPr>
          <p:spPr>
            <a:xfrm>
              <a:off x="29470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4" name="rc3874"/>
            <p:cNvSpPr/>
            <p:nvPr/>
          </p:nvSpPr>
          <p:spPr>
            <a:xfrm>
              <a:off x="29555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5" name="rc3875"/>
            <p:cNvSpPr/>
            <p:nvPr/>
          </p:nvSpPr>
          <p:spPr>
            <a:xfrm>
              <a:off x="29555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6" name="rc3876"/>
            <p:cNvSpPr/>
            <p:nvPr/>
          </p:nvSpPr>
          <p:spPr>
            <a:xfrm>
              <a:off x="29555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7" name="rc3877"/>
            <p:cNvSpPr/>
            <p:nvPr/>
          </p:nvSpPr>
          <p:spPr>
            <a:xfrm>
              <a:off x="29555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8" name="rc3878"/>
            <p:cNvSpPr/>
            <p:nvPr/>
          </p:nvSpPr>
          <p:spPr>
            <a:xfrm>
              <a:off x="29640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9" name="rc3879"/>
            <p:cNvSpPr/>
            <p:nvPr/>
          </p:nvSpPr>
          <p:spPr>
            <a:xfrm>
              <a:off x="29640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0" name="rc3880"/>
            <p:cNvSpPr/>
            <p:nvPr/>
          </p:nvSpPr>
          <p:spPr>
            <a:xfrm>
              <a:off x="29640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1" name="rc3881"/>
            <p:cNvSpPr/>
            <p:nvPr/>
          </p:nvSpPr>
          <p:spPr>
            <a:xfrm>
              <a:off x="29640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2" name="rc3882"/>
            <p:cNvSpPr/>
            <p:nvPr/>
          </p:nvSpPr>
          <p:spPr>
            <a:xfrm>
              <a:off x="29726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3" name="rc3883"/>
            <p:cNvSpPr/>
            <p:nvPr/>
          </p:nvSpPr>
          <p:spPr>
            <a:xfrm>
              <a:off x="29726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4" name="rc3884"/>
            <p:cNvSpPr/>
            <p:nvPr/>
          </p:nvSpPr>
          <p:spPr>
            <a:xfrm>
              <a:off x="29726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5" name="rc3885"/>
            <p:cNvSpPr/>
            <p:nvPr/>
          </p:nvSpPr>
          <p:spPr>
            <a:xfrm>
              <a:off x="29726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6" name="rc3886"/>
            <p:cNvSpPr/>
            <p:nvPr/>
          </p:nvSpPr>
          <p:spPr>
            <a:xfrm>
              <a:off x="29811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7" name="rc3887"/>
            <p:cNvSpPr/>
            <p:nvPr/>
          </p:nvSpPr>
          <p:spPr>
            <a:xfrm>
              <a:off x="29811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8" name="rc3888"/>
            <p:cNvSpPr/>
            <p:nvPr/>
          </p:nvSpPr>
          <p:spPr>
            <a:xfrm>
              <a:off x="29811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9" name="rc3889"/>
            <p:cNvSpPr/>
            <p:nvPr/>
          </p:nvSpPr>
          <p:spPr>
            <a:xfrm>
              <a:off x="29811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0" name="rc3890"/>
            <p:cNvSpPr/>
            <p:nvPr/>
          </p:nvSpPr>
          <p:spPr>
            <a:xfrm>
              <a:off x="29897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1" name="rc3891"/>
            <p:cNvSpPr/>
            <p:nvPr/>
          </p:nvSpPr>
          <p:spPr>
            <a:xfrm>
              <a:off x="29897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2" name="rc3892"/>
            <p:cNvSpPr/>
            <p:nvPr/>
          </p:nvSpPr>
          <p:spPr>
            <a:xfrm>
              <a:off x="29897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3" name="rc3893"/>
            <p:cNvSpPr/>
            <p:nvPr/>
          </p:nvSpPr>
          <p:spPr>
            <a:xfrm>
              <a:off x="29897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4" name="rc3894"/>
            <p:cNvSpPr/>
            <p:nvPr/>
          </p:nvSpPr>
          <p:spPr>
            <a:xfrm>
              <a:off x="29982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5" name="rc3895"/>
            <p:cNvSpPr/>
            <p:nvPr/>
          </p:nvSpPr>
          <p:spPr>
            <a:xfrm>
              <a:off x="29982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6" name="rc3896"/>
            <p:cNvSpPr/>
            <p:nvPr/>
          </p:nvSpPr>
          <p:spPr>
            <a:xfrm>
              <a:off x="29982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7" name="rc3897"/>
            <p:cNvSpPr/>
            <p:nvPr/>
          </p:nvSpPr>
          <p:spPr>
            <a:xfrm>
              <a:off x="29982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8" name="rc3898"/>
            <p:cNvSpPr/>
            <p:nvPr/>
          </p:nvSpPr>
          <p:spPr>
            <a:xfrm>
              <a:off x="30067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9" name="rc3899"/>
            <p:cNvSpPr/>
            <p:nvPr/>
          </p:nvSpPr>
          <p:spPr>
            <a:xfrm>
              <a:off x="30067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0" name="rc3900"/>
            <p:cNvSpPr/>
            <p:nvPr/>
          </p:nvSpPr>
          <p:spPr>
            <a:xfrm>
              <a:off x="30067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1" name="rc3901"/>
            <p:cNvSpPr/>
            <p:nvPr/>
          </p:nvSpPr>
          <p:spPr>
            <a:xfrm>
              <a:off x="30067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2" name="rc3902"/>
            <p:cNvSpPr/>
            <p:nvPr/>
          </p:nvSpPr>
          <p:spPr>
            <a:xfrm>
              <a:off x="30153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3" name="rc3903"/>
            <p:cNvSpPr/>
            <p:nvPr/>
          </p:nvSpPr>
          <p:spPr>
            <a:xfrm>
              <a:off x="30153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4" name="rc3904"/>
            <p:cNvSpPr/>
            <p:nvPr/>
          </p:nvSpPr>
          <p:spPr>
            <a:xfrm>
              <a:off x="30153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5" name="rc3905"/>
            <p:cNvSpPr/>
            <p:nvPr/>
          </p:nvSpPr>
          <p:spPr>
            <a:xfrm>
              <a:off x="30153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6" name="rc3906"/>
            <p:cNvSpPr/>
            <p:nvPr/>
          </p:nvSpPr>
          <p:spPr>
            <a:xfrm>
              <a:off x="30238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7" name="rc3907"/>
            <p:cNvSpPr/>
            <p:nvPr/>
          </p:nvSpPr>
          <p:spPr>
            <a:xfrm>
              <a:off x="30238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8" name="rc3908"/>
            <p:cNvSpPr/>
            <p:nvPr/>
          </p:nvSpPr>
          <p:spPr>
            <a:xfrm>
              <a:off x="30238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9" name="rc3909"/>
            <p:cNvSpPr/>
            <p:nvPr/>
          </p:nvSpPr>
          <p:spPr>
            <a:xfrm>
              <a:off x="30238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0" name="rc3910"/>
            <p:cNvSpPr/>
            <p:nvPr/>
          </p:nvSpPr>
          <p:spPr>
            <a:xfrm>
              <a:off x="30324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1" name="rc3911"/>
            <p:cNvSpPr/>
            <p:nvPr/>
          </p:nvSpPr>
          <p:spPr>
            <a:xfrm>
              <a:off x="30324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2" name="rc3912"/>
            <p:cNvSpPr/>
            <p:nvPr/>
          </p:nvSpPr>
          <p:spPr>
            <a:xfrm>
              <a:off x="30324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3" name="rc3913"/>
            <p:cNvSpPr/>
            <p:nvPr/>
          </p:nvSpPr>
          <p:spPr>
            <a:xfrm>
              <a:off x="30324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4" name="rc3914"/>
            <p:cNvSpPr/>
            <p:nvPr/>
          </p:nvSpPr>
          <p:spPr>
            <a:xfrm>
              <a:off x="30409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5" name="rc3915"/>
            <p:cNvSpPr/>
            <p:nvPr/>
          </p:nvSpPr>
          <p:spPr>
            <a:xfrm>
              <a:off x="30409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6" name="rc3916"/>
            <p:cNvSpPr/>
            <p:nvPr/>
          </p:nvSpPr>
          <p:spPr>
            <a:xfrm>
              <a:off x="30409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7" name="rc3917"/>
            <p:cNvSpPr/>
            <p:nvPr/>
          </p:nvSpPr>
          <p:spPr>
            <a:xfrm>
              <a:off x="30409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8" name="rc3918"/>
            <p:cNvSpPr/>
            <p:nvPr/>
          </p:nvSpPr>
          <p:spPr>
            <a:xfrm>
              <a:off x="30494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9" name="rc3919"/>
            <p:cNvSpPr/>
            <p:nvPr/>
          </p:nvSpPr>
          <p:spPr>
            <a:xfrm>
              <a:off x="30494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0" name="rc3920"/>
            <p:cNvSpPr/>
            <p:nvPr/>
          </p:nvSpPr>
          <p:spPr>
            <a:xfrm>
              <a:off x="30494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1" name="rc3921"/>
            <p:cNvSpPr/>
            <p:nvPr/>
          </p:nvSpPr>
          <p:spPr>
            <a:xfrm>
              <a:off x="30494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2" name="rc3922"/>
            <p:cNvSpPr/>
            <p:nvPr/>
          </p:nvSpPr>
          <p:spPr>
            <a:xfrm>
              <a:off x="30580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3" name="rc3923"/>
            <p:cNvSpPr/>
            <p:nvPr/>
          </p:nvSpPr>
          <p:spPr>
            <a:xfrm>
              <a:off x="30580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4" name="rc3924"/>
            <p:cNvSpPr/>
            <p:nvPr/>
          </p:nvSpPr>
          <p:spPr>
            <a:xfrm>
              <a:off x="30580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5" name="rc3925"/>
            <p:cNvSpPr/>
            <p:nvPr/>
          </p:nvSpPr>
          <p:spPr>
            <a:xfrm>
              <a:off x="30580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6" name="rc3926"/>
            <p:cNvSpPr/>
            <p:nvPr/>
          </p:nvSpPr>
          <p:spPr>
            <a:xfrm>
              <a:off x="30665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7" name="rc3927"/>
            <p:cNvSpPr/>
            <p:nvPr/>
          </p:nvSpPr>
          <p:spPr>
            <a:xfrm>
              <a:off x="30665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8" name="rc3928"/>
            <p:cNvSpPr/>
            <p:nvPr/>
          </p:nvSpPr>
          <p:spPr>
            <a:xfrm>
              <a:off x="30665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9" name="rc3929"/>
            <p:cNvSpPr/>
            <p:nvPr/>
          </p:nvSpPr>
          <p:spPr>
            <a:xfrm>
              <a:off x="30665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0" name="rc3930"/>
            <p:cNvSpPr/>
            <p:nvPr/>
          </p:nvSpPr>
          <p:spPr>
            <a:xfrm>
              <a:off x="30751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1" name="rc3931"/>
            <p:cNvSpPr/>
            <p:nvPr/>
          </p:nvSpPr>
          <p:spPr>
            <a:xfrm>
              <a:off x="30751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2" name="rc3932"/>
            <p:cNvSpPr/>
            <p:nvPr/>
          </p:nvSpPr>
          <p:spPr>
            <a:xfrm>
              <a:off x="30751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3" name="rc3933"/>
            <p:cNvSpPr/>
            <p:nvPr/>
          </p:nvSpPr>
          <p:spPr>
            <a:xfrm>
              <a:off x="30751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4" name="rc3934"/>
            <p:cNvSpPr/>
            <p:nvPr/>
          </p:nvSpPr>
          <p:spPr>
            <a:xfrm>
              <a:off x="30836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5" name="rc3935"/>
            <p:cNvSpPr/>
            <p:nvPr/>
          </p:nvSpPr>
          <p:spPr>
            <a:xfrm>
              <a:off x="30836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6" name="rc3936"/>
            <p:cNvSpPr/>
            <p:nvPr/>
          </p:nvSpPr>
          <p:spPr>
            <a:xfrm>
              <a:off x="30836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7" name="rc3937"/>
            <p:cNvSpPr/>
            <p:nvPr/>
          </p:nvSpPr>
          <p:spPr>
            <a:xfrm>
              <a:off x="30836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8" name="rc3938"/>
            <p:cNvSpPr/>
            <p:nvPr/>
          </p:nvSpPr>
          <p:spPr>
            <a:xfrm>
              <a:off x="30921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9" name="rc3939"/>
            <p:cNvSpPr/>
            <p:nvPr/>
          </p:nvSpPr>
          <p:spPr>
            <a:xfrm>
              <a:off x="30921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0" name="rc3940"/>
            <p:cNvSpPr/>
            <p:nvPr/>
          </p:nvSpPr>
          <p:spPr>
            <a:xfrm>
              <a:off x="30921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1" name="rc3941"/>
            <p:cNvSpPr/>
            <p:nvPr/>
          </p:nvSpPr>
          <p:spPr>
            <a:xfrm>
              <a:off x="30921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2" name="rc3942"/>
            <p:cNvSpPr/>
            <p:nvPr/>
          </p:nvSpPr>
          <p:spPr>
            <a:xfrm>
              <a:off x="31007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3" name="rc3943"/>
            <p:cNvSpPr/>
            <p:nvPr/>
          </p:nvSpPr>
          <p:spPr>
            <a:xfrm>
              <a:off x="31007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4" name="rc3944"/>
            <p:cNvSpPr/>
            <p:nvPr/>
          </p:nvSpPr>
          <p:spPr>
            <a:xfrm>
              <a:off x="31007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5" name="rc3945"/>
            <p:cNvSpPr/>
            <p:nvPr/>
          </p:nvSpPr>
          <p:spPr>
            <a:xfrm>
              <a:off x="31007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6" name="rc3946"/>
            <p:cNvSpPr/>
            <p:nvPr/>
          </p:nvSpPr>
          <p:spPr>
            <a:xfrm>
              <a:off x="31092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7" name="rc3947"/>
            <p:cNvSpPr/>
            <p:nvPr/>
          </p:nvSpPr>
          <p:spPr>
            <a:xfrm>
              <a:off x="310926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8" name="rc3948"/>
            <p:cNvSpPr/>
            <p:nvPr/>
          </p:nvSpPr>
          <p:spPr>
            <a:xfrm>
              <a:off x="310926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9" name="rc3949"/>
            <p:cNvSpPr/>
            <p:nvPr/>
          </p:nvSpPr>
          <p:spPr>
            <a:xfrm>
              <a:off x="310926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0" name="rc3950"/>
            <p:cNvSpPr/>
            <p:nvPr/>
          </p:nvSpPr>
          <p:spPr>
            <a:xfrm>
              <a:off x="31178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1" name="rc3951"/>
            <p:cNvSpPr/>
            <p:nvPr/>
          </p:nvSpPr>
          <p:spPr>
            <a:xfrm>
              <a:off x="311780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2" name="rc3952"/>
            <p:cNvSpPr/>
            <p:nvPr/>
          </p:nvSpPr>
          <p:spPr>
            <a:xfrm>
              <a:off x="311780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3" name="rc3953"/>
            <p:cNvSpPr/>
            <p:nvPr/>
          </p:nvSpPr>
          <p:spPr>
            <a:xfrm>
              <a:off x="311780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4" name="rc3954"/>
            <p:cNvSpPr/>
            <p:nvPr/>
          </p:nvSpPr>
          <p:spPr>
            <a:xfrm>
              <a:off x="31263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5" name="rc3955"/>
            <p:cNvSpPr/>
            <p:nvPr/>
          </p:nvSpPr>
          <p:spPr>
            <a:xfrm>
              <a:off x="312634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6" name="rc3956"/>
            <p:cNvSpPr/>
            <p:nvPr/>
          </p:nvSpPr>
          <p:spPr>
            <a:xfrm>
              <a:off x="312634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7" name="rc3957"/>
            <p:cNvSpPr/>
            <p:nvPr/>
          </p:nvSpPr>
          <p:spPr>
            <a:xfrm>
              <a:off x="312634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8" name="rc3958"/>
            <p:cNvSpPr/>
            <p:nvPr/>
          </p:nvSpPr>
          <p:spPr>
            <a:xfrm>
              <a:off x="31348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9" name="rc3959"/>
            <p:cNvSpPr/>
            <p:nvPr/>
          </p:nvSpPr>
          <p:spPr>
            <a:xfrm>
              <a:off x="313488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0" name="rc3960"/>
            <p:cNvSpPr/>
            <p:nvPr/>
          </p:nvSpPr>
          <p:spPr>
            <a:xfrm>
              <a:off x="313488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1" name="rc3961"/>
            <p:cNvSpPr/>
            <p:nvPr/>
          </p:nvSpPr>
          <p:spPr>
            <a:xfrm>
              <a:off x="313488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2" name="rc3962"/>
            <p:cNvSpPr/>
            <p:nvPr/>
          </p:nvSpPr>
          <p:spPr>
            <a:xfrm>
              <a:off x="31434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3" name="rc3963"/>
            <p:cNvSpPr/>
            <p:nvPr/>
          </p:nvSpPr>
          <p:spPr>
            <a:xfrm>
              <a:off x="314342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4" name="rc3964"/>
            <p:cNvSpPr/>
            <p:nvPr/>
          </p:nvSpPr>
          <p:spPr>
            <a:xfrm>
              <a:off x="314342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5" name="rc3965"/>
            <p:cNvSpPr/>
            <p:nvPr/>
          </p:nvSpPr>
          <p:spPr>
            <a:xfrm>
              <a:off x="314342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6" name="rc3966"/>
            <p:cNvSpPr/>
            <p:nvPr/>
          </p:nvSpPr>
          <p:spPr>
            <a:xfrm>
              <a:off x="31519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7" name="rc3967"/>
            <p:cNvSpPr/>
            <p:nvPr/>
          </p:nvSpPr>
          <p:spPr>
            <a:xfrm>
              <a:off x="315196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8" name="rc3968"/>
            <p:cNvSpPr/>
            <p:nvPr/>
          </p:nvSpPr>
          <p:spPr>
            <a:xfrm>
              <a:off x="315196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9" name="rc3969"/>
            <p:cNvSpPr/>
            <p:nvPr/>
          </p:nvSpPr>
          <p:spPr>
            <a:xfrm>
              <a:off x="315196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0" name="rc3970"/>
            <p:cNvSpPr/>
            <p:nvPr/>
          </p:nvSpPr>
          <p:spPr>
            <a:xfrm>
              <a:off x="31605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1" name="rc3971"/>
            <p:cNvSpPr/>
            <p:nvPr/>
          </p:nvSpPr>
          <p:spPr>
            <a:xfrm>
              <a:off x="316050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2" name="rc3972"/>
            <p:cNvSpPr/>
            <p:nvPr/>
          </p:nvSpPr>
          <p:spPr>
            <a:xfrm>
              <a:off x="316050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3" name="rc3973"/>
            <p:cNvSpPr/>
            <p:nvPr/>
          </p:nvSpPr>
          <p:spPr>
            <a:xfrm>
              <a:off x="316050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4" name="rc3974"/>
            <p:cNvSpPr/>
            <p:nvPr/>
          </p:nvSpPr>
          <p:spPr>
            <a:xfrm>
              <a:off x="31690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5" name="rc3975"/>
            <p:cNvSpPr/>
            <p:nvPr/>
          </p:nvSpPr>
          <p:spPr>
            <a:xfrm>
              <a:off x="316904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6" name="rc3976"/>
            <p:cNvSpPr/>
            <p:nvPr/>
          </p:nvSpPr>
          <p:spPr>
            <a:xfrm>
              <a:off x="316904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7" name="rc3977"/>
            <p:cNvSpPr/>
            <p:nvPr/>
          </p:nvSpPr>
          <p:spPr>
            <a:xfrm>
              <a:off x="316904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8" name="rc3978"/>
            <p:cNvSpPr/>
            <p:nvPr/>
          </p:nvSpPr>
          <p:spPr>
            <a:xfrm>
              <a:off x="31775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9" name="rc3979"/>
            <p:cNvSpPr/>
            <p:nvPr/>
          </p:nvSpPr>
          <p:spPr>
            <a:xfrm>
              <a:off x="317758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0" name="rc3980"/>
            <p:cNvSpPr/>
            <p:nvPr/>
          </p:nvSpPr>
          <p:spPr>
            <a:xfrm>
              <a:off x="317758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1" name="rc3981"/>
            <p:cNvSpPr/>
            <p:nvPr/>
          </p:nvSpPr>
          <p:spPr>
            <a:xfrm>
              <a:off x="317758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2" name="rc3982"/>
            <p:cNvSpPr/>
            <p:nvPr/>
          </p:nvSpPr>
          <p:spPr>
            <a:xfrm>
              <a:off x="31861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3" name="rc3983"/>
            <p:cNvSpPr/>
            <p:nvPr/>
          </p:nvSpPr>
          <p:spPr>
            <a:xfrm>
              <a:off x="318612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4" name="rc3984"/>
            <p:cNvSpPr/>
            <p:nvPr/>
          </p:nvSpPr>
          <p:spPr>
            <a:xfrm>
              <a:off x="318612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5" name="rc3985"/>
            <p:cNvSpPr/>
            <p:nvPr/>
          </p:nvSpPr>
          <p:spPr>
            <a:xfrm>
              <a:off x="318612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6" name="rc3986"/>
            <p:cNvSpPr/>
            <p:nvPr/>
          </p:nvSpPr>
          <p:spPr>
            <a:xfrm>
              <a:off x="31946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7" name="rc3987"/>
            <p:cNvSpPr/>
            <p:nvPr/>
          </p:nvSpPr>
          <p:spPr>
            <a:xfrm>
              <a:off x="319466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8" name="rc3988"/>
            <p:cNvSpPr/>
            <p:nvPr/>
          </p:nvSpPr>
          <p:spPr>
            <a:xfrm>
              <a:off x="319466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9" name="rc3989"/>
            <p:cNvSpPr/>
            <p:nvPr/>
          </p:nvSpPr>
          <p:spPr>
            <a:xfrm>
              <a:off x="319466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0" name="rc3990"/>
            <p:cNvSpPr/>
            <p:nvPr/>
          </p:nvSpPr>
          <p:spPr>
            <a:xfrm>
              <a:off x="32032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1" name="rc3991"/>
            <p:cNvSpPr/>
            <p:nvPr/>
          </p:nvSpPr>
          <p:spPr>
            <a:xfrm>
              <a:off x="320320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2" name="rc3992"/>
            <p:cNvSpPr/>
            <p:nvPr/>
          </p:nvSpPr>
          <p:spPr>
            <a:xfrm>
              <a:off x="320320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3" name="rc3993"/>
            <p:cNvSpPr/>
            <p:nvPr/>
          </p:nvSpPr>
          <p:spPr>
            <a:xfrm>
              <a:off x="320320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4" name="rc3994"/>
            <p:cNvSpPr/>
            <p:nvPr/>
          </p:nvSpPr>
          <p:spPr>
            <a:xfrm>
              <a:off x="32117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5" name="rc3995"/>
            <p:cNvSpPr/>
            <p:nvPr/>
          </p:nvSpPr>
          <p:spPr>
            <a:xfrm>
              <a:off x="321174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6" name="rc3996"/>
            <p:cNvSpPr/>
            <p:nvPr/>
          </p:nvSpPr>
          <p:spPr>
            <a:xfrm>
              <a:off x="321174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7" name="rc3997"/>
            <p:cNvSpPr/>
            <p:nvPr/>
          </p:nvSpPr>
          <p:spPr>
            <a:xfrm>
              <a:off x="321174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8" name="rc3998"/>
            <p:cNvSpPr/>
            <p:nvPr/>
          </p:nvSpPr>
          <p:spPr>
            <a:xfrm>
              <a:off x="32202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9" name="rc3999"/>
            <p:cNvSpPr/>
            <p:nvPr/>
          </p:nvSpPr>
          <p:spPr>
            <a:xfrm>
              <a:off x="322028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0" name="rc4000"/>
            <p:cNvSpPr/>
            <p:nvPr/>
          </p:nvSpPr>
          <p:spPr>
            <a:xfrm>
              <a:off x="322028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1" name="rc4001"/>
            <p:cNvSpPr/>
            <p:nvPr/>
          </p:nvSpPr>
          <p:spPr>
            <a:xfrm>
              <a:off x="322028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2" name="rc4002"/>
            <p:cNvSpPr/>
            <p:nvPr/>
          </p:nvSpPr>
          <p:spPr>
            <a:xfrm>
              <a:off x="32288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3" name="rc4003"/>
            <p:cNvSpPr/>
            <p:nvPr/>
          </p:nvSpPr>
          <p:spPr>
            <a:xfrm>
              <a:off x="32288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4" name="rc4004"/>
            <p:cNvSpPr/>
            <p:nvPr/>
          </p:nvSpPr>
          <p:spPr>
            <a:xfrm>
              <a:off x="322882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5" name="rc4005"/>
            <p:cNvSpPr/>
            <p:nvPr/>
          </p:nvSpPr>
          <p:spPr>
            <a:xfrm>
              <a:off x="322882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6" name="rc4006"/>
            <p:cNvSpPr/>
            <p:nvPr/>
          </p:nvSpPr>
          <p:spPr>
            <a:xfrm>
              <a:off x="32373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7" name="rc4007"/>
            <p:cNvSpPr/>
            <p:nvPr/>
          </p:nvSpPr>
          <p:spPr>
            <a:xfrm>
              <a:off x="32373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8" name="rc4008"/>
            <p:cNvSpPr/>
            <p:nvPr/>
          </p:nvSpPr>
          <p:spPr>
            <a:xfrm>
              <a:off x="323736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9" name="rc4009"/>
            <p:cNvSpPr/>
            <p:nvPr/>
          </p:nvSpPr>
          <p:spPr>
            <a:xfrm>
              <a:off x="323736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0" name="rc4010"/>
            <p:cNvSpPr/>
            <p:nvPr/>
          </p:nvSpPr>
          <p:spPr>
            <a:xfrm>
              <a:off x="32459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1" name="rc4011"/>
            <p:cNvSpPr/>
            <p:nvPr/>
          </p:nvSpPr>
          <p:spPr>
            <a:xfrm>
              <a:off x="32459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2" name="rc4012"/>
            <p:cNvSpPr/>
            <p:nvPr/>
          </p:nvSpPr>
          <p:spPr>
            <a:xfrm>
              <a:off x="324590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3" name="rc4013"/>
            <p:cNvSpPr/>
            <p:nvPr/>
          </p:nvSpPr>
          <p:spPr>
            <a:xfrm>
              <a:off x="324590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4" name="rc4014"/>
            <p:cNvSpPr/>
            <p:nvPr/>
          </p:nvSpPr>
          <p:spPr>
            <a:xfrm>
              <a:off x="32544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5" name="rc4015"/>
            <p:cNvSpPr/>
            <p:nvPr/>
          </p:nvSpPr>
          <p:spPr>
            <a:xfrm>
              <a:off x="32544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6" name="rc4016"/>
            <p:cNvSpPr/>
            <p:nvPr/>
          </p:nvSpPr>
          <p:spPr>
            <a:xfrm>
              <a:off x="325444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7" name="rc4017"/>
            <p:cNvSpPr/>
            <p:nvPr/>
          </p:nvSpPr>
          <p:spPr>
            <a:xfrm>
              <a:off x="325444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8" name="rc4018"/>
            <p:cNvSpPr/>
            <p:nvPr/>
          </p:nvSpPr>
          <p:spPr>
            <a:xfrm>
              <a:off x="32629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9" name="rc4019"/>
            <p:cNvSpPr/>
            <p:nvPr/>
          </p:nvSpPr>
          <p:spPr>
            <a:xfrm>
              <a:off x="32629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0" name="rc4020"/>
            <p:cNvSpPr/>
            <p:nvPr/>
          </p:nvSpPr>
          <p:spPr>
            <a:xfrm>
              <a:off x="326298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1" name="rc4021"/>
            <p:cNvSpPr/>
            <p:nvPr/>
          </p:nvSpPr>
          <p:spPr>
            <a:xfrm>
              <a:off x="326298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2" name="rc4022"/>
            <p:cNvSpPr/>
            <p:nvPr/>
          </p:nvSpPr>
          <p:spPr>
            <a:xfrm>
              <a:off x="32715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3" name="rc4023"/>
            <p:cNvSpPr/>
            <p:nvPr/>
          </p:nvSpPr>
          <p:spPr>
            <a:xfrm>
              <a:off x="32715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4" name="rc4024"/>
            <p:cNvSpPr/>
            <p:nvPr/>
          </p:nvSpPr>
          <p:spPr>
            <a:xfrm>
              <a:off x="327152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5" name="rc4025"/>
            <p:cNvSpPr/>
            <p:nvPr/>
          </p:nvSpPr>
          <p:spPr>
            <a:xfrm>
              <a:off x="327152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6" name="rc4026"/>
            <p:cNvSpPr/>
            <p:nvPr/>
          </p:nvSpPr>
          <p:spPr>
            <a:xfrm>
              <a:off x="32800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7" name="rc4027"/>
            <p:cNvSpPr/>
            <p:nvPr/>
          </p:nvSpPr>
          <p:spPr>
            <a:xfrm>
              <a:off x="32800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8" name="rc4028"/>
            <p:cNvSpPr/>
            <p:nvPr/>
          </p:nvSpPr>
          <p:spPr>
            <a:xfrm>
              <a:off x="328006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9" name="rc4029"/>
            <p:cNvSpPr/>
            <p:nvPr/>
          </p:nvSpPr>
          <p:spPr>
            <a:xfrm>
              <a:off x="328006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0" name="rc4030"/>
            <p:cNvSpPr/>
            <p:nvPr/>
          </p:nvSpPr>
          <p:spPr>
            <a:xfrm>
              <a:off x="32886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1" name="rc4031"/>
            <p:cNvSpPr/>
            <p:nvPr/>
          </p:nvSpPr>
          <p:spPr>
            <a:xfrm>
              <a:off x="32886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2" name="rc4032"/>
            <p:cNvSpPr/>
            <p:nvPr/>
          </p:nvSpPr>
          <p:spPr>
            <a:xfrm>
              <a:off x="328860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3" name="rc4033"/>
            <p:cNvSpPr/>
            <p:nvPr/>
          </p:nvSpPr>
          <p:spPr>
            <a:xfrm>
              <a:off x="328860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4" name="rc4034"/>
            <p:cNvSpPr/>
            <p:nvPr/>
          </p:nvSpPr>
          <p:spPr>
            <a:xfrm>
              <a:off x="32971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5" name="rc4035"/>
            <p:cNvSpPr/>
            <p:nvPr/>
          </p:nvSpPr>
          <p:spPr>
            <a:xfrm>
              <a:off x="32971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6" name="rc4036"/>
            <p:cNvSpPr/>
            <p:nvPr/>
          </p:nvSpPr>
          <p:spPr>
            <a:xfrm>
              <a:off x="329714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7" name="rc4037"/>
            <p:cNvSpPr/>
            <p:nvPr/>
          </p:nvSpPr>
          <p:spPr>
            <a:xfrm>
              <a:off x="329714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8" name="rc4038"/>
            <p:cNvSpPr/>
            <p:nvPr/>
          </p:nvSpPr>
          <p:spPr>
            <a:xfrm>
              <a:off x="33056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9" name="rc4039"/>
            <p:cNvSpPr/>
            <p:nvPr/>
          </p:nvSpPr>
          <p:spPr>
            <a:xfrm>
              <a:off x="33056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0" name="rc4040"/>
            <p:cNvSpPr/>
            <p:nvPr/>
          </p:nvSpPr>
          <p:spPr>
            <a:xfrm>
              <a:off x="330568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1" name="rc4041"/>
            <p:cNvSpPr/>
            <p:nvPr/>
          </p:nvSpPr>
          <p:spPr>
            <a:xfrm>
              <a:off x="330568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2" name="rc4042"/>
            <p:cNvSpPr/>
            <p:nvPr/>
          </p:nvSpPr>
          <p:spPr>
            <a:xfrm>
              <a:off x="33142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3" name="rc4043"/>
            <p:cNvSpPr/>
            <p:nvPr/>
          </p:nvSpPr>
          <p:spPr>
            <a:xfrm>
              <a:off x="33142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4" name="rc4044"/>
            <p:cNvSpPr/>
            <p:nvPr/>
          </p:nvSpPr>
          <p:spPr>
            <a:xfrm>
              <a:off x="331422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5" name="rc4045"/>
            <p:cNvSpPr/>
            <p:nvPr/>
          </p:nvSpPr>
          <p:spPr>
            <a:xfrm>
              <a:off x="331422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6" name="rc4046"/>
            <p:cNvSpPr/>
            <p:nvPr/>
          </p:nvSpPr>
          <p:spPr>
            <a:xfrm>
              <a:off x="33227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7" name="rc4047"/>
            <p:cNvSpPr/>
            <p:nvPr/>
          </p:nvSpPr>
          <p:spPr>
            <a:xfrm>
              <a:off x="33227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8" name="rc4048"/>
            <p:cNvSpPr/>
            <p:nvPr/>
          </p:nvSpPr>
          <p:spPr>
            <a:xfrm>
              <a:off x="332276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9" name="rc4049"/>
            <p:cNvSpPr/>
            <p:nvPr/>
          </p:nvSpPr>
          <p:spPr>
            <a:xfrm>
              <a:off x="332276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0" name="rc4050"/>
            <p:cNvSpPr/>
            <p:nvPr/>
          </p:nvSpPr>
          <p:spPr>
            <a:xfrm>
              <a:off x="33313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1" name="rc4051"/>
            <p:cNvSpPr/>
            <p:nvPr/>
          </p:nvSpPr>
          <p:spPr>
            <a:xfrm>
              <a:off x="33313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2" name="rc4052"/>
            <p:cNvSpPr/>
            <p:nvPr/>
          </p:nvSpPr>
          <p:spPr>
            <a:xfrm>
              <a:off x="333130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3" name="rc4053"/>
            <p:cNvSpPr/>
            <p:nvPr/>
          </p:nvSpPr>
          <p:spPr>
            <a:xfrm>
              <a:off x="333130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4" name="rc4054"/>
            <p:cNvSpPr/>
            <p:nvPr/>
          </p:nvSpPr>
          <p:spPr>
            <a:xfrm>
              <a:off x="33398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5" name="rc4055"/>
            <p:cNvSpPr/>
            <p:nvPr/>
          </p:nvSpPr>
          <p:spPr>
            <a:xfrm>
              <a:off x="33398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6" name="rc4056"/>
            <p:cNvSpPr/>
            <p:nvPr/>
          </p:nvSpPr>
          <p:spPr>
            <a:xfrm>
              <a:off x="333984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7" name="rc4057"/>
            <p:cNvSpPr/>
            <p:nvPr/>
          </p:nvSpPr>
          <p:spPr>
            <a:xfrm>
              <a:off x="333984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8" name="rc4058"/>
            <p:cNvSpPr/>
            <p:nvPr/>
          </p:nvSpPr>
          <p:spPr>
            <a:xfrm>
              <a:off x="33483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9" name="rc4059"/>
            <p:cNvSpPr/>
            <p:nvPr/>
          </p:nvSpPr>
          <p:spPr>
            <a:xfrm>
              <a:off x="33483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0" name="rc4060"/>
            <p:cNvSpPr/>
            <p:nvPr/>
          </p:nvSpPr>
          <p:spPr>
            <a:xfrm>
              <a:off x="334838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1" name="rc4061"/>
            <p:cNvSpPr/>
            <p:nvPr/>
          </p:nvSpPr>
          <p:spPr>
            <a:xfrm>
              <a:off x="334838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2" name="rc4062"/>
            <p:cNvSpPr/>
            <p:nvPr/>
          </p:nvSpPr>
          <p:spPr>
            <a:xfrm>
              <a:off x="33569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3" name="rc4063"/>
            <p:cNvSpPr/>
            <p:nvPr/>
          </p:nvSpPr>
          <p:spPr>
            <a:xfrm>
              <a:off x="33569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4" name="rc4064"/>
            <p:cNvSpPr/>
            <p:nvPr/>
          </p:nvSpPr>
          <p:spPr>
            <a:xfrm>
              <a:off x="335692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5" name="rc4065"/>
            <p:cNvSpPr/>
            <p:nvPr/>
          </p:nvSpPr>
          <p:spPr>
            <a:xfrm>
              <a:off x="335692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6" name="rc4066"/>
            <p:cNvSpPr/>
            <p:nvPr/>
          </p:nvSpPr>
          <p:spPr>
            <a:xfrm>
              <a:off x="33654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7" name="rc4067"/>
            <p:cNvSpPr/>
            <p:nvPr/>
          </p:nvSpPr>
          <p:spPr>
            <a:xfrm>
              <a:off x="33654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8" name="rc4068"/>
            <p:cNvSpPr/>
            <p:nvPr/>
          </p:nvSpPr>
          <p:spPr>
            <a:xfrm>
              <a:off x="33654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9" name="rc4069"/>
            <p:cNvSpPr/>
            <p:nvPr/>
          </p:nvSpPr>
          <p:spPr>
            <a:xfrm>
              <a:off x="33654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0" name="rc4070"/>
            <p:cNvSpPr/>
            <p:nvPr/>
          </p:nvSpPr>
          <p:spPr>
            <a:xfrm>
              <a:off x="33740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1" name="rc4071"/>
            <p:cNvSpPr/>
            <p:nvPr/>
          </p:nvSpPr>
          <p:spPr>
            <a:xfrm>
              <a:off x="33740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2" name="rc4072"/>
            <p:cNvSpPr/>
            <p:nvPr/>
          </p:nvSpPr>
          <p:spPr>
            <a:xfrm>
              <a:off x="33740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3" name="rc4073"/>
            <p:cNvSpPr/>
            <p:nvPr/>
          </p:nvSpPr>
          <p:spPr>
            <a:xfrm>
              <a:off x="33740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4" name="rc4074"/>
            <p:cNvSpPr/>
            <p:nvPr/>
          </p:nvSpPr>
          <p:spPr>
            <a:xfrm>
              <a:off x="33825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5" name="rc4075"/>
            <p:cNvSpPr/>
            <p:nvPr/>
          </p:nvSpPr>
          <p:spPr>
            <a:xfrm>
              <a:off x="33825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6" name="rc4076"/>
            <p:cNvSpPr/>
            <p:nvPr/>
          </p:nvSpPr>
          <p:spPr>
            <a:xfrm>
              <a:off x="33825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7" name="rc4077"/>
            <p:cNvSpPr/>
            <p:nvPr/>
          </p:nvSpPr>
          <p:spPr>
            <a:xfrm>
              <a:off x="33825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8" name="rc4078"/>
            <p:cNvSpPr/>
            <p:nvPr/>
          </p:nvSpPr>
          <p:spPr>
            <a:xfrm>
              <a:off x="33910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9" name="rc4079"/>
            <p:cNvSpPr/>
            <p:nvPr/>
          </p:nvSpPr>
          <p:spPr>
            <a:xfrm>
              <a:off x="33910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0" name="rc4080"/>
            <p:cNvSpPr/>
            <p:nvPr/>
          </p:nvSpPr>
          <p:spPr>
            <a:xfrm>
              <a:off x="33910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1" name="rc4081"/>
            <p:cNvSpPr/>
            <p:nvPr/>
          </p:nvSpPr>
          <p:spPr>
            <a:xfrm>
              <a:off x="33910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2" name="rc4082"/>
            <p:cNvSpPr/>
            <p:nvPr/>
          </p:nvSpPr>
          <p:spPr>
            <a:xfrm>
              <a:off x="33996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3" name="rc4083"/>
            <p:cNvSpPr/>
            <p:nvPr/>
          </p:nvSpPr>
          <p:spPr>
            <a:xfrm>
              <a:off x="33996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4" name="rc4084"/>
            <p:cNvSpPr/>
            <p:nvPr/>
          </p:nvSpPr>
          <p:spPr>
            <a:xfrm>
              <a:off x="33996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5" name="rc4085"/>
            <p:cNvSpPr/>
            <p:nvPr/>
          </p:nvSpPr>
          <p:spPr>
            <a:xfrm>
              <a:off x="33996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6" name="rc4086"/>
            <p:cNvSpPr/>
            <p:nvPr/>
          </p:nvSpPr>
          <p:spPr>
            <a:xfrm>
              <a:off x="34081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7" name="rc4087"/>
            <p:cNvSpPr/>
            <p:nvPr/>
          </p:nvSpPr>
          <p:spPr>
            <a:xfrm>
              <a:off x="34081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8" name="rc4088"/>
            <p:cNvSpPr/>
            <p:nvPr/>
          </p:nvSpPr>
          <p:spPr>
            <a:xfrm>
              <a:off x="34081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9" name="rc4089"/>
            <p:cNvSpPr/>
            <p:nvPr/>
          </p:nvSpPr>
          <p:spPr>
            <a:xfrm>
              <a:off x="34081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0" name="rc4090"/>
            <p:cNvSpPr/>
            <p:nvPr/>
          </p:nvSpPr>
          <p:spPr>
            <a:xfrm>
              <a:off x="34167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1" name="rc4091"/>
            <p:cNvSpPr/>
            <p:nvPr/>
          </p:nvSpPr>
          <p:spPr>
            <a:xfrm>
              <a:off x="34167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2" name="rc4092"/>
            <p:cNvSpPr/>
            <p:nvPr/>
          </p:nvSpPr>
          <p:spPr>
            <a:xfrm>
              <a:off x="34167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3" name="rc4093"/>
            <p:cNvSpPr/>
            <p:nvPr/>
          </p:nvSpPr>
          <p:spPr>
            <a:xfrm>
              <a:off x="34167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4" name="rc4094"/>
            <p:cNvSpPr/>
            <p:nvPr/>
          </p:nvSpPr>
          <p:spPr>
            <a:xfrm>
              <a:off x="34252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5" name="rc4095"/>
            <p:cNvSpPr/>
            <p:nvPr/>
          </p:nvSpPr>
          <p:spPr>
            <a:xfrm>
              <a:off x="34252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6" name="rc4096"/>
            <p:cNvSpPr/>
            <p:nvPr/>
          </p:nvSpPr>
          <p:spPr>
            <a:xfrm>
              <a:off x="34252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7" name="rc4097"/>
            <p:cNvSpPr/>
            <p:nvPr/>
          </p:nvSpPr>
          <p:spPr>
            <a:xfrm>
              <a:off x="34252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8" name="rc4098"/>
            <p:cNvSpPr/>
            <p:nvPr/>
          </p:nvSpPr>
          <p:spPr>
            <a:xfrm>
              <a:off x="34337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9" name="rc4099"/>
            <p:cNvSpPr/>
            <p:nvPr/>
          </p:nvSpPr>
          <p:spPr>
            <a:xfrm>
              <a:off x="34337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0" name="rc4100"/>
            <p:cNvSpPr/>
            <p:nvPr/>
          </p:nvSpPr>
          <p:spPr>
            <a:xfrm>
              <a:off x="34337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1" name="rc4101"/>
            <p:cNvSpPr/>
            <p:nvPr/>
          </p:nvSpPr>
          <p:spPr>
            <a:xfrm>
              <a:off x="34337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2" name="rc4102"/>
            <p:cNvSpPr/>
            <p:nvPr/>
          </p:nvSpPr>
          <p:spPr>
            <a:xfrm>
              <a:off x="34423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3" name="rc4103"/>
            <p:cNvSpPr/>
            <p:nvPr/>
          </p:nvSpPr>
          <p:spPr>
            <a:xfrm>
              <a:off x="34423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4" name="rc4104"/>
            <p:cNvSpPr/>
            <p:nvPr/>
          </p:nvSpPr>
          <p:spPr>
            <a:xfrm>
              <a:off x="34423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5" name="rc4105"/>
            <p:cNvSpPr/>
            <p:nvPr/>
          </p:nvSpPr>
          <p:spPr>
            <a:xfrm>
              <a:off x="34423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6" name="rc4106"/>
            <p:cNvSpPr/>
            <p:nvPr/>
          </p:nvSpPr>
          <p:spPr>
            <a:xfrm>
              <a:off x="34508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7" name="rc4107"/>
            <p:cNvSpPr/>
            <p:nvPr/>
          </p:nvSpPr>
          <p:spPr>
            <a:xfrm>
              <a:off x="34508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8" name="rc4108"/>
            <p:cNvSpPr/>
            <p:nvPr/>
          </p:nvSpPr>
          <p:spPr>
            <a:xfrm>
              <a:off x="34508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9" name="rc4109"/>
            <p:cNvSpPr/>
            <p:nvPr/>
          </p:nvSpPr>
          <p:spPr>
            <a:xfrm>
              <a:off x="34508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0" name="rc4110"/>
            <p:cNvSpPr/>
            <p:nvPr/>
          </p:nvSpPr>
          <p:spPr>
            <a:xfrm>
              <a:off x="34594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1" name="rc4111"/>
            <p:cNvSpPr/>
            <p:nvPr/>
          </p:nvSpPr>
          <p:spPr>
            <a:xfrm>
              <a:off x="34594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2" name="rc4112"/>
            <p:cNvSpPr/>
            <p:nvPr/>
          </p:nvSpPr>
          <p:spPr>
            <a:xfrm>
              <a:off x="34594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3" name="rc4113"/>
            <p:cNvSpPr/>
            <p:nvPr/>
          </p:nvSpPr>
          <p:spPr>
            <a:xfrm>
              <a:off x="34594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4" name="rc4114"/>
            <p:cNvSpPr/>
            <p:nvPr/>
          </p:nvSpPr>
          <p:spPr>
            <a:xfrm>
              <a:off x="34679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5" name="rc4115"/>
            <p:cNvSpPr/>
            <p:nvPr/>
          </p:nvSpPr>
          <p:spPr>
            <a:xfrm>
              <a:off x="34679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6" name="rc4116"/>
            <p:cNvSpPr/>
            <p:nvPr/>
          </p:nvSpPr>
          <p:spPr>
            <a:xfrm>
              <a:off x="34679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7" name="rc4117"/>
            <p:cNvSpPr/>
            <p:nvPr/>
          </p:nvSpPr>
          <p:spPr>
            <a:xfrm>
              <a:off x="34679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8" name="rc4118"/>
            <p:cNvSpPr/>
            <p:nvPr/>
          </p:nvSpPr>
          <p:spPr>
            <a:xfrm>
              <a:off x="34764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9" name="rc4119"/>
            <p:cNvSpPr/>
            <p:nvPr/>
          </p:nvSpPr>
          <p:spPr>
            <a:xfrm>
              <a:off x="34764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0" name="rc4120"/>
            <p:cNvSpPr/>
            <p:nvPr/>
          </p:nvSpPr>
          <p:spPr>
            <a:xfrm>
              <a:off x="34764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1" name="rc4121"/>
            <p:cNvSpPr/>
            <p:nvPr/>
          </p:nvSpPr>
          <p:spPr>
            <a:xfrm>
              <a:off x="34764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2" name="rc4122"/>
            <p:cNvSpPr/>
            <p:nvPr/>
          </p:nvSpPr>
          <p:spPr>
            <a:xfrm>
              <a:off x="34850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3" name="rc4123"/>
            <p:cNvSpPr/>
            <p:nvPr/>
          </p:nvSpPr>
          <p:spPr>
            <a:xfrm>
              <a:off x="34850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4" name="rc4124"/>
            <p:cNvSpPr/>
            <p:nvPr/>
          </p:nvSpPr>
          <p:spPr>
            <a:xfrm>
              <a:off x="34850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5" name="rc4125"/>
            <p:cNvSpPr/>
            <p:nvPr/>
          </p:nvSpPr>
          <p:spPr>
            <a:xfrm>
              <a:off x="34850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6" name="rc4126"/>
            <p:cNvSpPr/>
            <p:nvPr/>
          </p:nvSpPr>
          <p:spPr>
            <a:xfrm>
              <a:off x="34935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7" name="rc4127"/>
            <p:cNvSpPr/>
            <p:nvPr/>
          </p:nvSpPr>
          <p:spPr>
            <a:xfrm>
              <a:off x="34935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8" name="rc4128"/>
            <p:cNvSpPr/>
            <p:nvPr/>
          </p:nvSpPr>
          <p:spPr>
            <a:xfrm>
              <a:off x="34935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9" name="rc4129"/>
            <p:cNvSpPr/>
            <p:nvPr/>
          </p:nvSpPr>
          <p:spPr>
            <a:xfrm>
              <a:off x="34935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0" name="rc4130"/>
            <p:cNvSpPr/>
            <p:nvPr/>
          </p:nvSpPr>
          <p:spPr>
            <a:xfrm>
              <a:off x="35021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1" name="rc4131"/>
            <p:cNvSpPr/>
            <p:nvPr/>
          </p:nvSpPr>
          <p:spPr>
            <a:xfrm>
              <a:off x="35021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2" name="rc4132"/>
            <p:cNvSpPr/>
            <p:nvPr/>
          </p:nvSpPr>
          <p:spPr>
            <a:xfrm>
              <a:off x="35021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3" name="rc4133"/>
            <p:cNvSpPr/>
            <p:nvPr/>
          </p:nvSpPr>
          <p:spPr>
            <a:xfrm>
              <a:off x="35021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4" name="rc4134"/>
            <p:cNvSpPr/>
            <p:nvPr/>
          </p:nvSpPr>
          <p:spPr>
            <a:xfrm>
              <a:off x="35106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5" name="rc4135"/>
            <p:cNvSpPr/>
            <p:nvPr/>
          </p:nvSpPr>
          <p:spPr>
            <a:xfrm>
              <a:off x="35106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6" name="rc4136"/>
            <p:cNvSpPr/>
            <p:nvPr/>
          </p:nvSpPr>
          <p:spPr>
            <a:xfrm>
              <a:off x="35106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7" name="rc4137"/>
            <p:cNvSpPr/>
            <p:nvPr/>
          </p:nvSpPr>
          <p:spPr>
            <a:xfrm>
              <a:off x="35106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8" name="rc4138"/>
            <p:cNvSpPr/>
            <p:nvPr/>
          </p:nvSpPr>
          <p:spPr>
            <a:xfrm>
              <a:off x="35191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9" name="rc4139"/>
            <p:cNvSpPr/>
            <p:nvPr/>
          </p:nvSpPr>
          <p:spPr>
            <a:xfrm>
              <a:off x="35191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0" name="rc4140"/>
            <p:cNvSpPr/>
            <p:nvPr/>
          </p:nvSpPr>
          <p:spPr>
            <a:xfrm>
              <a:off x="35191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1" name="rc4141"/>
            <p:cNvSpPr/>
            <p:nvPr/>
          </p:nvSpPr>
          <p:spPr>
            <a:xfrm>
              <a:off x="35191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2" name="rc4142"/>
            <p:cNvSpPr/>
            <p:nvPr/>
          </p:nvSpPr>
          <p:spPr>
            <a:xfrm>
              <a:off x="35277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3" name="rc4143"/>
            <p:cNvSpPr/>
            <p:nvPr/>
          </p:nvSpPr>
          <p:spPr>
            <a:xfrm>
              <a:off x="35277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4" name="rc4144"/>
            <p:cNvSpPr/>
            <p:nvPr/>
          </p:nvSpPr>
          <p:spPr>
            <a:xfrm>
              <a:off x="35277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5" name="rc4145"/>
            <p:cNvSpPr/>
            <p:nvPr/>
          </p:nvSpPr>
          <p:spPr>
            <a:xfrm>
              <a:off x="35277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6" name="rc4146"/>
            <p:cNvSpPr/>
            <p:nvPr/>
          </p:nvSpPr>
          <p:spPr>
            <a:xfrm>
              <a:off x="35362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7" name="rc4147"/>
            <p:cNvSpPr/>
            <p:nvPr/>
          </p:nvSpPr>
          <p:spPr>
            <a:xfrm>
              <a:off x="35362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8" name="rc4148"/>
            <p:cNvSpPr/>
            <p:nvPr/>
          </p:nvSpPr>
          <p:spPr>
            <a:xfrm>
              <a:off x="35362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9" name="rc4149"/>
            <p:cNvSpPr/>
            <p:nvPr/>
          </p:nvSpPr>
          <p:spPr>
            <a:xfrm>
              <a:off x="35362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0" name="rc4150"/>
            <p:cNvSpPr/>
            <p:nvPr/>
          </p:nvSpPr>
          <p:spPr>
            <a:xfrm>
              <a:off x="35448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1" name="rc4151"/>
            <p:cNvSpPr/>
            <p:nvPr/>
          </p:nvSpPr>
          <p:spPr>
            <a:xfrm>
              <a:off x="35448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2" name="rc4152"/>
            <p:cNvSpPr/>
            <p:nvPr/>
          </p:nvSpPr>
          <p:spPr>
            <a:xfrm>
              <a:off x="35448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3" name="rc4153"/>
            <p:cNvSpPr/>
            <p:nvPr/>
          </p:nvSpPr>
          <p:spPr>
            <a:xfrm>
              <a:off x="35448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4" name="rc4154"/>
            <p:cNvSpPr/>
            <p:nvPr/>
          </p:nvSpPr>
          <p:spPr>
            <a:xfrm>
              <a:off x="35533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5" name="rc4155"/>
            <p:cNvSpPr/>
            <p:nvPr/>
          </p:nvSpPr>
          <p:spPr>
            <a:xfrm>
              <a:off x="35533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6" name="rc4156"/>
            <p:cNvSpPr/>
            <p:nvPr/>
          </p:nvSpPr>
          <p:spPr>
            <a:xfrm>
              <a:off x="35533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7" name="rc4157"/>
            <p:cNvSpPr/>
            <p:nvPr/>
          </p:nvSpPr>
          <p:spPr>
            <a:xfrm>
              <a:off x="35533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8" name="rc4158"/>
            <p:cNvSpPr/>
            <p:nvPr/>
          </p:nvSpPr>
          <p:spPr>
            <a:xfrm>
              <a:off x="35618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9" name="rc4159"/>
            <p:cNvSpPr/>
            <p:nvPr/>
          </p:nvSpPr>
          <p:spPr>
            <a:xfrm>
              <a:off x="35618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0" name="rc4160"/>
            <p:cNvSpPr/>
            <p:nvPr/>
          </p:nvSpPr>
          <p:spPr>
            <a:xfrm>
              <a:off x="35618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1" name="rc4161"/>
            <p:cNvSpPr/>
            <p:nvPr/>
          </p:nvSpPr>
          <p:spPr>
            <a:xfrm>
              <a:off x="35618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2" name="rc4162"/>
            <p:cNvSpPr/>
            <p:nvPr/>
          </p:nvSpPr>
          <p:spPr>
            <a:xfrm>
              <a:off x="35704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3" name="rc4163"/>
            <p:cNvSpPr/>
            <p:nvPr/>
          </p:nvSpPr>
          <p:spPr>
            <a:xfrm>
              <a:off x="35704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4" name="rc4164"/>
            <p:cNvSpPr/>
            <p:nvPr/>
          </p:nvSpPr>
          <p:spPr>
            <a:xfrm>
              <a:off x="35704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5" name="rc4165"/>
            <p:cNvSpPr/>
            <p:nvPr/>
          </p:nvSpPr>
          <p:spPr>
            <a:xfrm>
              <a:off x="35704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6" name="rc4166"/>
            <p:cNvSpPr/>
            <p:nvPr/>
          </p:nvSpPr>
          <p:spPr>
            <a:xfrm>
              <a:off x="35789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7" name="rc4167"/>
            <p:cNvSpPr/>
            <p:nvPr/>
          </p:nvSpPr>
          <p:spPr>
            <a:xfrm>
              <a:off x="35789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8" name="rc4168"/>
            <p:cNvSpPr/>
            <p:nvPr/>
          </p:nvSpPr>
          <p:spPr>
            <a:xfrm>
              <a:off x="35789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9" name="rc4169"/>
            <p:cNvSpPr/>
            <p:nvPr/>
          </p:nvSpPr>
          <p:spPr>
            <a:xfrm>
              <a:off x="35789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0" name="rc4170"/>
            <p:cNvSpPr/>
            <p:nvPr/>
          </p:nvSpPr>
          <p:spPr>
            <a:xfrm>
              <a:off x="35875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1" name="rc4171"/>
            <p:cNvSpPr/>
            <p:nvPr/>
          </p:nvSpPr>
          <p:spPr>
            <a:xfrm>
              <a:off x="35875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2" name="rc4172"/>
            <p:cNvSpPr/>
            <p:nvPr/>
          </p:nvSpPr>
          <p:spPr>
            <a:xfrm>
              <a:off x="35875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3" name="rc4173"/>
            <p:cNvSpPr/>
            <p:nvPr/>
          </p:nvSpPr>
          <p:spPr>
            <a:xfrm>
              <a:off x="35875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4" name="rc4174"/>
            <p:cNvSpPr/>
            <p:nvPr/>
          </p:nvSpPr>
          <p:spPr>
            <a:xfrm>
              <a:off x="35960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5" name="rc4175"/>
            <p:cNvSpPr/>
            <p:nvPr/>
          </p:nvSpPr>
          <p:spPr>
            <a:xfrm>
              <a:off x="35960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6" name="rc4176"/>
            <p:cNvSpPr/>
            <p:nvPr/>
          </p:nvSpPr>
          <p:spPr>
            <a:xfrm>
              <a:off x="35960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7" name="rc4177"/>
            <p:cNvSpPr/>
            <p:nvPr/>
          </p:nvSpPr>
          <p:spPr>
            <a:xfrm>
              <a:off x="35960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8" name="rc4178"/>
            <p:cNvSpPr/>
            <p:nvPr/>
          </p:nvSpPr>
          <p:spPr>
            <a:xfrm>
              <a:off x="36045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9" name="rc4179"/>
            <p:cNvSpPr/>
            <p:nvPr/>
          </p:nvSpPr>
          <p:spPr>
            <a:xfrm>
              <a:off x="36045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0" name="rc4180"/>
            <p:cNvSpPr/>
            <p:nvPr/>
          </p:nvSpPr>
          <p:spPr>
            <a:xfrm>
              <a:off x="36045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1" name="rc4181"/>
            <p:cNvSpPr/>
            <p:nvPr/>
          </p:nvSpPr>
          <p:spPr>
            <a:xfrm>
              <a:off x="36045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2" name="rc4182"/>
            <p:cNvSpPr/>
            <p:nvPr/>
          </p:nvSpPr>
          <p:spPr>
            <a:xfrm>
              <a:off x="36131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3" name="rc4183"/>
            <p:cNvSpPr/>
            <p:nvPr/>
          </p:nvSpPr>
          <p:spPr>
            <a:xfrm>
              <a:off x="36131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4" name="rc4184"/>
            <p:cNvSpPr/>
            <p:nvPr/>
          </p:nvSpPr>
          <p:spPr>
            <a:xfrm>
              <a:off x="36131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5" name="rc4185"/>
            <p:cNvSpPr/>
            <p:nvPr/>
          </p:nvSpPr>
          <p:spPr>
            <a:xfrm>
              <a:off x="36131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6" name="rc4186"/>
            <p:cNvSpPr/>
            <p:nvPr/>
          </p:nvSpPr>
          <p:spPr>
            <a:xfrm>
              <a:off x="36216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7" name="rc4187"/>
            <p:cNvSpPr/>
            <p:nvPr/>
          </p:nvSpPr>
          <p:spPr>
            <a:xfrm>
              <a:off x="36216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8" name="rc4188"/>
            <p:cNvSpPr/>
            <p:nvPr/>
          </p:nvSpPr>
          <p:spPr>
            <a:xfrm>
              <a:off x="36216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9" name="rc4189"/>
            <p:cNvSpPr/>
            <p:nvPr/>
          </p:nvSpPr>
          <p:spPr>
            <a:xfrm>
              <a:off x="36216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0" name="rc4190"/>
            <p:cNvSpPr/>
            <p:nvPr/>
          </p:nvSpPr>
          <p:spPr>
            <a:xfrm>
              <a:off x="36302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1" name="rc4191"/>
            <p:cNvSpPr/>
            <p:nvPr/>
          </p:nvSpPr>
          <p:spPr>
            <a:xfrm>
              <a:off x="36302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2" name="rc4192"/>
            <p:cNvSpPr/>
            <p:nvPr/>
          </p:nvSpPr>
          <p:spPr>
            <a:xfrm>
              <a:off x="36302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3" name="rc4193"/>
            <p:cNvSpPr/>
            <p:nvPr/>
          </p:nvSpPr>
          <p:spPr>
            <a:xfrm>
              <a:off x="36302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4" name="rc4194"/>
            <p:cNvSpPr/>
            <p:nvPr/>
          </p:nvSpPr>
          <p:spPr>
            <a:xfrm>
              <a:off x="36387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5" name="rc4195"/>
            <p:cNvSpPr/>
            <p:nvPr/>
          </p:nvSpPr>
          <p:spPr>
            <a:xfrm>
              <a:off x="36387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6" name="rc4196"/>
            <p:cNvSpPr/>
            <p:nvPr/>
          </p:nvSpPr>
          <p:spPr>
            <a:xfrm>
              <a:off x="363874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7" name="rc4197"/>
            <p:cNvSpPr/>
            <p:nvPr/>
          </p:nvSpPr>
          <p:spPr>
            <a:xfrm>
              <a:off x="363874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8" name="rc4198"/>
            <p:cNvSpPr/>
            <p:nvPr/>
          </p:nvSpPr>
          <p:spPr>
            <a:xfrm>
              <a:off x="36472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9" name="rc4199"/>
            <p:cNvSpPr/>
            <p:nvPr/>
          </p:nvSpPr>
          <p:spPr>
            <a:xfrm>
              <a:off x="364728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0" name="rc4200"/>
            <p:cNvSpPr/>
            <p:nvPr/>
          </p:nvSpPr>
          <p:spPr>
            <a:xfrm>
              <a:off x="364728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1" name="rc4201"/>
            <p:cNvSpPr/>
            <p:nvPr/>
          </p:nvSpPr>
          <p:spPr>
            <a:xfrm>
              <a:off x="364728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2" name="rc4202"/>
            <p:cNvSpPr/>
            <p:nvPr/>
          </p:nvSpPr>
          <p:spPr>
            <a:xfrm>
              <a:off x="36558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3" name="rc4203"/>
            <p:cNvSpPr/>
            <p:nvPr/>
          </p:nvSpPr>
          <p:spPr>
            <a:xfrm>
              <a:off x="365582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4" name="rc4204"/>
            <p:cNvSpPr/>
            <p:nvPr/>
          </p:nvSpPr>
          <p:spPr>
            <a:xfrm>
              <a:off x="365582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5" name="rc4205"/>
            <p:cNvSpPr/>
            <p:nvPr/>
          </p:nvSpPr>
          <p:spPr>
            <a:xfrm>
              <a:off x="365582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6" name="rc4206"/>
            <p:cNvSpPr/>
            <p:nvPr/>
          </p:nvSpPr>
          <p:spPr>
            <a:xfrm>
              <a:off x="36643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7" name="rc4207"/>
            <p:cNvSpPr/>
            <p:nvPr/>
          </p:nvSpPr>
          <p:spPr>
            <a:xfrm>
              <a:off x="366436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8" name="rc4208"/>
            <p:cNvSpPr/>
            <p:nvPr/>
          </p:nvSpPr>
          <p:spPr>
            <a:xfrm>
              <a:off x="366436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9" name="rc4209"/>
            <p:cNvSpPr/>
            <p:nvPr/>
          </p:nvSpPr>
          <p:spPr>
            <a:xfrm>
              <a:off x="366436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0" name="rc4210"/>
            <p:cNvSpPr/>
            <p:nvPr/>
          </p:nvSpPr>
          <p:spPr>
            <a:xfrm>
              <a:off x="36729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1" name="rc4211"/>
            <p:cNvSpPr/>
            <p:nvPr/>
          </p:nvSpPr>
          <p:spPr>
            <a:xfrm>
              <a:off x="3672906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2" name="rc4212"/>
            <p:cNvSpPr/>
            <p:nvPr/>
          </p:nvSpPr>
          <p:spPr>
            <a:xfrm>
              <a:off x="3672906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3" name="rc4213"/>
            <p:cNvSpPr/>
            <p:nvPr/>
          </p:nvSpPr>
          <p:spPr>
            <a:xfrm>
              <a:off x="3672906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4" name="rc4214"/>
            <p:cNvSpPr/>
            <p:nvPr/>
          </p:nvSpPr>
          <p:spPr>
            <a:xfrm>
              <a:off x="36814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5" name="rc4215"/>
            <p:cNvSpPr/>
            <p:nvPr/>
          </p:nvSpPr>
          <p:spPr>
            <a:xfrm>
              <a:off x="36814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6" name="rc4216"/>
            <p:cNvSpPr/>
            <p:nvPr/>
          </p:nvSpPr>
          <p:spPr>
            <a:xfrm>
              <a:off x="368144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7" name="rc4217"/>
            <p:cNvSpPr/>
            <p:nvPr/>
          </p:nvSpPr>
          <p:spPr>
            <a:xfrm>
              <a:off x="368144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8" name="rc4218"/>
            <p:cNvSpPr/>
            <p:nvPr/>
          </p:nvSpPr>
          <p:spPr>
            <a:xfrm>
              <a:off x="36899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9" name="rc4219"/>
            <p:cNvSpPr/>
            <p:nvPr/>
          </p:nvSpPr>
          <p:spPr>
            <a:xfrm>
              <a:off x="36899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0" name="rc4220"/>
            <p:cNvSpPr/>
            <p:nvPr/>
          </p:nvSpPr>
          <p:spPr>
            <a:xfrm>
              <a:off x="368998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1" name="rc4221"/>
            <p:cNvSpPr/>
            <p:nvPr/>
          </p:nvSpPr>
          <p:spPr>
            <a:xfrm>
              <a:off x="368998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2" name="rc4222"/>
            <p:cNvSpPr/>
            <p:nvPr/>
          </p:nvSpPr>
          <p:spPr>
            <a:xfrm>
              <a:off x="36985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3" name="rc4223"/>
            <p:cNvSpPr/>
            <p:nvPr/>
          </p:nvSpPr>
          <p:spPr>
            <a:xfrm>
              <a:off x="36985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4" name="rc4224"/>
            <p:cNvSpPr/>
            <p:nvPr/>
          </p:nvSpPr>
          <p:spPr>
            <a:xfrm>
              <a:off x="36985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5" name="rc4225"/>
            <p:cNvSpPr/>
            <p:nvPr/>
          </p:nvSpPr>
          <p:spPr>
            <a:xfrm>
              <a:off x="36985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6" name="rc4226"/>
            <p:cNvSpPr/>
            <p:nvPr/>
          </p:nvSpPr>
          <p:spPr>
            <a:xfrm>
              <a:off x="37070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7" name="rc4227"/>
            <p:cNvSpPr/>
            <p:nvPr/>
          </p:nvSpPr>
          <p:spPr>
            <a:xfrm>
              <a:off x="37070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8" name="rc4228"/>
            <p:cNvSpPr/>
            <p:nvPr/>
          </p:nvSpPr>
          <p:spPr>
            <a:xfrm>
              <a:off x="37070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9" name="rc4229"/>
            <p:cNvSpPr/>
            <p:nvPr/>
          </p:nvSpPr>
          <p:spPr>
            <a:xfrm>
              <a:off x="37070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0" name="rc4230"/>
            <p:cNvSpPr/>
            <p:nvPr/>
          </p:nvSpPr>
          <p:spPr>
            <a:xfrm>
              <a:off x="37156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1" name="rc4231"/>
            <p:cNvSpPr/>
            <p:nvPr/>
          </p:nvSpPr>
          <p:spPr>
            <a:xfrm>
              <a:off x="37156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2" name="rc4232"/>
            <p:cNvSpPr/>
            <p:nvPr/>
          </p:nvSpPr>
          <p:spPr>
            <a:xfrm>
              <a:off x="37156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3" name="rc4233"/>
            <p:cNvSpPr/>
            <p:nvPr/>
          </p:nvSpPr>
          <p:spPr>
            <a:xfrm>
              <a:off x="37156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4" name="rc4234"/>
            <p:cNvSpPr/>
            <p:nvPr/>
          </p:nvSpPr>
          <p:spPr>
            <a:xfrm>
              <a:off x="37241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5" name="rc4235"/>
            <p:cNvSpPr/>
            <p:nvPr/>
          </p:nvSpPr>
          <p:spPr>
            <a:xfrm>
              <a:off x="37241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6" name="rc4236"/>
            <p:cNvSpPr/>
            <p:nvPr/>
          </p:nvSpPr>
          <p:spPr>
            <a:xfrm>
              <a:off x="37241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7" name="rc4237"/>
            <p:cNvSpPr/>
            <p:nvPr/>
          </p:nvSpPr>
          <p:spPr>
            <a:xfrm>
              <a:off x="37241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8" name="rc4238"/>
            <p:cNvSpPr/>
            <p:nvPr/>
          </p:nvSpPr>
          <p:spPr>
            <a:xfrm>
              <a:off x="37326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9" name="rc4239"/>
            <p:cNvSpPr/>
            <p:nvPr/>
          </p:nvSpPr>
          <p:spPr>
            <a:xfrm>
              <a:off x="37326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0" name="rc4240"/>
            <p:cNvSpPr/>
            <p:nvPr/>
          </p:nvSpPr>
          <p:spPr>
            <a:xfrm>
              <a:off x="373268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1" name="rc4241"/>
            <p:cNvSpPr/>
            <p:nvPr/>
          </p:nvSpPr>
          <p:spPr>
            <a:xfrm>
              <a:off x="373268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2" name="rc4242"/>
            <p:cNvSpPr/>
            <p:nvPr/>
          </p:nvSpPr>
          <p:spPr>
            <a:xfrm>
              <a:off x="37412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3" name="rc4243"/>
            <p:cNvSpPr/>
            <p:nvPr/>
          </p:nvSpPr>
          <p:spPr>
            <a:xfrm>
              <a:off x="37412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4" name="rc4244"/>
            <p:cNvSpPr/>
            <p:nvPr/>
          </p:nvSpPr>
          <p:spPr>
            <a:xfrm>
              <a:off x="374122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5" name="rc4245"/>
            <p:cNvSpPr/>
            <p:nvPr/>
          </p:nvSpPr>
          <p:spPr>
            <a:xfrm>
              <a:off x="374122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6" name="rc4246"/>
            <p:cNvSpPr/>
            <p:nvPr/>
          </p:nvSpPr>
          <p:spPr>
            <a:xfrm>
              <a:off x="37497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7" name="rc4247"/>
            <p:cNvSpPr/>
            <p:nvPr/>
          </p:nvSpPr>
          <p:spPr>
            <a:xfrm>
              <a:off x="37497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8" name="rc4248"/>
            <p:cNvSpPr/>
            <p:nvPr/>
          </p:nvSpPr>
          <p:spPr>
            <a:xfrm>
              <a:off x="374976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9" name="rc4249"/>
            <p:cNvSpPr/>
            <p:nvPr/>
          </p:nvSpPr>
          <p:spPr>
            <a:xfrm>
              <a:off x="374976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0" name="rc4250"/>
            <p:cNvSpPr/>
            <p:nvPr/>
          </p:nvSpPr>
          <p:spPr>
            <a:xfrm>
              <a:off x="37583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1" name="rc4251"/>
            <p:cNvSpPr/>
            <p:nvPr/>
          </p:nvSpPr>
          <p:spPr>
            <a:xfrm>
              <a:off x="37583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2" name="rc4252"/>
            <p:cNvSpPr/>
            <p:nvPr/>
          </p:nvSpPr>
          <p:spPr>
            <a:xfrm>
              <a:off x="375830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3" name="rc4253"/>
            <p:cNvSpPr/>
            <p:nvPr/>
          </p:nvSpPr>
          <p:spPr>
            <a:xfrm>
              <a:off x="375830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4" name="rc4254"/>
            <p:cNvSpPr/>
            <p:nvPr/>
          </p:nvSpPr>
          <p:spPr>
            <a:xfrm>
              <a:off x="37668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5" name="rc4255"/>
            <p:cNvSpPr/>
            <p:nvPr/>
          </p:nvSpPr>
          <p:spPr>
            <a:xfrm>
              <a:off x="37668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6" name="rc4256"/>
            <p:cNvSpPr/>
            <p:nvPr/>
          </p:nvSpPr>
          <p:spPr>
            <a:xfrm>
              <a:off x="376684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7" name="rc4257"/>
            <p:cNvSpPr/>
            <p:nvPr/>
          </p:nvSpPr>
          <p:spPr>
            <a:xfrm>
              <a:off x="376684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8" name="rc4258"/>
            <p:cNvSpPr/>
            <p:nvPr/>
          </p:nvSpPr>
          <p:spPr>
            <a:xfrm>
              <a:off x="37753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9" name="rc4259"/>
            <p:cNvSpPr/>
            <p:nvPr/>
          </p:nvSpPr>
          <p:spPr>
            <a:xfrm>
              <a:off x="37753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0" name="rc4260"/>
            <p:cNvSpPr/>
            <p:nvPr/>
          </p:nvSpPr>
          <p:spPr>
            <a:xfrm>
              <a:off x="377538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1" name="rc4261"/>
            <p:cNvSpPr/>
            <p:nvPr/>
          </p:nvSpPr>
          <p:spPr>
            <a:xfrm>
              <a:off x="377538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2" name="rc4262"/>
            <p:cNvSpPr/>
            <p:nvPr/>
          </p:nvSpPr>
          <p:spPr>
            <a:xfrm>
              <a:off x="37839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3" name="rc4263"/>
            <p:cNvSpPr/>
            <p:nvPr/>
          </p:nvSpPr>
          <p:spPr>
            <a:xfrm>
              <a:off x="37839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4" name="rc4264"/>
            <p:cNvSpPr/>
            <p:nvPr/>
          </p:nvSpPr>
          <p:spPr>
            <a:xfrm>
              <a:off x="378392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5" name="rc4265"/>
            <p:cNvSpPr/>
            <p:nvPr/>
          </p:nvSpPr>
          <p:spPr>
            <a:xfrm>
              <a:off x="378392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6" name="rc4266"/>
            <p:cNvSpPr/>
            <p:nvPr/>
          </p:nvSpPr>
          <p:spPr>
            <a:xfrm>
              <a:off x="37924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7" name="rc4267"/>
            <p:cNvSpPr/>
            <p:nvPr/>
          </p:nvSpPr>
          <p:spPr>
            <a:xfrm>
              <a:off x="37924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8" name="rc4268"/>
            <p:cNvSpPr/>
            <p:nvPr/>
          </p:nvSpPr>
          <p:spPr>
            <a:xfrm>
              <a:off x="379246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9" name="rc4269"/>
            <p:cNvSpPr/>
            <p:nvPr/>
          </p:nvSpPr>
          <p:spPr>
            <a:xfrm>
              <a:off x="379246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0" name="rc4270"/>
            <p:cNvSpPr/>
            <p:nvPr/>
          </p:nvSpPr>
          <p:spPr>
            <a:xfrm>
              <a:off x="38010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1" name="rc4271"/>
            <p:cNvSpPr/>
            <p:nvPr/>
          </p:nvSpPr>
          <p:spPr>
            <a:xfrm>
              <a:off x="38010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2" name="rc4272"/>
            <p:cNvSpPr/>
            <p:nvPr/>
          </p:nvSpPr>
          <p:spPr>
            <a:xfrm>
              <a:off x="380100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3" name="rc4273"/>
            <p:cNvSpPr/>
            <p:nvPr/>
          </p:nvSpPr>
          <p:spPr>
            <a:xfrm>
              <a:off x="380100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4" name="rc4274"/>
            <p:cNvSpPr/>
            <p:nvPr/>
          </p:nvSpPr>
          <p:spPr>
            <a:xfrm>
              <a:off x="38095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5" name="rc4275"/>
            <p:cNvSpPr/>
            <p:nvPr/>
          </p:nvSpPr>
          <p:spPr>
            <a:xfrm>
              <a:off x="38095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6" name="rc4276"/>
            <p:cNvSpPr/>
            <p:nvPr/>
          </p:nvSpPr>
          <p:spPr>
            <a:xfrm>
              <a:off x="380954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7" name="rc4277"/>
            <p:cNvSpPr/>
            <p:nvPr/>
          </p:nvSpPr>
          <p:spPr>
            <a:xfrm>
              <a:off x="380954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8" name="rc4278"/>
            <p:cNvSpPr/>
            <p:nvPr/>
          </p:nvSpPr>
          <p:spPr>
            <a:xfrm>
              <a:off x="38180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9" name="rc4279"/>
            <p:cNvSpPr/>
            <p:nvPr/>
          </p:nvSpPr>
          <p:spPr>
            <a:xfrm>
              <a:off x="38180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0" name="rc4280"/>
            <p:cNvSpPr/>
            <p:nvPr/>
          </p:nvSpPr>
          <p:spPr>
            <a:xfrm>
              <a:off x="381808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1" name="rc4281"/>
            <p:cNvSpPr/>
            <p:nvPr/>
          </p:nvSpPr>
          <p:spPr>
            <a:xfrm>
              <a:off x="381808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2" name="rc4282"/>
            <p:cNvSpPr/>
            <p:nvPr/>
          </p:nvSpPr>
          <p:spPr>
            <a:xfrm>
              <a:off x="38266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3" name="rc4283"/>
            <p:cNvSpPr/>
            <p:nvPr/>
          </p:nvSpPr>
          <p:spPr>
            <a:xfrm>
              <a:off x="38266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4" name="rc4284"/>
            <p:cNvSpPr/>
            <p:nvPr/>
          </p:nvSpPr>
          <p:spPr>
            <a:xfrm>
              <a:off x="382662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5" name="rc4285"/>
            <p:cNvSpPr/>
            <p:nvPr/>
          </p:nvSpPr>
          <p:spPr>
            <a:xfrm>
              <a:off x="382662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6" name="rc4286"/>
            <p:cNvSpPr/>
            <p:nvPr/>
          </p:nvSpPr>
          <p:spPr>
            <a:xfrm>
              <a:off x="38351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7" name="rc4287"/>
            <p:cNvSpPr/>
            <p:nvPr/>
          </p:nvSpPr>
          <p:spPr>
            <a:xfrm>
              <a:off x="38351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8" name="rc4288"/>
            <p:cNvSpPr/>
            <p:nvPr/>
          </p:nvSpPr>
          <p:spPr>
            <a:xfrm>
              <a:off x="383516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9" name="rc4289"/>
            <p:cNvSpPr/>
            <p:nvPr/>
          </p:nvSpPr>
          <p:spPr>
            <a:xfrm>
              <a:off x="383516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0" name="rc4290"/>
            <p:cNvSpPr/>
            <p:nvPr/>
          </p:nvSpPr>
          <p:spPr>
            <a:xfrm>
              <a:off x="38437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1" name="rc4291"/>
            <p:cNvSpPr/>
            <p:nvPr/>
          </p:nvSpPr>
          <p:spPr>
            <a:xfrm>
              <a:off x="38437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2" name="rc4292"/>
            <p:cNvSpPr/>
            <p:nvPr/>
          </p:nvSpPr>
          <p:spPr>
            <a:xfrm>
              <a:off x="384370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3" name="rc4293"/>
            <p:cNvSpPr/>
            <p:nvPr/>
          </p:nvSpPr>
          <p:spPr>
            <a:xfrm>
              <a:off x="384370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4" name="rc4294"/>
            <p:cNvSpPr/>
            <p:nvPr/>
          </p:nvSpPr>
          <p:spPr>
            <a:xfrm>
              <a:off x="38522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5" name="rc4295"/>
            <p:cNvSpPr/>
            <p:nvPr/>
          </p:nvSpPr>
          <p:spPr>
            <a:xfrm>
              <a:off x="38522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6" name="rc4296"/>
            <p:cNvSpPr/>
            <p:nvPr/>
          </p:nvSpPr>
          <p:spPr>
            <a:xfrm>
              <a:off x="385224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7" name="rc4297"/>
            <p:cNvSpPr/>
            <p:nvPr/>
          </p:nvSpPr>
          <p:spPr>
            <a:xfrm>
              <a:off x="385224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8" name="rc4298"/>
            <p:cNvSpPr/>
            <p:nvPr/>
          </p:nvSpPr>
          <p:spPr>
            <a:xfrm>
              <a:off x="38607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9" name="rc4299"/>
            <p:cNvSpPr/>
            <p:nvPr/>
          </p:nvSpPr>
          <p:spPr>
            <a:xfrm>
              <a:off x="38607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0" name="rc4300"/>
            <p:cNvSpPr/>
            <p:nvPr/>
          </p:nvSpPr>
          <p:spPr>
            <a:xfrm>
              <a:off x="38607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1" name="rc4301"/>
            <p:cNvSpPr/>
            <p:nvPr/>
          </p:nvSpPr>
          <p:spPr>
            <a:xfrm>
              <a:off x="38607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2" name="rc4302"/>
            <p:cNvSpPr/>
            <p:nvPr/>
          </p:nvSpPr>
          <p:spPr>
            <a:xfrm>
              <a:off x="38693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3" name="rc4303"/>
            <p:cNvSpPr/>
            <p:nvPr/>
          </p:nvSpPr>
          <p:spPr>
            <a:xfrm>
              <a:off x="38693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4" name="rc4304"/>
            <p:cNvSpPr/>
            <p:nvPr/>
          </p:nvSpPr>
          <p:spPr>
            <a:xfrm>
              <a:off x="38693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5" name="rc4305"/>
            <p:cNvSpPr/>
            <p:nvPr/>
          </p:nvSpPr>
          <p:spPr>
            <a:xfrm>
              <a:off x="38693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6" name="rc4306"/>
            <p:cNvSpPr/>
            <p:nvPr/>
          </p:nvSpPr>
          <p:spPr>
            <a:xfrm>
              <a:off x="38778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7" name="rc4307"/>
            <p:cNvSpPr/>
            <p:nvPr/>
          </p:nvSpPr>
          <p:spPr>
            <a:xfrm>
              <a:off x="38778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8" name="rc4308"/>
            <p:cNvSpPr/>
            <p:nvPr/>
          </p:nvSpPr>
          <p:spPr>
            <a:xfrm>
              <a:off x="38778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9" name="rc4309"/>
            <p:cNvSpPr/>
            <p:nvPr/>
          </p:nvSpPr>
          <p:spPr>
            <a:xfrm>
              <a:off x="38778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0" name="rc4310"/>
            <p:cNvSpPr/>
            <p:nvPr/>
          </p:nvSpPr>
          <p:spPr>
            <a:xfrm>
              <a:off x="38864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1" name="rc4311"/>
            <p:cNvSpPr/>
            <p:nvPr/>
          </p:nvSpPr>
          <p:spPr>
            <a:xfrm>
              <a:off x="38864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2" name="rc4312"/>
            <p:cNvSpPr/>
            <p:nvPr/>
          </p:nvSpPr>
          <p:spPr>
            <a:xfrm>
              <a:off x="38864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3" name="rc4313"/>
            <p:cNvSpPr/>
            <p:nvPr/>
          </p:nvSpPr>
          <p:spPr>
            <a:xfrm>
              <a:off x="38864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4" name="rc4314"/>
            <p:cNvSpPr/>
            <p:nvPr/>
          </p:nvSpPr>
          <p:spPr>
            <a:xfrm>
              <a:off x="38949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5" name="rc4315"/>
            <p:cNvSpPr/>
            <p:nvPr/>
          </p:nvSpPr>
          <p:spPr>
            <a:xfrm>
              <a:off x="38949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6" name="rc4316"/>
            <p:cNvSpPr/>
            <p:nvPr/>
          </p:nvSpPr>
          <p:spPr>
            <a:xfrm>
              <a:off x="38949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7" name="rc4317"/>
            <p:cNvSpPr/>
            <p:nvPr/>
          </p:nvSpPr>
          <p:spPr>
            <a:xfrm>
              <a:off x="38949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8" name="rc4318"/>
            <p:cNvSpPr/>
            <p:nvPr/>
          </p:nvSpPr>
          <p:spPr>
            <a:xfrm>
              <a:off x="39034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9" name="rc4319"/>
            <p:cNvSpPr/>
            <p:nvPr/>
          </p:nvSpPr>
          <p:spPr>
            <a:xfrm>
              <a:off x="39034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0" name="rc4320"/>
            <p:cNvSpPr/>
            <p:nvPr/>
          </p:nvSpPr>
          <p:spPr>
            <a:xfrm>
              <a:off x="39034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1" name="rc4321"/>
            <p:cNvSpPr/>
            <p:nvPr/>
          </p:nvSpPr>
          <p:spPr>
            <a:xfrm>
              <a:off x="39034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2" name="rc4322"/>
            <p:cNvSpPr/>
            <p:nvPr/>
          </p:nvSpPr>
          <p:spPr>
            <a:xfrm>
              <a:off x="39120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3" name="rc4323"/>
            <p:cNvSpPr/>
            <p:nvPr/>
          </p:nvSpPr>
          <p:spPr>
            <a:xfrm>
              <a:off x="39120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4" name="rc4324"/>
            <p:cNvSpPr/>
            <p:nvPr/>
          </p:nvSpPr>
          <p:spPr>
            <a:xfrm>
              <a:off x="39120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5" name="rc4325"/>
            <p:cNvSpPr/>
            <p:nvPr/>
          </p:nvSpPr>
          <p:spPr>
            <a:xfrm>
              <a:off x="39120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6" name="rc4326"/>
            <p:cNvSpPr/>
            <p:nvPr/>
          </p:nvSpPr>
          <p:spPr>
            <a:xfrm>
              <a:off x="39205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7" name="rc4327"/>
            <p:cNvSpPr/>
            <p:nvPr/>
          </p:nvSpPr>
          <p:spPr>
            <a:xfrm>
              <a:off x="39205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8" name="rc4328"/>
            <p:cNvSpPr/>
            <p:nvPr/>
          </p:nvSpPr>
          <p:spPr>
            <a:xfrm>
              <a:off x="39205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9" name="rc4329"/>
            <p:cNvSpPr/>
            <p:nvPr/>
          </p:nvSpPr>
          <p:spPr>
            <a:xfrm>
              <a:off x="39205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0" name="rc4330"/>
            <p:cNvSpPr/>
            <p:nvPr/>
          </p:nvSpPr>
          <p:spPr>
            <a:xfrm>
              <a:off x="39291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1" name="rc4331"/>
            <p:cNvSpPr/>
            <p:nvPr/>
          </p:nvSpPr>
          <p:spPr>
            <a:xfrm>
              <a:off x="39291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2" name="rc4332"/>
            <p:cNvSpPr/>
            <p:nvPr/>
          </p:nvSpPr>
          <p:spPr>
            <a:xfrm>
              <a:off x="39291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3" name="rc4333"/>
            <p:cNvSpPr/>
            <p:nvPr/>
          </p:nvSpPr>
          <p:spPr>
            <a:xfrm>
              <a:off x="39291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4" name="rc4334"/>
            <p:cNvSpPr/>
            <p:nvPr/>
          </p:nvSpPr>
          <p:spPr>
            <a:xfrm>
              <a:off x="39376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5" name="rc4335"/>
            <p:cNvSpPr/>
            <p:nvPr/>
          </p:nvSpPr>
          <p:spPr>
            <a:xfrm>
              <a:off x="39376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6" name="rc4336"/>
            <p:cNvSpPr/>
            <p:nvPr/>
          </p:nvSpPr>
          <p:spPr>
            <a:xfrm>
              <a:off x="39376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7" name="rc4337"/>
            <p:cNvSpPr/>
            <p:nvPr/>
          </p:nvSpPr>
          <p:spPr>
            <a:xfrm>
              <a:off x="39376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8" name="rc4338"/>
            <p:cNvSpPr/>
            <p:nvPr/>
          </p:nvSpPr>
          <p:spPr>
            <a:xfrm>
              <a:off x="39461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9" name="rc4339"/>
            <p:cNvSpPr/>
            <p:nvPr/>
          </p:nvSpPr>
          <p:spPr>
            <a:xfrm>
              <a:off x="39461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0" name="rc4340"/>
            <p:cNvSpPr/>
            <p:nvPr/>
          </p:nvSpPr>
          <p:spPr>
            <a:xfrm>
              <a:off x="39461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1" name="rc4341"/>
            <p:cNvSpPr/>
            <p:nvPr/>
          </p:nvSpPr>
          <p:spPr>
            <a:xfrm>
              <a:off x="39461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2" name="rc4342"/>
            <p:cNvSpPr/>
            <p:nvPr/>
          </p:nvSpPr>
          <p:spPr>
            <a:xfrm>
              <a:off x="39547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3" name="rc4343"/>
            <p:cNvSpPr/>
            <p:nvPr/>
          </p:nvSpPr>
          <p:spPr>
            <a:xfrm>
              <a:off x="39547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4" name="rc4344"/>
            <p:cNvSpPr/>
            <p:nvPr/>
          </p:nvSpPr>
          <p:spPr>
            <a:xfrm>
              <a:off x="39547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5" name="rc4345"/>
            <p:cNvSpPr/>
            <p:nvPr/>
          </p:nvSpPr>
          <p:spPr>
            <a:xfrm>
              <a:off x="39547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6" name="rc4346"/>
            <p:cNvSpPr/>
            <p:nvPr/>
          </p:nvSpPr>
          <p:spPr>
            <a:xfrm>
              <a:off x="39632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7" name="rc4347"/>
            <p:cNvSpPr/>
            <p:nvPr/>
          </p:nvSpPr>
          <p:spPr>
            <a:xfrm>
              <a:off x="39632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8" name="rc4348"/>
            <p:cNvSpPr/>
            <p:nvPr/>
          </p:nvSpPr>
          <p:spPr>
            <a:xfrm>
              <a:off x="39632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9" name="rc4349"/>
            <p:cNvSpPr/>
            <p:nvPr/>
          </p:nvSpPr>
          <p:spPr>
            <a:xfrm>
              <a:off x="39632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0" name="rc4350"/>
            <p:cNvSpPr/>
            <p:nvPr/>
          </p:nvSpPr>
          <p:spPr>
            <a:xfrm>
              <a:off x="39718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1" name="rc4351"/>
            <p:cNvSpPr/>
            <p:nvPr/>
          </p:nvSpPr>
          <p:spPr>
            <a:xfrm>
              <a:off x="39718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2" name="rc4352"/>
            <p:cNvSpPr/>
            <p:nvPr/>
          </p:nvSpPr>
          <p:spPr>
            <a:xfrm>
              <a:off x="39718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3" name="rc4353"/>
            <p:cNvSpPr/>
            <p:nvPr/>
          </p:nvSpPr>
          <p:spPr>
            <a:xfrm>
              <a:off x="39718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4" name="rc4354"/>
            <p:cNvSpPr/>
            <p:nvPr/>
          </p:nvSpPr>
          <p:spPr>
            <a:xfrm>
              <a:off x="39803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5" name="rc4355"/>
            <p:cNvSpPr/>
            <p:nvPr/>
          </p:nvSpPr>
          <p:spPr>
            <a:xfrm>
              <a:off x="39803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6" name="rc4356"/>
            <p:cNvSpPr/>
            <p:nvPr/>
          </p:nvSpPr>
          <p:spPr>
            <a:xfrm>
              <a:off x="39803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7" name="rc4357"/>
            <p:cNvSpPr/>
            <p:nvPr/>
          </p:nvSpPr>
          <p:spPr>
            <a:xfrm>
              <a:off x="39803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8" name="rc4358"/>
            <p:cNvSpPr/>
            <p:nvPr/>
          </p:nvSpPr>
          <p:spPr>
            <a:xfrm>
              <a:off x="39888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9" name="rc4359"/>
            <p:cNvSpPr/>
            <p:nvPr/>
          </p:nvSpPr>
          <p:spPr>
            <a:xfrm>
              <a:off x="39888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0" name="rc4360"/>
            <p:cNvSpPr/>
            <p:nvPr/>
          </p:nvSpPr>
          <p:spPr>
            <a:xfrm>
              <a:off x="39888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1" name="rc4361"/>
            <p:cNvSpPr/>
            <p:nvPr/>
          </p:nvSpPr>
          <p:spPr>
            <a:xfrm>
              <a:off x="39888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2" name="rc4362"/>
            <p:cNvSpPr/>
            <p:nvPr/>
          </p:nvSpPr>
          <p:spPr>
            <a:xfrm>
              <a:off x="39974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3" name="rc4363"/>
            <p:cNvSpPr/>
            <p:nvPr/>
          </p:nvSpPr>
          <p:spPr>
            <a:xfrm>
              <a:off x="39974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4" name="rc4364"/>
            <p:cNvSpPr/>
            <p:nvPr/>
          </p:nvSpPr>
          <p:spPr>
            <a:xfrm>
              <a:off x="39974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5" name="rc4365"/>
            <p:cNvSpPr/>
            <p:nvPr/>
          </p:nvSpPr>
          <p:spPr>
            <a:xfrm>
              <a:off x="39974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6" name="rc4366"/>
            <p:cNvSpPr/>
            <p:nvPr/>
          </p:nvSpPr>
          <p:spPr>
            <a:xfrm>
              <a:off x="40059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7" name="rc4367"/>
            <p:cNvSpPr/>
            <p:nvPr/>
          </p:nvSpPr>
          <p:spPr>
            <a:xfrm>
              <a:off x="40059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8" name="rc4368"/>
            <p:cNvSpPr/>
            <p:nvPr/>
          </p:nvSpPr>
          <p:spPr>
            <a:xfrm>
              <a:off x="40059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9" name="rc4369"/>
            <p:cNvSpPr/>
            <p:nvPr/>
          </p:nvSpPr>
          <p:spPr>
            <a:xfrm>
              <a:off x="40059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0" name="rc4370"/>
            <p:cNvSpPr/>
            <p:nvPr/>
          </p:nvSpPr>
          <p:spPr>
            <a:xfrm>
              <a:off x="40145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1" name="rc4371"/>
            <p:cNvSpPr/>
            <p:nvPr/>
          </p:nvSpPr>
          <p:spPr>
            <a:xfrm>
              <a:off x="40145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2" name="rc4372"/>
            <p:cNvSpPr/>
            <p:nvPr/>
          </p:nvSpPr>
          <p:spPr>
            <a:xfrm>
              <a:off x="40145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3" name="rc4373"/>
            <p:cNvSpPr/>
            <p:nvPr/>
          </p:nvSpPr>
          <p:spPr>
            <a:xfrm>
              <a:off x="40145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4" name="rc4374"/>
            <p:cNvSpPr/>
            <p:nvPr/>
          </p:nvSpPr>
          <p:spPr>
            <a:xfrm>
              <a:off x="40230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5" name="rc4375"/>
            <p:cNvSpPr/>
            <p:nvPr/>
          </p:nvSpPr>
          <p:spPr>
            <a:xfrm>
              <a:off x="40230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6" name="rc4376"/>
            <p:cNvSpPr/>
            <p:nvPr/>
          </p:nvSpPr>
          <p:spPr>
            <a:xfrm>
              <a:off x="40230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7" name="rc4377"/>
            <p:cNvSpPr/>
            <p:nvPr/>
          </p:nvSpPr>
          <p:spPr>
            <a:xfrm>
              <a:off x="40230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8" name="rc4378"/>
            <p:cNvSpPr/>
            <p:nvPr/>
          </p:nvSpPr>
          <p:spPr>
            <a:xfrm>
              <a:off x="40315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9" name="rc4379"/>
            <p:cNvSpPr/>
            <p:nvPr/>
          </p:nvSpPr>
          <p:spPr>
            <a:xfrm>
              <a:off x="40315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0" name="rc4380"/>
            <p:cNvSpPr/>
            <p:nvPr/>
          </p:nvSpPr>
          <p:spPr>
            <a:xfrm>
              <a:off x="40315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1" name="rc4381"/>
            <p:cNvSpPr/>
            <p:nvPr/>
          </p:nvSpPr>
          <p:spPr>
            <a:xfrm>
              <a:off x="40315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2" name="rc4382"/>
            <p:cNvSpPr/>
            <p:nvPr/>
          </p:nvSpPr>
          <p:spPr>
            <a:xfrm>
              <a:off x="40401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3" name="rc4383"/>
            <p:cNvSpPr/>
            <p:nvPr/>
          </p:nvSpPr>
          <p:spPr>
            <a:xfrm>
              <a:off x="40401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4" name="rc4384"/>
            <p:cNvSpPr/>
            <p:nvPr/>
          </p:nvSpPr>
          <p:spPr>
            <a:xfrm>
              <a:off x="40401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5" name="rc4385"/>
            <p:cNvSpPr/>
            <p:nvPr/>
          </p:nvSpPr>
          <p:spPr>
            <a:xfrm>
              <a:off x="40401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6" name="rc4386"/>
            <p:cNvSpPr/>
            <p:nvPr/>
          </p:nvSpPr>
          <p:spPr>
            <a:xfrm>
              <a:off x="40486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7" name="rc4387"/>
            <p:cNvSpPr/>
            <p:nvPr/>
          </p:nvSpPr>
          <p:spPr>
            <a:xfrm>
              <a:off x="40486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8" name="rc4388"/>
            <p:cNvSpPr/>
            <p:nvPr/>
          </p:nvSpPr>
          <p:spPr>
            <a:xfrm>
              <a:off x="40486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9" name="rc4389"/>
            <p:cNvSpPr/>
            <p:nvPr/>
          </p:nvSpPr>
          <p:spPr>
            <a:xfrm>
              <a:off x="40486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0" name="rc4390"/>
            <p:cNvSpPr/>
            <p:nvPr/>
          </p:nvSpPr>
          <p:spPr>
            <a:xfrm>
              <a:off x="40572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1" name="rc4391"/>
            <p:cNvSpPr/>
            <p:nvPr/>
          </p:nvSpPr>
          <p:spPr>
            <a:xfrm>
              <a:off x="40572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2" name="rc4392"/>
            <p:cNvSpPr/>
            <p:nvPr/>
          </p:nvSpPr>
          <p:spPr>
            <a:xfrm>
              <a:off x="40572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3" name="rc4393"/>
            <p:cNvSpPr/>
            <p:nvPr/>
          </p:nvSpPr>
          <p:spPr>
            <a:xfrm>
              <a:off x="40572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4" name="rc4394"/>
            <p:cNvSpPr/>
            <p:nvPr/>
          </p:nvSpPr>
          <p:spPr>
            <a:xfrm>
              <a:off x="40657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5" name="rc4395"/>
            <p:cNvSpPr/>
            <p:nvPr/>
          </p:nvSpPr>
          <p:spPr>
            <a:xfrm>
              <a:off x="40657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6" name="rc4396"/>
            <p:cNvSpPr/>
            <p:nvPr/>
          </p:nvSpPr>
          <p:spPr>
            <a:xfrm>
              <a:off x="40657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7" name="rc4397"/>
            <p:cNvSpPr/>
            <p:nvPr/>
          </p:nvSpPr>
          <p:spPr>
            <a:xfrm>
              <a:off x="40657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8" name="rc4398"/>
            <p:cNvSpPr/>
            <p:nvPr/>
          </p:nvSpPr>
          <p:spPr>
            <a:xfrm>
              <a:off x="40742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9" name="rc4399"/>
            <p:cNvSpPr/>
            <p:nvPr/>
          </p:nvSpPr>
          <p:spPr>
            <a:xfrm>
              <a:off x="40742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0" name="rc4400"/>
            <p:cNvSpPr/>
            <p:nvPr/>
          </p:nvSpPr>
          <p:spPr>
            <a:xfrm>
              <a:off x="407428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1" name="rc4401"/>
            <p:cNvSpPr/>
            <p:nvPr/>
          </p:nvSpPr>
          <p:spPr>
            <a:xfrm>
              <a:off x="407428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2" name="rc4402"/>
            <p:cNvSpPr/>
            <p:nvPr/>
          </p:nvSpPr>
          <p:spPr>
            <a:xfrm>
              <a:off x="40828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3" name="rc4403"/>
            <p:cNvSpPr/>
            <p:nvPr/>
          </p:nvSpPr>
          <p:spPr>
            <a:xfrm>
              <a:off x="40828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4" name="rc4404"/>
            <p:cNvSpPr/>
            <p:nvPr/>
          </p:nvSpPr>
          <p:spPr>
            <a:xfrm>
              <a:off x="408282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5" name="rc4405"/>
            <p:cNvSpPr/>
            <p:nvPr/>
          </p:nvSpPr>
          <p:spPr>
            <a:xfrm>
              <a:off x="408282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6" name="rc4406"/>
            <p:cNvSpPr/>
            <p:nvPr/>
          </p:nvSpPr>
          <p:spPr>
            <a:xfrm>
              <a:off x="40913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7" name="rc4407"/>
            <p:cNvSpPr/>
            <p:nvPr/>
          </p:nvSpPr>
          <p:spPr>
            <a:xfrm>
              <a:off x="40913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8" name="rc4408"/>
            <p:cNvSpPr/>
            <p:nvPr/>
          </p:nvSpPr>
          <p:spPr>
            <a:xfrm>
              <a:off x="40913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9" name="rc4409"/>
            <p:cNvSpPr/>
            <p:nvPr/>
          </p:nvSpPr>
          <p:spPr>
            <a:xfrm>
              <a:off x="40913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0" name="rc4410"/>
            <p:cNvSpPr/>
            <p:nvPr/>
          </p:nvSpPr>
          <p:spPr>
            <a:xfrm>
              <a:off x="40999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1" name="rc4411"/>
            <p:cNvSpPr/>
            <p:nvPr/>
          </p:nvSpPr>
          <p:spPr>
            <a:xfrm>
              <a:off x="40999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2" name="rc4412"/>
            <p:cNvSpPr/>
            <p:nvPr/>
          </p:nvSpPr>
          <p:spPr>
            <a:xfrm>
              <a:off x="40999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3" name="rc4413"/>
            <p:cNvSpPr/>
            <p:nvPr/>
          </p:nvSpPr>
          <p:spPr>
            <a:xfrm>
              <a:off x="40999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4" name="rc4414"/>
            <p:cNvSpPr/>
            <p:nvPr/>
          </p:nvSpPr>
          <p:spPr>
            <a:xfrm>
              <a:off x="41084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5" name="rc4415"/>
            <p:cNvSpPr/>
            <p:nvPr/>
          </p:nvSpPr>
          <p:spPr>
            <a:xfrm>
              <a:off x="41084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6" name="rc4416"/>
            <p:cNvSpPr/>
            <p:nvPr/>
          </p:nvSpPr>
          <p:spPr>
            <a:xfrm>
              <a:off x="41084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7" name="rc4417"/>
            <p:cNvSpPr/>
            <p:nvPr/>
          </p:nvSpPr>
          <p:spPr>
            <a:xfrm>
              <a:off x="41084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8" name="rc4418"/>
            <p:cNvSpPr/>
            <p:nvPr/>
          </p:nvSpPr>
          <p:spPr>
            <a:xfrm>
              <a:off x="41169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9" name="rc4419"/>
            <p:cNvSpPr/>
            <p:nvPr/>
          </p:nvSpPr>
          <p:spPr>
            <a:xfrm>
              <a:off x="41169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0" name="rc4420"/>
            <p:cNvSpPr/>
            <p:nvPr/>
          </p:nvSpPr>
          <p:spPr>
            <a:xfrm>
              <a:off x="41169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1" name="rc4421"/>
            <p:cNvSpPr/>
            <p:nvPr/>
          </p:nvSpPr>
          <p:spPr>
            <a:xfrm>
              <a:off x="41169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2" name="rc4422"/>
            <p:cNvSpPr/>
            <p:nvPr/>
          </p:nvSpPr>
          <p:spPr>
            <a:xfrm>
              <a:off x="41255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3" name="rc4423"/>
            <p:cNvSpPr/>
            <p:nvPr/>
          </p:nvSpPr>
          <p:spPr>
            <a:xfrm>
              <a:off x="41255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4" name="rc4424"/>
            <p:cNvSpPr/>
            <p:nvPr/>
          </p:nvSpPr>
          <p:spPr>
            <a:xfrm>
              <a:off x="41255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5" name="rc4425"/>
            <p:cNvSpPr/>
            <p:nvPr/>
          </p:nvSpPr>
          <p:spPr>
            <a:xfrm>
              <a:off x="41255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6" name="rc4426"/>
            <p:cNvSpPr/>
            <p:nvPr/>
          </p:nvSpPr>
          <p:spPr>
            <a:xfrm>
              <a:off x="41340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7" name="rc4427"/>
            <p:cNvSpPr/>
            <p:nvPr/>
          </p:nvSpPr>
          <p:spPr>
            <a:xfrm>
              <a:off x="41340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8" name="rc4428"/>
            <p:cNvSpPr/>
            <p:nvPr/>
          </p:nvSpPr>
          <p:spPr>
            <a:xfrm>
              <a:off x="41340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9" name="rc4429"/>
            <p:cNvSpPr/>
            <p:nvPr/>
          </p:nvSpPr>
          <p:spPr>
            <a:xfrm>
              <a:off x="41340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0" name="rc4430"/>
            <p:cNvSpPr/>
            <p:nvPr/>
          </p:nvSpPr>
          <p:spPr>
            <a:xfrm>
              <a:off x="414260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1" name="rc4431"/>
            <p:cNvSpPr/>
            <p:nvPr/>
          </p:nvSpPr>
          <p:spPr>
            <a:xfrm>
              <a:off x="414260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2" name="rc4432"/>
            <p:cNvSpPr/>
            <p:nvPr/>
          </p:nvSpPr>
          <p:spPr>
            <a:xfrm>
              <a:off x="414260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3" name="rc4433"/>
            <p:cNvSpPr/>
            <p:nvPr/>
          </p:nvSpPr>
          <p:spPr>
            <a:xfrm>
              <a:off x="414260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4" name="rc4434"/>
            <p:cNvSpPr/>
            <p:nvPr/>
          </p:nvSpPr>
          <p:spPr>
            <a:xfrm>
              <a:off x="415114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5" name="rc4435"/>
            <p:cNvSpPr/>
            <p:nvPr/>
          </p:nvSpPr>
          <p:spPr>
            <a:xfrm>
              <a:off x="415114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6" name="rc4436"/>
            <p:cNvSpPr/>
            <p:nvPr/>
          </p:nvSpPr>
          <p:spPr>
            <a:xfrm>
              <a:off x="415114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7" name="rc4437"/>
            <p:cNvSpPr/>
            <p:nvPr/>
          </p:nvSpPr>
          <p:spPr>
            <a:xfrm>
              <a:off x="415114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8" name="rc4438"/>
            <p:cNvSpPr/>
            <p:nvPr/>
          </p:nvSpPr>
          <p:spPr>
            <a:xfrm>
              <a:off x="415968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9" name="rc4439"/>
            <p:cNvSpPr/>
            <p:nvPr/>
          </p:nvSpPr>
          <p:spPr>
            <a:xfrm>
              <a:off x="415968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0" name="rc4440"/>
            <p:cNvSpPr/>
            <p:nvPr/>
          </p:nvSpPr>
          <p:spPr>
            <a:xfrm>
              <a:off x="415968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1" name="rc4441"/>
            <p:cNvSpPr/>
            <p:nvPr/>
          </p:nvSpPr>
          <p:spPr>
            <a:xfrm>
              <a:off x="415968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2" name="rc4442"/>
            <p:cNvSpPr/>
            <p:nvPr/>
          </p:nvSpPr>
          <p:spPr>
            <a:xfrm>
              <a:off x="416822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3" name="rc4443"/>
            <p:cNvSpPr/>
            <p:nvPr/>
          </p:nvSpPr>
          <p:spPr>
            <a:xfrm>
              <a:off x="416822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4" name="rc4444"/>
            <p:cNvSpPr/>
            <p:nvPr/>
          </p:nvSpPr>
          <p:spPr>
            <a:xfrm>
              <a:off x="416822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5" name="rc4445"/>
            <p:cNvSpPr/>
            <p:nvPr/>
          </p:nvSpPr>
          <p:spPr>
            <a:xfrm>
              <a:off x="416822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6" name="rc4446"/>
            <p:cNvSpPr/>
            <p:nvPr/>
          </p:nvSpPr>
          <p:spPr>
            <a:xfrm>
              <a:off x="417676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7" name="rc4447"/>
            <p:cNvSpPr/>
            <p:nvPr/>
          </p:nvSpPr>
          <p:spPr>
            <a:xfrm>
              <a:off x="417676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8" name="rc4448"/>
            <p:cNvSpPr/>
            <p:nvPr/>
          </p:nvSpPr>
          <p:spPr>
            <a:xfrm>
              <a:off x="417676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9" name="rc4449"/>
            <p:cNvSpPr/>
            <p:nvPr/>
          </p:nvSpPr>
          <p:spPr>
            <a:xfrm>
              <a:off x="417676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0" name="rc4450"/>
            <p:cNvSpPr/>
            <p:nvPr/>
          </p:nvSpPr>
          <p:spPr>
            <a:xfrm>
              <a:off x="418530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1" name="rc4451"/>
            <p:cNvSpPr/>
            <p:nvPr/>
          </p:nvSpPr>
          <p:spPr>
            <a:xfrm>
              <a:off x="418530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2" name="rc4452"/>
            <p:cNvSpPr/>
            <p:nvPr/>
          </p:nvSpPr>
          <p:spPr>
            <a:xfrm>
              <a:off x="418530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3" name="rc4453"/>
            <p:cNvSpPr/>
            <p:nvPr/>
          </p:nvSpPr>
          <p:spPr>
            <a:xfrm>
              <a:off x="418530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4" name="tx4454"/>
            <p:cNvSpPr/>
            <p:nvPr/>
          </p:nvSpPr>
          <p:spPr>
            <a:xfrm>
              <a:off x="2259643" y="3702628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BQMUS_003</a:t>
              </a:r>
            </a:p>
          </p:txBody>
        </p:sp>
        <p:sp>
          <p:nvSpPr>
            <p:cNvPr id="4455" name="tx4455"/>
            <p:cNvSpPr/>
            <p:nvPr/>
          </p:nvSpPr>
          <p:spPr>
            <a:xfrm rot="-5400000">
              <a:off x="153819" y="4377953"/>
              <a:ext cx="729626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freq. (n=4)</a:t>
              </a:r>
            </a:p>
          </p:txBody>
        </p:sp>
        <p:sp>
          <p:nvSpPr>
            <p:cNvPr id="4456" name="tx4456"/>
            <p:cNvSpPr/>
            <p:nvPr/>
          </p:nvSpPr>
          <p:spPr>
            <a:xfrm>
              <a:off x="1563231" y="4017999"/>
              <a:ext cx="2144138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Modal state sequence (0 occurrences, freq=0%)</a:t>
              </a:r>
            </a:p>
          </p:txBody>
        </p:sp>
        <p:sp>
          <p:nvSpPr>
            <p:cNvPr id="4457" name="pl4457"/>
            <p:cNvSpPr/>
            <p:nvPr/>
          </p:nvSpPr>
          <p:spPr>
            <a:xfrm>
              <a:off x="1081026" y="4845245"/>
              <a:ext cx="3074388" cy="0"/>
            </a:xfrm>
            <a:custGeom>
              <a:avLst/>
              <a:pathLst>
                <a:path w="3074388" h="0">
                  <a:moveTo>
                    <a:pt x="0" y="0"/>
                  </a:moveTo>
                  <a:lnTo>
                    <a:pt x="3074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8"/>
            <p:cNvSpPr/>
            <p:nvPr/>
          </p:nvSpPr>
          <p:spPr>
            <a:xfrm>
              <a:off x="1081026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9"/>
            <p:cNvSpPr/>
            <p:nvPr/>
          </p:nvSpPr>
          <p:spPr>
            <a:xfrm>
              <a:off x="1337225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60"/>
            <p:cNvSpPr/>
            <p:nvPr/>
          </p:nvSpPr>
          <p:spPr>
            <a:xfrm>
              <a:off x="1593424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61"/>
            <p:cNvSpPr/>
            <p:nvPr/>
          </p:nvSpPr>
          <p:spPr>
            <a:xfrm>
              <a:off x="1849623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2"/>
            <p:cNvSpPr/>
            <p:nvPr/>
          </p:nvSpPr>
          <p:spPr>
            <a:xfrm>
              <a:off x="2105822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3"/>
            <p:cNvSpPr/>
            <p:nvPr/>
          </p:nvSpPr>
          <p:spPr>
            <a:xfrm>
              <a:off x="2362021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4"/>
            <p:cNvSpPr/>
            <p:nvPr/>
          </p:nvSpPr>
          <p:spPr>
            <a:xfrm>
              <a:off x="2618220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5"/>
            <p:cNvSpPr/>
            <p:nvPr/>
          </p:nvSpPr>
          <p:spPr>
            <a:xfrm>
              <a:off x="2874419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6"/>
            <p:cNvSpPr/>
            <p:nvPr/>
          </p:nvSpPr>
          <p:spPr>
            <a:xfrm>
              <a:off x="3130618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7"/>
            <p:cNvSpPr/>
            <p:nvPr/>
          </p:nvSpPr>
          <p:spPr>
            <a:xfrm>
              <a:off x="3386817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8"/>
            <p:cNvSpPr/>
            <p:nvPr/>
          </p:nvSpPr>
          <p:spPr>
            <a:xfrm>
              <a:off x="3643016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9"/>
            <p:cNvSpPr/>
            <p:nvPr/>
          </p:nvSpPr>
          <p:spPr>
            <a:xfrm>
              <a:off x="3899215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70"/>
            <p:cNvSpPr/>
            <p:nvPr/>
          </p:nvSpPr>
          <p:spPr>
            <a:xfrm>
              <a:off x="4155414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tx4471"/>
            <p:cNvSpPr/>
            <p:nvPr/>
          </p:nvSpPr>
          <p:spPr>
            <a:xfrm>
              <a:off x="896483" y="4988984"/>
              <a:ext cx="36908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X01.Jan</a:t>
              </a:r>
            </a:p>
          </p:txBody>
        </p:sp>
        <p:sp>
          <p:nvSpPr>
            <p:cNvPr id="4472" name="tx4472"/>
            <p:cNvSpPr/>
            <p:nvPr/>
          </p:nvSpPr>
          <p:spPr>
            <a:xfrm>
              <a:off x="1403356" y="4988984"/>
              <a:ext cx="38013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X02.Mar</a:t>
              </a:r>
            </a:p>
          </p:txBody>
        </p:sp>
        <p:sp>
          <p:nvSpPr>
            <p:cNvPr id="4473" name="tx4473"/>
            <p:cNvSpPr/>
            <p:nvPr/>
          </p:nvSpPr>
          <p:spPr>
            <a:xfrm>
              <a:off x="1907356" y="4969044"/>
              <a:ext cx="39693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X01.May</a:t>
              </a:r>
            </a:p>
          </p:txBody>
        </p:sp>
        <p:sp>
          <p:nvSpPr>
            <p:cNvPr id="4474" name="tx4474"/>
            <p:cNvSpPr/>
            <p:nvPr/>
          </p:nvSpPr>
          <p:spPr>
            <a:xfrm>
              <a:off x="2433677" y="4988935"/>
              <a:ext cx="369086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X30.Jun</a:t>
              </a:r>
            </a:p>
          </p:txBody>
        </p:sp>
        <p:sp>
          <p:nvSpPr>
            <p:cNvPr id="4475" name="tx4475"/>
            <p:cNvSpPr/>
            <p:nvPr/>
          </p:nvSpPr>
          <p:spPr>
            <a:xfrm>
              <a:off x="2937677" y="4969044"/>
              <a:ext cx="38588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X29.Aug</a:t>
              </a:r>
            </a:p>
          </p:txBody>
        </p:sp>
        <p:sp>
          <p:nvSpPr>
            <p:cNvPr id="4476" name="tx4476"/>
            <p:cNvSpPr/>
            <p:nvPr/>
          </p:nvSpPr>
          <p:spPr>
            <a:xfrm>
              <a:off x="3461322" y="4988002"/>
              <a:ext cx="363389" cy="7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X28.Oct</a:t>
              </a:r>
            </a:p>
          </p:txBody>
        </p:sp>
        <p:sp>
          <p:nvSpPr>
            <p:cNvPr id="4477" name="tx4477"/>
            <p:cNvSpPr/>
            <p:nvPr/>
          </p:nvSpPr>
          <p:spPr>
            <a:xfrm>
              <a:off x="3962522" y="4989033"/>
              <a:ext cx="385784" cy="73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X27.Dec</a:t>
              </a:r>
            </a:p>
          </p:txBody>
        </p:sp>
        <p:sp>
          <p:nvSpPr>
            <p:cNvPr id="4478" name="pl4478"/>
            <p:cNvSpPr/>
            <p:nvPr/>
          </p:nvSpPr>
          <p:spPr>
            <a:xfrm>
              <a:off x="952073" y="4154122"/>
              <a:ext cx="0" cy="677572"/>
            </a:xfrm>
            <a:custGeom>
              <a:avLst/>
              <a:pathLst>
                <a:path w="0" h="677572">
                  <a:moveTo>
                    <a:pt x="0" y="6775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9"/>
            <p:cNvSpPr/>
            <p:nvPr/>
          </p:nvSpPr>
          <p:spPr>
            <a:xfrm>
              <a:off x="8917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80"/>
            <p:cNvSpPr/>
            <p:nvPr/>
          </p:nvSpPr>
          <p:spPr>
            <a:xfrm>
              <a:off x="891722" y="466230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81"/>
            <p:cNvSpPr/>
            <p:nvPr/>
          </p:nvSpPr>
          <p:spPr>
            <a:xfrm>
              <a:off x="891722" y="44929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2"/>
            <p:cNvSpPr/>
            <p:nvPr/>
          </p:nvSpPr>
          <p:spPr>
            <a:xfrm>
              <a:off x="891722" y="432351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3"/>
            <p:cNvSpPr/>
            <p:nvPr/>
          </p:nvSpPr>
          <p:spPr>
            <a:xfrm>
              <a:off x="891722" y="41541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tx4484"/>
            <p:cNvSpPr/>
            <p:nvPr/>
          </p:nvSpPr>
          <p:spPr>
            <a:xfrm>
              <a:off x="775432" y="4794171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85" name="tx4485"/>
            <p:cNvSpPr/>
            <p:nvPr/>
          </p:nvSpPr>
          <p:spPr>
            <a:xfrm>
              <a:off x="635606" y="4624778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486" name="tx4486"/>
            <p:cNvSpPr/>
            <p:nvPr/>
          </p:nvSpPr>
          <p:spPr>
            <a:xfrm>
              <a:off x="747486" y="4456662"/>
              <a:ext cx="8388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.5</a:t>
              </a:r>
            </a:p>
          </p:txBody>
        </p:sp>
        <p:sp>
          <p:nvSpPr>
            <p:cNvPr id="4487" name="tx4487"/>
            <p:cNvSpPr/>
            <p:nvPr/>
          </p:nvSpPr>
          <p:spPr>
            <a:xfrm>
              <a:off x="635606" y="4285992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4488" name="tx4488"/>
            <p:cNvSpPr/>
            <p:nvPr/>
          </p:nvSpPr>
          <p:spPr>
            <a:xfrm>
              <a:off x="775432" y="4117827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89" name="rc4489"/>
            <p:cNvSpPr/>
            <p:nvPr/>
          </p:nvSpPr>
          <p:spPr>
            <a:xfrm>
              <a:off x="51915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0" name="rc4490"/>
            <p:cNvSpPr/>
            <p:nvPr/>
          </p:nvSpPr>
          <p:spPr>
            <a:xfrm>
              <a:off x="51915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1" name="rc4491"/>
            <p:cNvSpPr/>
            <p:nvPr/>
          </p:nvSpPr>
          <p:spPr>
            <a:xfrm>
              <a:off x="51915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2" name="rc4492"/>
            <p:cNvSpPr/>
            <p:nvPr/>
          </p:nvSpPr>
          <p:spPr>
            <a:xfrm>
              <a:off x="51915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3" name="rc4493"/>
            <p:cNvSpPr/>
            <p:nvPr/>
          </p:nvSpPr>
          <p:spPr>
            <a:xfrm>
              <a:off x="52000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4" name="rc4494"/>
            <p:cNvSpPr/>
            <p:nvPr/>
          </p:nvSpPr>
          <p:spPr>
            <a:xfrm>
              <a:off x="52000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5" name="rc4495"/>
            <p:cNvSpPr/>
            <p:nvPr/>
          </p:nvSpPr>
          <p:spPr>
            <a:xfrm>
              <a:off x="52000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6" name="rc4496"/>
            <p:cNvSpPr/>
            <p:nvPr/>
          </p:nvSpPr>
          <p:spPr>
            <a:xfrm>
              <a:off x="52000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7" name="rc4497"/>
            <p:cNvSpPr/>
            <p:nvPr/>
          </p:nvSpPr>
          <p:spPr>
            <a:xfrm>
              <a:off x="52086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8" name="rc4498"/>
            <p:cNvSpPr/>
            <p:nvPr/>
          </p:nvSpPr>
          <p:spPr>
            <a:xfrm>
              <a:off x="52086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9" name="rc4499"/>
            <p:cNvSpPr/>
            <p:nvPr/>
          </p:nvSpPr>
          <p:spPr>
            <a:xfrm>
              <a:off x="52086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0" name="rc4500"/>
            <p:cNvSpPr/>
            <p:nvPr/>
          </p:nvSpPr>
          <p:spPr>
            <a:xfrm>
              <a:off x="52086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1" name="rc4501"/>
            <p:cNvSpPr/>
            <p:nvPr/>
          </p:nvSpPr>
          <p:spPr>
            <a:xfrm>
              <a:off x="52171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2" name="rc4502"/>
            <p:cNvSpPr/>
            <p:nvPr/>
          </p:nvSpPr>
          <p:spPr>
            <a:xfrm>
              <a:off x="52171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3" name="rc4503"/>
            <p:cNvSpPr/>
            <p:nvPr/>
          </p:nvSpPr>
          <p:spPr>
            <a:xfrm>
              <a:off x="521717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4" name="rc4504"/>
            <p:cNvSpPr/>
            <p:nvPr/>
          </p:nvSpPr>
          <p:spPr>
            <a:xfrm>
              <a:off x="52171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5" name="rc4505"/>
            <p:cNvSpPr/>
            <p:nvPr/>
          </p:nvSpPr>
          <p:spPr>
            <a:xfrm>
              <a:off x="52257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6" name="rc4506"/>
            <p:cNvSpPr/>
            <p:nvPr/>
          </p:nvSpPr>
          <p:spPr>
            <a:xfrm>
              <a:off x="52257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7" name="rc4507"/>
            <p:cNvSpPr/>
            <p:nvPr/>
          </p:nvSpPr>
          <p:spPr>
            <a:xfrm>
              <a:off x="52257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8" name="rc4508"/>
            <p:cNvSpPr/>
            <p:nvPr/>
          </p:nvSpPr>
          <p:spPr>
            <a:xfrm>
              <a:off x="52257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9" name="rc4509"/>
            <p:cNvSpPr/>
            <p:nvPr/>
          </p:nvSpPr>
          <p:spPr>
            <a:xfrm>
              <a:off x="52342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0" name="rc4510"/>
            <p:cNvSpPr/>
            <p:nvPr/>
          </p:nvSpPr>
          <p:spPr>
            <a:xfrm>
              <a:off x="52342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1" name="rc4511"/>
            <p:cNvSpPr/>
            <p:nvPr/>
          </p:nvSpPr>
          <p:spPr>
            <a:xfrm>
              <a:off x="52342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2" name="rc4512"/>
            <p:cNvSpPr/>
            <p:nvPr/>
          </p:nvSpPr>
          <p:spPr>
            <a:xfrm>
              <a:off x="52342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3" name="rc4513"/>
            <p:cNvSpPr/>
            <p:nvPr/>
          </p:nvSpPr>
          <p:spPr>
            <a:xfrm>
              <a:off x="52427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4" name="rc4514"/>
            <p:cNvSpPr/>
            <p:nvPr/>
          </p:nvSpPr>
          <p:spPr>
            <a:xfrm>
              <a:off x="52427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5" name="rc4515"/>
            <p:cNvSpPr/>
            <p:nvPr/>
          </p:nvSpPr>
          <p:spPr>
            <a:xfrm>
              <a:off x="52427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6" name="rc4516"/>
            <p:cNvSpPr/>
            <p:nvPr/>
          </p:nvSpPr>
          <p:spPr>
            <a:xfrm>
              <a:off x="52427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7" name="rc4517"/>
            <p:cNvSpPr/>
            <p:nvPr/>
          </p:nvSpPr>
          <p:spPr>
            <a:xfrm>
              <a:off x="52513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8" name="rc4518"/>
            <p:cNvSpPr/>
            <p:nvPr/>
          </p:nvSpPr>
          <p:spPr>
            <a:xfrm>
              <a:off x="52513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9" name="rc4519"/>
            <p:cNvSpPr/>
            <p:nvPr/>
          </p:nvSpPr>
          <p:spPr>
            <a:xfrm>
              <a:off x="52513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0" name="rc4520"/>
            <p:cNvSpPr/>
            <p:nvPr/>
          </p:nvSpPr>
          <p:spPr>
            <a:xfrm>
              <a:off x="52513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1" name="rc4521"/>
            <p:cNvSpPr/>
            <p:nvPr/>
          </p:nvSpPr>
          <p:spPr>
            <a:xfrm>
              <a:off x="52598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2" name="rc4522"/>
            <p:cNvSpPr/>
            <p:nvPr/>
          </p:nvSpPr>
          <p:spPr>
            <a:xfrm>
              <a:off x="52598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3" name="rc4523"/>
            <p:cNvSpPr/>
            <p:nvPr/>
          </p:nvSpPr>
          <p:spPr>
            <a:xfrm>
              <a:off x="525987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4" name="rc4524"/>
            <p:cNvSpPr/>
            <p:nvPr/>
          </p:nvSpPr>
          <p:spPr>
            <a:xfrm>
              <a:off x="52598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5" name="rc4525"/>
            <p:cNvSpPr/>
            <p:nvPr/>
          </p:nvSpPr>
          <p:spPr>
            <a:xfrm>
              <a:off x="52684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6" name="rc4526"/>
            <p:cNvSpPr/>
            <p:nvPr/>
          </p:nvSpPr>
          <p:spPr>
            <a:xfrm>
              <a:off x="52684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7" name="rc4527"/>
            <p:cNvSpPr/>
            <p:nvPr/>
          </p:nvSpPr>
          <p:spPr>
            <a:xfrm>
              <a:off x="52684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8" name="rc4528"/>
            <p:cNvSpPr/>
            <p:nvPr/>
          </p:nvSpPr>
          <p:spPr>
            <a:xfrm>
              <a:off x="52684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9" name="rc4529"/>
            <p:cNvSpPr/>
            <p:nvPr/>
          </p:nvSpPr>
          <p:spPr>
            <a:xfrm>
              <a:off x="52769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0" name="rc4530"/>
            <p:cNvSpPr/>
            <p:nvPr/>
          </p:nvSpPr>
          <p:spPr>
            <a:xfrm>
              <a:off x="52769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1" name="rc4531"/>
            <p:cNvSpPr/>
            <p:nvPr/>
          </p:nvSpPr>
          <p:spPr>
            <a:xfrm>
              <a:off x="52769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2" name="rc4532"/>
            <p:cNvSpPr/>
            <p:nvPr/>
          </p:nvSpPr>
          <p:spPr>
            <a:xfrm>
              <a:off x="52769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3" name="rc4533"/>
            <p:cNvSpPr/>
            <p:nvPr/>
          </p:nvSpPr>
          <p:spPr>
            <a:xfrm>
              <a:off x="52854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4" name="rc4534"/>
            <p:cNvSpPr/>
            <p:nvPr/>
          </p:nvSpPr>
          <p:spPr>
            <a:xfrm>
              <a:off x="52854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5" name="rc4535"/>
            <p:cNvSpPr/>
            <p:nvPr/>
          </p:nvSpPr>
          <p:spPr>
            <a:xfrm>
              <a:off x="52854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6" name="rc4536"/>
            <p:cNvSpPr/>
            <p:nvPr/>
          </p:nvSpPr>
          <p:spPr>
            <a:xfrm>
              <a:off x="52854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7" name="rc4537"/>
            <p:cNvSpPr/>
            <p:nvPr/>
          </p:nvSpPr>
          <p:spPr>
            <a:xfrm>
              <a:off x="52940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8" name="rc4538"/>
            <p:cNvSpPr/>
            <p:nvPr/>
          </p:nvSpPr>
          <p:spPr>
            <a:xfrm>
              <a:off x="52940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9" name="rc4539"/>
            <p:cNvSpPr/>
            <p:nvPr/>
          </p:nvSpPr>
          <p:spPr>
            <a:xfrm>
              <a:off x="52940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0" name="rc4540"/>
            <p:cNvSpPr/>
            <p:nvPr/>
          </p:nvSpPr>
          <p:spPr>
            <a:xfrm>
              <a:off x="52940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1" name="rc4541"/>
            <p:cNvSpPr/>
            <p:nvPr/>
          </p:nvSpPr>
          <p:spPr>
            <a:xfrm>
              <a:off x="53025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2" name="rc4542"/>
            <p:cNvSpPr/>
            <p:nvPr/>
          </p:nvSpPr>
          <p:spPr>
            <a:xfrm>
              <a:off x="53025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3" name="rc4543"/>
            <p:cNvSpPr/>
            <p:nvPr/>
          </p:nvSpPr>
          <p:spPr>
            <a:xfrm>
              <a:off x="530257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4" name="rc4544"/>
            <p:cNvSpPr/>
            <p:nvPr/>
          </p:nvSpPr>
          <p:spPr>
            <a:xfrm>
              <a:off x="53025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5" name="rc4545"/>
            <p:cNvSpPr/>
            <p:nvPr/>
          </p:nvSpPr>
          <p:spPr>
            <a:xfrm>
              <a:off x="53111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6" name="rc4546"/>
            <p:cNvSpPr/>
            <p:nvPr/>
          </p:nvSpPr>
          <p:spPr>
            <a:xfrm>
              <a:off x="53111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7" name="rc4547"/>
            <p:cNvSpPr/>
            <p:nvPr/>
          </p:nvSpPr>
          <p:spPr>
            <a:xfrm>
              <a:off x="53111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8" name="rc4548"/>
            <p:cNvSpPr/>
            <p:nvPr/>
          </p:nvSpPr>
          <p:spPr>
            <a:xfrm>
              <a:off x="53111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9" name="rc4549"/>
            <p:cNvSpPr/>
            <p:nvPr/>
          </p:nvSpPr>
          <p:spPr>
            <a:xfrm>
              <a:off x="53196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0" name="rc4550"/>
            <p:cNvSpPr/>
            <p:nvPr/>
          </p:nvSpPr>
          <p:spPr>
            <a:xfrm>
              <a:off x="53196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1" name="rc4551"/>
            <p:cNvSpPr/>
            <p:nvPr/>
          </p:nvSpPr>
          <p:spPr>
            <a:xfrm>
              <a:off x="53196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2" name="rc4552"/>
            <p:cNvSpPr/>
            <p:nvPr/>
          </p:nvSpPr>
          <p:spPr>
            <a:xfrm>
              <a:off x="53196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3" name="rc4553"/>
            <p:cNvSpPr/>
            <p:nvPr/>
          </p:nvSpPr>
          <p:spPr>
            <a:xfrm>
              <a:off x="53281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4" name="rc4554"/>
            <p:cNvSpPr/>
            <p:nvPr/>
          </p:nvSpPr>
          <p:spPr>
            <a:xfrm>
              <a:off x="53281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5" name="rc4555"/>
            <p:cNvSpPr/>
            <p:nvPr/>
          </p:nvSpPr>
          <p:spPr>
            <a:xfrm>
              <a:off x="53281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6" name="rc4556"/>
            <p:cNvSpPr/>
            <p:nvPr/>
          </p:nvSpPr>
          <p:spPr>
            <a:xfrm>
              <a:off x="53281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7" name="rc4557"/>
            <p:cNvSpPr/>
            <p:nvPr/>
          </p:nvSpPr>
          <p:spPr>
            <a:xfrm>
              <a:off x="53367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8" name="rc4558"/>
            <p:cNvSpPr/>
            <p:nvPr/>
          </p:nvSpPr>
          <p:spPr>
            <a:xfrm>
              <a:off x="53367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9" name="rc4559"/>
            <p:cNvSpPr/>
            <p:nvPr/>
          </p:nvSpPr>
          <p:spPr>
            <a:xfrm>
              <a:off x="53367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0" name="rc4560"/>
            <p:cNvSpPr/>
            <p:nvPr/>
          </p:nvSpPr>
          <p:spPr>
            <a:xfrm>
              <a:off x="53367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1" name="rc4561"/>
            <p:cNvSpPr/>
            <p:nvPr/>
          </p:nvSpPr>
          <p:spPr>
            <a:xfrm>
              <a:off x="53452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2" name="rc4562"/>
            <p:cNvSpPr/>
            <p:nvPr/>
          </p:nvSpPr>
          <p:spPr>
            <a:xfrm>
              <a:off x="53452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3" name="rc4563"/>
            <p:cNvSpPr/>
            <p:nvPr/>
          </p:nvSpPr>
          <p:spPr>
            <a:xfrm>
              <a:off x="534527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4" name="rc4564"/>
            <p:cNvSpPr/>
            <p:nvPr/>
          </p:nvSpPr>
          <p:spPr>
            <a:xfrm>
              <a:off x="53452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5" name="rc4565"/>
            <p:cNvSpPr/>
            <p:nvPr/>
          </p:nvSpPr>
          <p:spPr>
            <a:xfrm>
              <a:off x="53538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6" name="rc4566"/>
            <p:cNvSpPr/>
            <p:nvPr/>
          </p:nvSpPr>
          <p:spPr>
            <a:xfrm>
              <a:off x="53538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7" name="rc4567"/>
            <p:cNvSpPr/>
            <p:nvPr/>
          </p:nvSpPr>
          <p:spPr>
            <a:xfrm>
              <a:off x="53538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8" name="rc4568"/>
            <p:cNvSpPr/>
            <p:nvPr/>
          </p:nvSpPr>
          <p:spPr>
            <a:xfrm>
              <a:off x="53538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9" name="rc4569"/>
            <p:cNvSpPr/>
            <p:nvPr/>
          </p:nvSpPr>
          <p:spPr>
            <a:xfrm>
              <a:off x="536235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0" name="rc4570"/>
            <p:cNvSpPr/>
            <p:nvPr/>
          </p:nvSpPr>
          <p:spPr>
            <a:xfrm>
              <a:off x="536235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1" name="rc4571"/>
            <p:cNvSpPr/>
            <p:nvPr/>
          </p:nvSpPr>
          <p:spPr>
            <a:xfrm>
              <a:off x="536235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2" name="rc4572"/>
            <p:cNvSpPr/>
            <p:nvPr/>
          </p:nvSpPr>
          <p:spPr>
            <a:xfrm>
              <a:off x="536235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3" name="rc4573"/>
            <p:cNvSpPr/>
            <p:nvPr/>
          </p:nvSpPr>
          <p:spPr>
            <a:xfrm>
              <a:off x="537089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4" name="rc4574"/>
            <p:cNvSpPr/>
            <p:nvPr/>
          </p:nvSpPr>
          <p:spPr>
            <a:xfrm>
              <a:off x="537089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5" name="rc4575"/>
            <p:cNvSpPr/>
            <p:nvPr/>
          </p:nvSpPr>
          <p:spPr>
            <a:xfrm>
              <a:off x="537089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6" name="rc4576"/>
            <p:cNvSpPr/>
            <p:nvPr/>
          </p:nvSpPr>
          <p:spPr>
            <a:xfrm>
              <a:off x="537089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7" name="rc4577"/>
            <p:cNvSpPr/>
            <p:nvPr/>
          </p:nvSpPr>
          <p:spPr>
            <a:xfrm>
              <a:off x="537943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8" name="rc4578"/>
            <p:cNvSpPr/>
            <p:nvPr/>
          </p:nvSpPr>
          <p:spPr>
            <a:xfrm>
              <a:off x="537943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9" name="rc4579"/>
            <p:cNvSpPr/>
            <p:nvPr/>
          </p:nvSpPr>
          <p:spPr>
            <a:xfrm>
              <a:off x="537943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0" name="rc4580"/>
            <p:cNvSpPr/>
            <p:nvPr/>
          </p:nvSpPr>
          <p:spPr>
            <a:xfrm>
              <a:off x="537943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1" name="rc4581"/>
            <p:cNvSpPr/>
            <p:nvPr/>
          </p:nvSpPr>
          <p:spPr>
            <a:xfrm>
              <a:off x="538797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2" name="rc4582"/>
            <p:cNvSpPr/>
            <p:nvPr/>
          </p:nvSpPr>
          <p:spPr>
            <a:xfrm>
              <a:off x="538797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3" name="rc4583"/>
            <p:cNvSpPr/>
            <p:nvPr/>
          </p:nvSpPr>
          <p:spPr>
            <a:xfrm>
              <a:off x="538797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4" name="rc4584"/>
            <p:cNvSpPr/>
            <p:nvPr/>
          </p:nvSpPr>
          <p:spPr>
            <a:xfrm>
              <a:off x="538797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5" name="rc4585"/>
            <p:cNvSpPr/>
            <p:nvPr/>
          </p:nvSpPr>
          <p:spPr>
            <a:xfrm>
              <a:off x="539651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6" name="rc4586"/>
            <p:cNvSpPr/>
            <p:nvPr/>
          </p:nvSpPr>
          <p:spPr>
            <a:xfrm>
              <a:off x="539651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7" name="rc4587"/>
            <p:cNvSpPr/>
            <p:nvPr/>
          </p:nvSpPr>
          <p:spPr>
            <a:xfrm>
              <a:off x="5396516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8" name="rc4588"/>
            <p:cNvSpPr/>
            <p:nvPr/>
          </p:nvSpPr>
          <p:spPr>
            <a:xfrm>
              <a:off x="5396516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9" name="rc4589"/>
            <p:cNvSpPr/>
            <p:nvPr/>
          </p:nvSpPr>
          <p:spPr>
            <a:xfrm>
              <a:off x="54050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0" name="rc4590"/>
            <p:cNvSpPr/>
            <p:nvPr/>
          </p:nvSpPr>
          <p:spPr>
            <a:xfrm>
              <a:off x="54050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1" name="rc4591"/>
            <p:cNvSpPr/>
            <p:nvPr/>
          </p:nvSpPr>
          <p:spPr>
            <a:xfrm>
              <a:off x="54050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2" name="rc4592"/>
            <p:cNvSpPr/>
            <p:nvPr/>
          </p:nvSpPr>
          <p:spPr>
            <a:xfrm>
              <a:off x="54050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3" name="rc4593"/>
            <p:cNvSpPr/>
            <p:nvPr/>
          </p:nvSpPr>
          <p:spPr>
            <a:xfrm>
              <a:off x="54135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4" name="rc4594"/>
            <p:cNvSpPr/>
            <p:nvPr/>
          </p:nvSpPr>
          <p:spPr>
            <a:xfrm>
              <a:off x="54135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5" name="rc4595"/>
            <p:cNvSpPr/>
            <p:nvPr/>
          </p:nvSpPr>
          <p:spPr>
            <a:xfrm>
              <a:off x="54135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6" name="rc4596"/>
            <p:cNvSpPr/>
            <p:nvPr/>
          </p:nvSpPr>
          <p:spPr>
            <a:xfrm>
              <a:off x="54135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7" name="rc4597"/>
            <p:cNvSpPr/>
            <p:nvPr/>
          </p:nvSpPr>
          <p:spPr>
            <a:xfrm>
              <a:off x="54221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8" name="rc4598"/>
            <p:cNvSpPr/>
            <p:nvPr/>
          </p:nvSpPr>
          <p:spPr>
            <a:xfrm>
              <a:off x="54221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9" name="rc4599"/>
            <p:cNvSpPr/>
            <p:nvPr/>
          </p:nvSpPr>
          <p:spPr>
            <a:xfrm>
              <a:off x="54221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0" name="rc4600"/>
            <p:cNvSpPr/>
            <p:nvPr/>
          </p:nvSpPr>
          <p:spPr>
            <a:xfrm>
              <a:off x="54221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1" name="rc4601"/>
            <p:cNvSpPr/>
            <p:nvPr/>
          </p:nvSpPr>
          <p:spPr>
            <a:xfrm>
              <a:off x="54306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2" name="rc4602"/>
            <p:cNvSpPr/>
            <p:nvPr/>
          </p:nvSpPr>
          <p:spPr>
            <a:xfrm>
              <a:off x="54306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3" name="rc4603"/>
            <p:cNvSpPr/>
            <p:nvPr/>
          </p:nvSpPr>
          <p:spPr>
            <a:xfrm>
              <a:off x="54306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4" name="rc4604"/>
            <p:cNvSpPr/>
            <p:nvPr/>
          </p:nvSpPr>
          <p:spPr>
            <a:xfrm>
              <a:off x="54306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5" name="rc4605"/>
            <p:cNvSpPr/>
            <p:nvPr/>
          </p:nvSpPr>
          <p:spPr>
            <a:xfrm>
              <a:off x="54392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6" name="rc4606"/>
            <p:cNvSpPr/>
            <p:nvPr/>
          </p:nvSpPr>
          <p:spPr>
            <a:xfrm>
              <a:off x="54392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7" name="rc4607"/>
            <p:cNvSpPr/>
            <p:nvPr/>
          </p:nvSpPr>
          <p:spPr>
            <a:xfrm>
              <a:off x="54392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8" name="rc4608"/>
            <p:cNvSpPr/>
            <p:nvPr/>
          </p:nvSpPr>
          <p:spPr>
            <a:xfrm>
              <a:off x="54392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9" name="rc4609"/>
            <p:cNvSpPr/>
            <p:nvPr/>
          </p:nvSpPr>
          <p:spPr>
            <a:xfrm>
              <a:off x="54477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0" name="rc4610"/>
            <p:cNvSpPr/>
            <p:nvPr/>
          </p:nvSpPr>
          <p:spPr>
            <a:xfrm>
              <a:off x="54477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1" name="rc4611"/>
            <p:cNvSpPr/>
            <p:nvPr/>
          </p:nvSpPr>
          <p:spPr>
            <a:xfrm>
              <a:off x="54477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2" name="rc4612"/>
            <p:cNvSpPr/>
            <p:nvPr/>
          </p:nvSpPr>
          <p:spPr>
            <a:xfrm>
              <a:off x="54477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3" name="rc4613"/>
            <p:cNvSpPr/>
            <p:nvPr/>
          </p:nvSpPr>
          <p:spPr>
            <a:xfrm>
              <a:off x="54562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4" name="rc4614"/>
            <p:cNvSpPr/>
            <p:nvPr/>
          </p:nvSpPr>
          <p:spPr>
            <a:xfrm>
              <a:off x="54562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5" name="rc4615"/>
            <p:cNvSpPr/>
            <p:nvPr/>
          </p:nvSpPr>
          <p:spPr>
            <a:xfrm>
              <a:off x="54562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6" name="rc4616"/>
            <p:cNvSpPr/>
            <p:nvPr/>
          </p:nvSpPr>
          <p:spPr>
            <a:xfrm>
              <a:off x="54562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7" name="rc4617"/>
            <p:cNvSpPr/>
            <p:nvPr/>
          </p:nvSpPr>
          <p:spPr>
            <a:xfrm>
              <a:off x="54648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8" name="rc4618"/>
            <p:cNvSpPr/>
            <p:nvPr/>
          </p:nvSpPr>
          <p:spPr>
            <a:xfrm>
              <a:off x="54648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9" name="rc4619"/>
            <p:cNvSpPr/>
            <p:nvPr/>
          </p:nvSpPr>
          <p:spPr>
            <a:xfrm>
              <a:off x="54648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0" name="rc4620"/>
            <p:cNvSpPr/>
            <p:nvPr/>
          </p:nvSpPr>
          <p:spPr>
            <a:xfrm>
              <a:off x="54648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1" name="rc4621"/>
            <p:cNvSpPr/>
            <p:nvPr/>
          </p:nvSpPr>
          <p:spPr>
            <a:xfrm>
              <a:off x="54733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2" name="rc4622"/>
            <p:cNvSpPr/>
            <p:nvPr/>
          </p:nvSpPr>
          <p:spPr>
            <a:xfrm>
              <a:off x="54733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3" name="rc4623"/>
            <p:cNvSpPr/>
            <p:nvPr/>
          </p:nvSpPr>
          <p:spPr>
            <a:xfrm>
              <a:off x="54733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4" name="rc4624"/>
            <p:cNvSpPr/>
            <p:nvPr/>
          </p:nvSpPr>
          <p:spPr>
            <a:xfrm>
              <a:off x="54733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5" name="rc4625"/>
            <p:cNvSpPr/>
            <p:nvPr/>
          </p:nvSpPr>
          <p:spPr>
            <a:xfrm>
              <a:off x="54819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6" name="rc4626"/>
            <p:cNvSpPr/>
            <p:nvPr/>
          </p:nvSpPr>
          <p:spPr>
            <a:xfrm>
              <a:off x="54819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7" name="rc4627"/>
            <p:cNvSpPr/>
            <p:nvPr/>
          </p:nvSpPr>
          <p:spPr>
            <a:xfrm>
              <a:off x="54819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8" name="rc4628"/>
            <p:cNvSpPr/>
            <p:nvPr/>
          </p:nvSpPr>
          <p:spPr>
            <a:xfrm>
              <a:off x="54819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9" name="rc4629"/>
            <p:cNvSpPr/>
            <p:nvPr/>
          </p:nvSpPr>
          <p:spPr>
            <a:xfrm>
              <a:off x="54904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0" name="rc4630"/>
            <p:cNvSpPr/>
            <p:nvPr/>
          </p:nvSpPr>
          <p:spPr>
            <a:xfrm>
              <a:off x="54904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1" name="rc4631"/>
            <p:cNvSpPr/>
            <p:nvPr/>
          </p:nvSpPr>
          <p:spPr>
            <a:xfrm>
              <a:off x="54904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2" name="rc4632"/>
            <p:cNvSpPr/>
            <p:nvPr/>
          </p:nvSpPr>
          <p:spPr>
            <a:xfrm>
              <a:off x="54904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3" name="rc4633"/>
            <p:cNvSpPr/>
            <p:nvPr/>
          </p:nvSpPr>
          <p:spPr>
            <a:xfrm>
              <a:off x="54989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4" name="rc4634"/>
            <p:cNvSpPr/>
            <p:nvPr/>
          </p:nvSpPr>
          <p:spPr>
            <a:xfrm>
              <a:off x="54989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5" name="rc4635"/>
            <p:cNvSpPr/>
            <p:nvPr/>
          </p:nvSpPr>
          <p:spPr>
            <a:xfrm>
              <a:off x="54989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6" name="rc4636"/>
            <p:cNvSpPr/>
            <p:nvPr/>
          </p:nvSpPr>
          <p:spPr>
            <a:xfrm>
              <a:off x="54989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7" name="rc4637"/>
            <p:cNvSpPr/>
            <p:nvPr/>
          </p:nvSpPr>
          <p:spPr>
            <a:xfrm>
              <a:off x="55075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8" name="rc4638"/>
            <p:cNvSpPr/>
            <p:nvPr/>
          </p:nvSpPr>
          <p:spPr>
            <a:xfrm>
              <a:off x="55075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9" name="rc4639"/>
            <p:cNvSpPr/>
            <p:nvPr/>
          </p:nvSpPr>
          <p:spPr>
            <a:xfrm>
              <a:off x="55075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0" name="rc4640"/>
            <p:cNvSpPr/>
            <p:nvPr/>
          </p:nvSpPr>
          <p:spPr>
            <a:xfrm>
              <a:off x="55075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1" name="rc4641"/>
            <p:cNvSpPr/>
            <p:nvPr/>
          </p:nvSpPr>
          <p:spPr>
            <a:xfrm>
              <a:off x="55160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2" name="rc4642"/>
            <p:cNvSpPr/>
            <p:nvPr/>
          </p:nvSpPr>
          <p:spPr>
            <a:xfrm>
              <a:off x="55160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3" name="rc4643"/>
            <p:cNvSpPr/>
            <p:nvPr/>
          </p:nvSpPr>
          <p:spPr>
            <a:xfrm>
              <a:off x="55160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4" name="rc4644"/>
            <p:cNvSpPr/>
            <p:nvPr/>
          </p:nvSpPr>
          <p:spPr>
            <a:xfrm>
              <a:off x="55160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5" name="rc4645"/>
            <p:cNvSpPr/>
            <p:nvPr/>
          </p:nvSpPr>
          <p:spPr>
            <a:xfrm>
              <a:off x="55246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6" name="rc4646"/>
            <p:cNvSpPr/>
            <p:nvPr/>
          </p:nvSpPr>
          <p:spPr>
            <a:xfrm>
              <a:off x="55246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7" name="rc4647"/>
            <p:cNvSpPr/>
            <p:nvPr/>
          </p:nvSpPr>
          <p:spPr>
            <a:xfrm>
              <a:off x="55246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8" name="rc4648"/>
            <p:cNvSpPr/>
            <p:nvPr/>
          </p:nvSpPr>
          <p:spPr>
            <a:xfrm>
              <a:off x="55246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9" name="rc4649"/>
            <p:cNvSpPr/>
            <p:nvPr/>
          </p:nvSpPr>
          <p:spPr>
            <a:xfrm>
              <a:off x="55331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0" name="rc4650"/>
            <p:cNvSpPr/>
            <p:nvPr/>
          </p:nvSpPr>
          <p:spPr>
            <a:xfrm>
              <a:off x="55331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1" name="rc4651"/>
            <p:cNvSpPr/>
            <p:nvPr/>
          </p:nvSpPr>
          <p:spPr>
            <a:xfrm>
              <a:off x="55331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2" name="rc4652"/>
            <p:cNvSpPr/>
            <p:nvPr/>
          </p:nvSpPr>
          <p:spPr>
            <a:xfrm>
              <a:off x="55331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3" name="rc4653"/>
            <p:cNvSpPr/>
            <p:nvPr/>
          </p:nvSpPr>
          <p:spPr>
            <a:xfrm>
              <a:off x="55416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4" name="rc4654"/>
            <p:cNvSpPr/>
            <p:nvPr/>
          </p:nvSpPr>
          <p:spPr>
            <a:xfrm>
              <a:off x="55416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5" name="rc4655"/>
            <p:cNvSpPr/>
            <p:nvPr/>
          </p:nvSpPr>
          <p:spPr>
            <a:xfrm>
              <a:off x="55416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6" name="rc4656"/>
            <p:cNvSpPr/>
            <p:nvPr/>
          </p:nvSpPr>
          <p:spPr>
            <a:xfrm>
              <a:off x="55416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7" name="rc4657"/>
            <p:cNvSpPr/>
            <p:nvPr/>
          </p:nvSpPr>
          <p:spPr>
            <a:xfrm>
              <a:off x="55502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8" name="rc4658"/>
            <p:cNvSpPr/>
            <p:nvPr/>
          </p:nvSpPr>
          <p:spPr>
            <a:xfrm>
              <a:off x="55502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9" name="rc4659"/>
            <p:cNvSpPr/>
            <p:nvPr/>
          </p:nvSpPr>
          <p:spPr>
            <a:xfrm>
              <a:off x="55502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0" name="rc4660"/>
            <p:cNvSpPr/>
            <p:nvPr/>
          </p:nvSpPr>
          <p:spPr>
            <a:xfrm>
              <a:off x="55502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1" name="rc4661"/>
            <p:cNvSpPr/>
            <p:nvPr/>
          </p:nvSpPr>
          <p:spPr>
            <a:xfrm>
              <a:off x="55587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2" name="rc4662"/>
            <p:cNvSpPr/>
            <p:nvPr/>
          </p:nvSpPr>
          <p:spPr>
            <a:xfrm>
              <a:off x="55587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3" name="rc4663"/>
            <p:cNvSpPr/>
            <p:nvPr/>
          </p:nvSpPr>
          <p:spPr>
            <a:xfrm>
              <a:off x="55587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4" name="rc4664"/>
            <p:cNvSpPr/>
            <p:nvPr/>
          </p:nvSpPr>
          <p:spPr>
            <a:xfrm>
              <a:off x="55587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5" name="rc4665"/>
            <p:cNvSpPr/>
            <p:nvPr/>
          </p:nvSpPr>
          <p:spPr>
            <a:xfrm>
              <a:off x="55673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6" name="rc4666"/>
            <p:cNvSpPr/>
            <p:nvPr/>
          </p:nvSpPr>
          <p:spPr>
            <a:xfrm>
              <a:off x="55673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7" name="rc4667"/>
            <p:cNvSpPr/>
            <p:nvPr/>
          </p:nvSpPr>
          <p:spPr>
            <a:xfrm>
              <a:off x="55673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8" name="rc4668"/>
            <p:cNvSpPr/>
            <p:nvPr/>
          </p:nvSpPr>
          <p:spPr>
            <a:xfrm>
              <a:off x="55673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9" name="rc4669"/>
            <p:cNvSpPr/>
            <p:nvPr/>
          </p:nvSpPr>
          <p:spPr>
            <a:xfrm>
              <a:off x="55758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0" name="rc4670"/>
            <p:cNvSpPr/>
            <p:nvPr/>
          </p:nvSpPr>
          <p:spPr>
            <a:xfrm>
              <a:off x="55758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1" name="rc4671"/>
            <p:cNvSpPr/>
            <p:nvPr/>
          </p:nvSpPr>
          <p:spPr>
            <a:xfrm>
              <a:off x="55758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2" name="rc4672"/>
            <p:cNvSpPr/>
            <p:nvPr/>
          </p:nvSpPr>
          <p:spPr>
            <a:xfrm>
              <a:off x="55758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3" name="rc4673"/>
            <p:cNvSpPr/>
            <p:nvPr/>
          </p:nvSpPr>
          <p:spPr>
            <a:xfrm>
              <a:off x="55843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4" name="rc4674"/>
            <p:cNvSpPr/>
            <p:nvPr/>
          </p:nvSpPr>
          <p:spPr>
            <a:xfrm>
              <a:off x="55843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5" name="rc4675"/>
            <p:cNvSpPr/>
            <p:nvPr/>
          </p:nvSpPr>
          <p:spPr>
            <a:xfrm>
              <a:off x="55843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6" name="rc4676"/>
            <p:cNvSpPr/>
            <p:nvPr/>
          </p:nvSpPr>
          <p:spPr>
            <a:xfrm>
              <a:off x="55843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7" name="rc4677"/>
            <p:cNvSpPr/>
            <p:nvPr/>
          </p:nvSpPr>
          <p:spPr>
            <a:xfrm>
              <a:off x="55929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8" name="rc4678"/>
            <p:cNvSpPr/>
            <p:nvPr/>
          </p:nvSpPr>
          <p:spPr>
            <a:xfrm>
              <a:off x="55929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9" name="rc4679"/>
            <p:cNvSpPr/>
            <p:nvPr/>
          </p:nvSpPr>
          <p:spPr>
            <a:xfrm>
              <a:off x="55929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0" name="rc4680"/>
            <p:cNvSpPr/>
            <p:nvPr/>
          </p:nvSpPr>
          <p:spPr>
            <a:xfrm>
              <a:off x="55929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1" name="rc4681"/>
            <p:cNvSpPr/>
            <p:nvPr/>
          </p:nvSpPr>
          <p:spPr>
            <a:xfrm>
              <a:off x="56014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2" name="rc4682"/>
            <p:cNvSpPr/>
            <p:nvPr/>
          </p:nvSpPr>
          <p:spPr>
            <a:xfrm>
              <a:off x="56014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3" name="rc4683"/>
            <p:cNvSpPr/>
            <p:nvPr/>
          </p:nvSpPr>
          <p:spPr>
            <a:xfrm>
              <a:off x="56014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4" name="rc4684"/>
            <p:cNvSpPr/>
            <p:nvPr/>
          </p:nvSpPr>
          <p:spPr>
            <a:xfrm>
              <a:off x="56014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5" name="rc4685"/>
            <p:cNvSpPr/>
            <p:nvPr/>
          </p:nvSpPr>
          <p:spPr>
            <a:xfrm>
              <a:off x="56100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6" name="rc4686"/>
            <p:cNvSpPr/>
            <p:nvPr/>
          </p:nvSpPr>
          <p:spPr>
            <a:xfrm>
              <a:off x="56100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7" name="rc4687"/>
            <p:cNvSpPr/>
            <p:nvPr/>
          </p:nvSpPr>
          <p:spPr>
            <a:xfrm>
              <a:off x="56100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8" name="rc4688"/>
            <p:cNvSpPr/>
            <p:nvPr/>
          </p:nvSpPr>
          <p:spPr>
            <a:xfrm>
              <a:off x="56100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9" name="rc4689"/>
            <p:cNvSpPr/>
            <p:nvPr/>
          </p:nvSpPr>
          <p:spPr>
            <a:xfrm>
              <a:off x="561855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0" name="rc4690"/>
            <p:cNvSpPr/>
            <p:nvPr/>
          </p:nvSpPr>
          <p:spPr>
            <a:xfrm>
              <a:off x="561855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1" name="rc4691"/>
            <p:cNvSpPr/>
            <p:nvPr/>
          </p:nvSpPr>
          <p:spPr>
            <a:xfrm>
              <a:off x="561855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2" name="rc4692"/>
            <p:cNvSpPr/>
            <p:nvPr/>
          </p:nvSpPr>
          <p:spPr>
            <a:xfrm>
              <a:off x="561855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3" name="rc4693"/>
            <p:cNvSpPr/>
            <p:nvPr/>
          </p:nvSpPr>
          <p:spPr>
            <a:xfrm>
              <a:off x="562709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4" name="rc4694"/>
            <p:cNvSpPr/>
            <p:nvPr/>
          </p:nvSpPr>
          <p:spPr>
            <a:xfrm>
              <a:off x="562709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5" name="rc4695"/>
            <p:cNvSpPr/>
            <p:nvPr/>
          </p:nvSpPr>
          <p:spPr>
            <a:xfrm>
              <a:off x="562709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6" name="rc4696"/>
            <p:cNvSpPr/>
            <p:nvPr/>
          </p:nvSpPr>
          <p:spPr>
            <a:xfrm>
              <a:off x="562709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7" name="rc4697"/>
            <p:cNvSpPr/>
            <p:nvPr/>
          </p:nvSpPr>
          <p:spPr>
            <a:xfrm>
              <a:off x="563563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8" name="rc4698"/>
            <p:cNvSpPr/>
            <p:nvPr/>
          </p:nvSpPr>
          <p:spPr>
            <a:xfrm>
              <a:off x="563563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9" name="rc4699"/>
            <p:cNvSpPr/>
            <p:nvPr/>
          </p:nvSpPr>
          <p:spPr>
            <a:xfrm>
              <a:off x="563563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0" name="rc4700"/>
            <p:cNvSpPr/>
            <p:nvPr/>
          </p:nvSpPr>
          <p:spPr>
            <a:xfrm>
              <a:off x="563563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1" name="rc4701"/>
            <p:cNvSpPr/>
            <p:nvPr/>
          </p:nvSpPr>
          <p:spPr>
            <a:xfrm>
              <a:off x="564417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2" name="rc4702"/>
            <p:cNvSpPr/>
            <p:nvPr/>
          </p:nvSpPr>
          <p:spPr>
            <a:xfrm>
              <a:off x="564417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3" name="rc4703"/>
            <p:cNvSpPr/>
            <p:nvPr/>
          </p:nvSpPr>
          <p:spPr>
            <a:xfrm>
              <a:off x="564417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4" name="rc4704"/>
            <p:cNvSpPr/>
            <p:nvPr/>
          </p:nvSpPr>
          <p:spPr>
            <a:xfrm>
              <a:off x="564417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5" name="rc4705"/>
            <p:cNvSpPr/>
            <p:nvPr/>
          </p:nvSpPr>
          <p:spPr>
            <a:xfrm>
              <a:off x="565271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6" name="rc4706"/>
            <p:cNvSpPr/>
            <p:nvPr/>
          </p:nvSpPr>
          <p:spPr>
            <a:xfrm>
              <a:off x="565271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7" name="rc4707"/>
            <p:cNvSpPr/>
            <p:nvPr/>
          </p:nvSpPr>
          <p:spPr>
            <a:xfrm>
              <a:off x="5652715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8" name="rc4708"/>
            <p:cNvSpPr/>
            <p:nvPr/>
          </p:nvSpPr>
          <p:spPr>
            <a:xfrm>
              <a:off x="5652715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9" name="rc4709"/>
            <p:cNvSpPr/>
            <p:nvPr/>
          </p:nvSpPr>
          <p:spPr>
            <a:xfrm>
              <a:off x="56612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0" name="rc4710"/>
            <p:cNvSpPr/>
            <p:nvPr/>
          </p:nvSpPr>
          <p:spPr>
            <a:xfrm>
              <a:off x="56612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1" name="rc4711"/>
            <p:cNvSpPr/>
            <p:nvPr/>
          </p:nvSpPr>
          <p:spPr>
            <a:xfrm>
              <a:off x="56612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2" name="rc4712"/>
            <p:cNvSpPr/>
            <p:nvPr/>
          </p:nvSpPr>
          <p:spPr>
            <a:xfrm>
              <a:off x="56612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3" name="rc4713"/>
            <p:cNvSpPr/>
            <p:nvPr/>
          </p:nvSpPr>
          <p:spPr>
            <a:xfrm>
              <a:off x="56697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4" name="rc4714"/>
            <p:cNvSpPr/>
            <p:nvPr/>
          </p:nvSpPr>
          <p:spPr>
            <a:xfrm>
              <a:off x="56697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5" name="rc4715"/>
            <p:cNvSpPr/>
            <p:nvPr/>
          </p:nvSpPr>
          <p:spPr>
            <a:xfrm>
              <a:off x="56697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6" name="rc4716"/>
            <p:cNvSpPr/>
            <p:nvPr/>
          </p:nvSpPr>
          <p:spPr>
            <a:xfrm>
              <a:off x="56697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7" name="rc4717"/>
            <p:cNvSpPr/>
            <p:nvPr/>
          </p:nvSpPr>
          <p:spPr>
            <a:xfrm>
              <a:off x="56783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8" name="rc4718"/>
            <p:cNvSpPr/>
            <p:nvPr/>
          </p:nvSpPr>
          <p:spPr>
            <a:xfrm>
              <a:off x="56783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9" name="rc4719"/>
            <p:cNvSpPr/>
            <p:nvPr/>
          </p:nvSpPr>
          <p:spPr>
            <a:xfrm>
              <a:off x="56783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0" name="rc4720"/>
            <p:cNvSpPr/>
            <p:nvPr/>
          </p:nvSpPr>
          <p:spPr>
            <a:xfrm>
              <a:off x="56783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1" name="rc4721"/>
            <p:cNvSpPr/>
            <p:nvPr/>
          </p:nvSpPr>
          <p:spPr>
            <a:xfrm>
              <a:off x="56868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2" name="rc4722"/>
            <p:cNvSpPr/>
            <p:nvPr/>
          </p:nvSpPr>
          <p:spPr>
            <a:xfrm>
              <a:off x="56868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3" name="rc4723"/>
            <p:cNvSpPr/>
            <p:nvPr/>
          </p:nvSpPr>
          <p:spPr>
            <a:xfrm>
              <a:off x="56868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4" name="rc4724"/>
            <p:cNvSpPr/>
            <p:nvPr/>
          </p:nvSpPr>
          <p:spPr>
            <a:xfrm>
              <a:off x="56868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5" name="rc4725"/>
            <p:cNvSpPr/>
            <p:nvPr/>
          </p:nvSpPr>
          <p:spPr>
            <a:xfrm>
              <a:off x="56954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6" name="rc4726"/>
            <p:cNvSpPr/>
            <p:nvPr/>
          </p:nvSpPr>
          <p:spPr>
            <a:xfrm>
              <a:off x="569541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7" name="rc4727"/>
            <p:cNvSpPr/>
            <p:nvPr/>
          </p:nvSpPr>
          <p:spPr>
            <a:xfrm>
              <a:off x="569541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8" name="rc4728"/>
            <p:cNvSpPr/>
            <p:nvPr/>
          </p:nvSpPr>
          <p:spPr>
            <a:xfrm>
              <a:off x="56954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9" name="rc4729"/>
            <p:cNvSpPr/>
            <p:nvPr/>
          </p:nvSpPr>
          <p:spPr>
            <a:xfrm>
              <a:off x="57039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0" name="rc4730"/>
            <p:cNvSpPr/>
            <p:nvPr/>
          </p:nvSpPr>
          <p:spPr>
            <a:xfrm>
              <a:off x="57039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1" name="rc4731"/>
            <p:cNvSpPr/>
            <p:nvPr/>
          </p:nvSpPr>
          <p:spPr>
            <a:xfrm>
              <a:off x="57039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2" name="rc4732"/>
            <p:cNvSpPr/>
            <p:nvPr/>
          </p:nvSpPr>
          <p:spPr>
            <a:xfrm>
              <a:off x="57039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3" name="rc4733"/>
            <p:cNvSpPr/>
            <p:nvPr/>
          </p:nvSpPr>
          <p:spPr>
            <a:xfrm>
              <a:off x="57124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4" name="rc4734"/>
            <p:cNvSpPr/>
            <p:nvPr/>
          </p:nvSpPr>
          <p:spPr>
            <a:xfrm>
              <a:off x="57124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5" name="rc4735"/>
            <p:cNvSpPr/>
            <p:nvPr/>
          </p:nvSpPr>
          <p:spPr>
            <a:xfrm>
              <a:off x="57124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6" name="rc4736"/>
            <p:cNvSpPr/>
            <p:nvPr/>
          </p:nvSpPr>
          <p:spPr>
            <a:xfrm>
              <a:off x="57124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7" name="rc4737"/>
            <p:cNvSpPr/>
            <p:nvPr/>
          </p:nvSpPr>
          <p:spPr>
            <a:xfrm>
              <a:off x="57210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8" name="rc4738"/>
            <p:cNvSpPr/>
            <p:nvPr/>
          </p:nvSpPr>
          <p:spPr>
            <a:xfrm>
              <a:off x="57210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9" name="rc4739"/>
            <p:cNvSpPr/>
            <p:nvPr/>
          </p:nvSpPr>
          <p:spPr>
            <a:xfrm>
              <a:off x="57210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0" name="rc4740"/>
            <p:cNvSpPr/>
            <p:nvPr/>
          </p:nvSpPr>
          <p:spPr>
            <a:xfrm>
              <a:off x="57210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1" name="rc4741"/>
            <p:cNvSpPr/>
            <p:nvPr/>
          </p:nvSpPr>
          <p:spPr>
            <a:xfrm>
              <a:off x="57295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2" name="rc4742"/>
            <p:cNvSpPr/>
            <p:nvPr/>
          </p:nvSpPr>
          <p:spPr>
            <a:xfrm>
              <a:off x="57295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3" name="rc4743"/>
            <p:cNvSpPr/>
            <p:nvPr/>
          </p:nvSpPr>
          <p:spPr>
            <a:xfrm>
              <a:off x="57295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4" name="rc4744"/>
            <p:cNvSpPr/>
            <p:nvPr/>
          </p:nvSpPr>
          <p:spPr>
            <a:xfrm>
              <a:off x="57295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5" name="rc4745"/>
            <p:cNvSpPr/>
            <p:nvPr/>
          </p:nvSpPr>
          <p:spPr>
            <a:xfrm>
              <a:off x="57381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6" name="rc4746"/>
            <p:cNvSpPr/>
            <p:nvPr/>
          </p:nvSpPr>
          <p:spPr>
            <a:xfrm>
              <a:off x="573811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7" name="rc4747"/>
            <p:cNvSpPr/>
            <p:nvPr/>
          </p:nvSpPr>
          <p:spPr>
            <a:xfrm>
              <a:off x="573811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8" name="rc4748"/>
            <p:cNvSpPr/>
            <p:nvPr/>
          </p:nvSpPr>
          <p:spPr>
            <a:xfrm>
              <a:off x="57381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9" name="rc4749"/>
            <p:cNvSpPr/>
            <p:nvPr/>
          </p:nvSpPr>
          <p:spPr>
            <a:xfrm>
              <a:off x="57466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0" name="rc4750"/>
            <p:cNvSpPr/>
            <p:nvPr/>
          </p:nvSpPr>
          <p:spPr>
            <a:xfrm>
              <a:off x="57466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1" name="rc4751"/>
            <p:cNvSpPr/>
            <p:nvPr/>
          </p:nvSpPr>
          <p:spPr>
            <a:xfrm>
              <a:off x="57466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2" name="rc4752"/>
            <p:cNvSpPr/>
            <p:nvPr/>
          </p:nvSpPr>
          <p:spPr>
            <a:xfrm>
              <a:off x="57466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3" name="rc4753"/>
            <p:cNvSpPr/>
            <p:nvPr/>
          </p:nvSpPr>
          <p:spPr>
            <a:xfrm>
              <a:off x="57551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4" name="rc4754"/>
            <p:cNvSpPr/>
            <p:nvPr/>
          </p:nvSpPr>
          <p:spPr>
            <a:xfrm>
              <a:off x="57551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5" name="rc4755"/>
            <p:cNvSpPr/>
            <p:nvPr/>
          </p:nvSpPr>
          <p:spPr>
            <a:xfrm>
              <a:off x="57551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6" name="rc4756"/>
            <p:cNvSpPr/>
            <p:nvPr/>
          </p:nvSpPr>
          <p:spPr>
            <a:xfrm>
              <a:off x="57551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7" name="rc4757"/>
            <p:cNvSpPr/>
            <p:nvPr/>
          </p:nvSpPr>
          <p:spPr>
            <a:xfrm>
              <a:off x="57637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8" name="rc4758"/>
            <p:cNvSpPr/>
            <p:nvPr/>
          </p:nvSpPr>
          <p:spPr>
            <a:xfrm>
              <a:off x="57637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9" name="rc4759"/>
            <p:cNvSpPr/>
            <p:nvPr/>
          </p:nvSpPr>
          <p:spPr>
            <a:xfrm>
              <a:off x="57637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0" name="rc4760"/>
            <p:cNvSpPr/>
            <p:nvPr/>
          </p:nvSpPr>
          <p:spPr>
            <a:xfrm>
              <a:off x="57637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1" name="rc4761"/>
            <p:cNvSpPr/>
            <p:nvPr/>
          </p:nvSpPr>
          <p:spPr>
            <a:xfrm>
              <a:off x="57722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2" name="rc4762"/>
            <p:cNvSpPr/>
            <p:nvPr/>
          </p:nvSpPr>
          <p:spPr>
            <a:xfrm>
              <a:off x="57722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3" name="rc4763"/>
            <p:cNvSpPr/>
            <p:nvPr/>
          </p:nvSpPr>
          <p:spPr>
            <a:xfrm>
              <a:off x="57722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4" name="rc4764"/>
            <p:cNvSpPr/>
            <p:nvPr/>
          </p:nvSpPr>
          <p:spPr>
            <a:xfrm>
              <a:off x="57722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5" name="rc4765"/>
            <p:cNvSpPr/>
            <p:nvPr/>
          </p:nvSpPr>
          <p:spPr>
            <a:xfrm>
              <a:off x="57808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6" name="rc4766"/>
            <p:cNvSpPr/>
            <p:nvPr/>
          </p:nvSpPr>
          <p:spPr>
            <a:xfrm>
              <a:off x="578081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7" name="rc4767"/>
            <p:cNvSpPr/>
            <p:nvPr/>
          </p:nvSpPr>
          <p:spPr>
            <a:xfrm>
              <a:off x="578081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8" name="rc4768"/>
            <p:cNvSpPr/>
            <p:nvPr/>
          </p:nvSpPr>
          <p:spPr>
            <a:xfrm>
              <a:off x="57808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9" name="rc4769"/>
            <p:cNvSpPr/>
            <p:nvPr/>
          </p:nvSpPr>
          <p:spPr>
            <a:xfrm>
              <a:off x="57893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0" name="rc4770"/>
            <p:cNvSpPr/>
            <p:nvPr/>
          </p:nvSpPr>
          <p:spPr>
            <a:xfrm>
              <a:off x="57893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1" name="rc4771"/>
            <p:cNvSpPr/>
            <p:nvPr/>
          </p:nvSpPr>
          <p:spPr>
            <a:xfrm>
              <a:off x="57893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2" name="rc4772"/>
            <p:cNvSpPr/>
            <p:nvPr/>
          </p:nvSpPr>
          <p:spPr>
            <a:xfrm>
              <a:off x="57893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3" name="rc4773"/>
            <p:cNvSpPr/>
            <p:nvPr/>
          </p:nvSpPr>
          <p:spPr>
            <a:xfrm>
              <a:off x="57978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4" name="rc4774"/>
            <p:cNvSpPr/>
            <p:nvPr/>
          </p:nvSpPr>
          <p:spPr>
            <a:xfrm>
              <a:off x="57978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5" name="rc4775"/>
            <p:cNvSpPr/>
            <p:nvPr/>
          </p:nvSpPr>
          <p:spPr>
            <a:xfrm>
              <a:off x="57978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6" name="rc4776"/>
            <p:cNvSpPr/>
            <p:nvPr/>
          </p:nvSpPr>
          <p:spPr>
            <a:xfrm>
              <a:off x="57978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7" name="rc4777"/>
            <p:cNvSpPr/>
            <p:nvPr/>
          </p:nvSpPr>
          <p:spPr>
            <a:xfrm>
              <a:off x="58064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8" name="rc4778"/>
            <p:cNvSpPr/>
            <p:nvPr/>
          </p:nvSpPr>
          <p:spPr>
            <a:xfrm>
              <a:off x="58064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9" name="rc4779"/>
            <p:cNvSpPr/>
            <p:nvPr/>
          </p:nvSpPr>
          <p:spPr>
            <a:xfrm>
              <a:off x="58064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0" name="rc4780"/>
            <p:cNvSpPr/>
            <p:nvPr/>
          </p:nvSpPr>
          <p:spPr>
            <a:xfrm>
              <a:off x="58064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1" name="rc4781"/>
            <p:cNvSpPr/>
            <p:nvPr/>
          </p:nvSpPr>
          <p:spPr>
            <a:xfrm>
              <a:off x="58149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2" name="rc4782"/>
            <p:cNvSpPr/>
            <p:nvPr/>
          </p:nvSpPr>
          <p:spPr>
            <a:xfrm>
              <a:off x="58149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3" name="rc4783"/>
            <p:cNvSpPr/>
            <p:nvPr/>
          </p:nvSpPr>
          <p:spPr>
            <a:xfrm>
              <a:off x="58149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4" name="rc4784"/>
            <p:cNvSpPr/>
            <p:nvPr/>
          </p:nvSpPr>
          <p:spPr>
            <a:xfrm>
              <a:off x="58149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5" name="rc4785"/>
            <p:cNvSpPr/>
            <p:nvPr/>
          </p:nvSpPr>
          <p:spPr>
            <a:xfrm>
              <a:off x="58235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6" name="rc4786"/>
            <p:cNvSpPr/>
            <p:nvPr/>
          </p:nvSpPr>
          <p:spPr>
            <a:xfrm>
              <a:off x="582351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7" name="rc4787"/>
            <p:cNvSpPr/>
            <p:nvPr/>
          </p:nvSpPr>
          <p:spPr>
            <a:xfrm>
              <a:off x="582351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8" name="rc4788"/>
            <p:cNvSpPr/>
            <p:nvPr/>
          </p:nvSpPr>
          <p:spPr>
            <a:xfrm>
              <a:off x="58235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9" name="rc4789"/>
            <p:cNvSpPr/>
            <p:nvPr/>
          </p:nvSpPr>
          <p:spPr>
            <a:xfrm>
              <a:off x="58320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0" name="rc4790"/>
            <p:cNvSpPr/>
            <p:nvPr/>
          </p:nvSpPr>
          <p:spPr>
            <a:xfrm>
              <a:off x="58320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1" name="rc4791"/>
            <p:cNvSpPr/>
            <p:nvPr/>
          </p:nvSpPr>
          <p:spPr>
            <a:xfrm>
              <a:off x="58320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2" name="rc4792"/>
            <p:cNvSpPr/>
            <p:nvPr/>
          </p:nvSpPr>
          <p:spPr>
            <a:xfrm>
              <a:off x="58320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3" name="rc4793"/>
            <p:cNvSpPr/>
            <p:nvPr/>
          </p:nvSpPr>
          <p:spPr>
            <a:xfrm>
              <a:off x="58405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4" name="rc4794"/>
            <p:cNvSpPr/>
            <p:nvPr/>
          </p:nvSpPr>
          <p:spPr>
            <a:xfrm>
              <a:off x="58405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5" name="rc4795"/>
            <p:cNvSpPr/>
            <p:nvPr/>
          </p:nvSpPr>
          <p:spPr>
            <a:xfrm>
              <a:off x="58405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6" name="rc4796"/>
            <p:cNvSpPr/>
            <p:nvPr/>
          </p:nvSpPr>
          <p:spPr>
            <a:xfrm>
              <a:off x="58405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7" name="rc4797"/>
            <p:cNvSpPr/>
            <p:nvPr/>
          </p:nvSpPr>
          <p:spPr>
            <a:xfrm>
              <a:off x="58491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8" name="rc4798"/>
            <p:cNvSpPr/>
            <p:nvPr/>
          </p:nvSpPr>
          <p:spPr>
            <a:xfrm>
              <a:off x="58491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9" name="rc4799"/>
            <p:cNvSpPr/>
            <p:nvPr/>
          </p:nvSpPr>
          <p:spPr>
            <a:xfrm>
              <a:off x="58491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0" name="rc4800"/>
            <p:cNvSpPr/>
            <p:nvPr/>
          </p:nvSpPr>
          <p:spPr>
            <a:xfrm>
              <a:off x="58491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1" name="rc4801"/>
            <p:cNvSpPr/>
            <p:nvPr/>
          </p:nvSpPr>
          <p:spPr>
            <a:xfrm>
              <a:off x="58576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2" name="rc4802"/>
            <p:cNvSpPr/>
            <p:nvPr/>
          </p:nvSpPr>
          <p:spPr>
            <a:xfrm>
              <a:off x="58576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3" name="rc4803"/>
            <p:cNvSpPr/>
            <p:nvPr/>
          </p:nvSpPr>
          <p:spPr>
            <a:xfrm>
              <a:off x="58576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4" name="rc4804"/>
            <p:cNvSpPr/>
            <p:nvPr/>
          </p:nvSpPr>
          <p:spPr>
            <a:xfrm>
              <a:off x="58576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5" name="rc4805"/>
            <p:cNvSpPr/>
            <p:nvPr/>
          </p:nvSpPr>
          <p:spPr>
            <a:xfrm>
              <a:off x="58662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6" name="rc4806"/>
            <p:cNvSpPr/>
            <p:nvPr/>
          </p:nvSpPr>
          <p:spPr>
            <a:xfrm>
              <a:off x="586621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7" name="rc4807"/>
            <p:cNvSpPr/>
            <p:nvPr/>
          </p:nvSpPr>
          <p:spPr>
            <a:xfrm>
              <a:off x="586621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8" name="rc4808"/>
            <p:cNvSpPr/>
            <p:nvPr/>
          </p:nvSpPr>
          <p:spPr>
            <a:xfrm>
              <a:off x="586621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9" name="rc4809"/>
            <p:cNvSpPr/>
            <p:nvPr/>
          </p:nvSpPr>
          <p:spPr>
            <a:xfrm>
              <a:off x="58747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0" name="rc4810"/>
            <p:cNvSpPr/>
            <p:nvPr/>
          </p:nvSpPr>
          <p:spPr>
            <a:xfrm>
              <a:off x="587475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1" name="rc4811"/>
            <p:cNvSpPr/>
            <p:nvPr/>
          </p:nvSpPr>
          <p:spPr>
            <a:xfrm>
              <a:off x="587475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2" name="rc4812"/>
            <p:cNvSpPr/>
            <p:nvPr/>
          </p:nvSpPr>
          <p:spPr>
            <a:xfrm>
              <a:off x="587475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3" name="rc4813"/>
            <p:cNvSpPr/>
            <p:nvPr/>
          </p:nvSpPr>
          <p:spPr>
            <a:xfrm>
              <a:off x="588329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4" name="rc4814"/>
            <p:cNvSpPr/>
            <p:nvPr/>
          </p:nvSpPr>
          <p:spPr>
            <a:xfrm>
              <a:off x="588329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5" name="rc4815"/>
            <p:cNvSpPr/>
            <p:nvPr/>
          </p:nvSpPr>
          <p:spPr>
            <a:xfrm>
              <a:off x="588329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6" name="rc4816"/>
            <p:cNvSpPr/>
            <p:nvPr/>
          </p:nvSpPr>
          <p:spPr>
            <a:xfrm>
              <a:off x="588329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7" name="rc4817"/>
            <p:cNvSpPr/>
            <p:nvPr/>
          </p:nvSpPr>
          <p:spPr>
            <a:xfrm>
              <a:off x="589183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8" name="rc4818"/>
            <p:cNvSpPr/>
            <p:nvPr/>
          </p:nvSpPr>
          <p:spPr>
            <a:xfrm>
              <a:off x="589183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9" name="rc4819"/>
            <p:cNvSpPr/>
            <p:nvPr/>
          </p:nvSpPr>
          <p:spPr>
            <a:xfrm>
              <a:off x="589183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0" name="rc4820"/>
            <p:cNvSpPr/>
            <p:nvPr/>
          </p:nvSpPr>
          <p:spPr>
            <a:xfrm>
              <a:off x="589183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1" name="rc4821"/>
            <p:cNvSpPr/>
            <p:nvPr/>
          </p:nvSpPr>
          <p:spPr>
            <a:xfrm>
              <a:off x="590037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2" name="rc4822"/>
            <p:cNvSpPr/>
            <p:nvPr/>
          </p:nvSpPr>
          <p:spPr>
            <a:xfrm>
              <a:off x="590037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3" name="rc4823"/>
            <p:cNvSpPr/>
            <p:nvPr/>
          </p:nvSpPr>
          <p:spPr>
            <a:xfrm>
              <a:off x="5900374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4" name="rc4824"/>
            <p:cNvSpPr/>
            <p:nvPr/>
          </p:nvSpPr>
          <p:spPr>
            <a:xfrm>
              <a:off x="5900374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5" name="rc4825"/>
            <p:cNvSpPr/>
            <p:nvPr/>
          </p:nvSpPr>
          <p:spPr>
            <a:xfrm>
              <a:off x="590891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6" name="rc4826"/>
            <p:cNvSpPr/>
            <p:nvPr/>
          </p:nvSpPr>
          <p:spPr>
            <a:xfrm>
              <a:off x="5908914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7" name="rc4827"/>
            <p:cNvSpPr/>
            <p:nvPr/>
          </p:nvSpPr>
          <p:spPr>
            <a:xfrm>
              <a:off x="5908914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8" name="rc4828"/>
            <p:cNvSpPr/>
            <p:nvPr/>
          </p:nvSpPr>
          <p:spPr>
            <a:xfrm>
              <a:off x="5908914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9" name="rc4829"/>
            <p:cNvSpPr/>
            <p:nvPr/>
          </p:nvSpPr>
          <p:spPr>
            <a:xfrm>
              <a:off x="591745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0" name="rc4830"/>
            <p:cNvSpPr/>
            <p:nvPr/>
          </p:nvSpPr>
          <p:spPr>
            <a:xfrm>
              <a:off x="5917454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1" name="rc4831"/>
            <p:cNvSpPr/>
            <p:nvPr/>
          </p:nvSpPr>
          <p:spPr>
            <a:xfrm>
              <a:off x="5917454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2" name="rc4832"/>
            <p:cNvSpPr/>
            <p:nvPr/>
          </p:nvSpPr>
          <p:spPr>
            <a:xfrm>
              <a:off x="5917454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3" name="rc4833"/>
            <p:cNvSpPr/>
            <p:nvPr/>
          </p:nvSpPr>
          <p:spPr>
            <a:xfrm>
              <a:off x="59259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4" name="rc4834"/>
            <p:cNvSpPr/>
            <p:nvPr/>
          </p:nvSpPr>
          <p:spPr>
            <a:xfrm>
              <a:off x="592599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5" name="rc4835"/>
            <p:cNvSpPr/>
            <p:nvPr/>
          </p:nvSpPr>
          <p:spPr>
            <a:xfrm>
              <a:off x="592599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6" name="rc4836"/>
            <p:cNvSpPr/>
            <p:nvPr/>
          </p:nvSpPr>
          <p:spPr>
            <a:xfrm>
              <a:off x="592599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7" name="rc4837"/>
            <p:cNvSpPr/>
            <p:nvPr/>
          </p:nvSpPr>
          <p:spPr>
            <a:xfrm>
              <a:off x="59345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8" name="rc4838"/>
            <p:cNvSpPr/>
            <p:nvPr/>
          </p:nvSpPr>
          <p:spPr>
            <a:xfrm>
              <a:off x="593453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9" name="rc4839"/>
            <p:cNvSpPr/>
            <p:nvPr/>
          </p:nvSpPr>
          <p:spPr>
            <a:xfrm>
              <a:off x="593453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0" name="rc4840"/>
            <p:cNvSpPr/>
            <p:nvPr/>
          </p:nvSpPr>
          <p:spPr>
            <a:xfrm>
              <a:off x="593453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1" name="rc4841"/>
            <p:cNvSpPr/>
            <p:nvPr/>
          </p:nvSpPr>
          <p:spPr>
            <a:xfrm>
              <a:off x="59430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2" name="rc4842"/>
            <p:cNvSpPr/>
            <p:nvPr/>
          </p:nvSpPr>
          <p:spPr>
            <a:xfrm>
              <a:off x="594307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3" name="rc4843"/>
            <p:cNvSpPr/>
            <p:nvPr/>
          </p:nvSpPr>
          <p:spPr>
            <a:xfrm>
              <a:off x="594307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4" name="rc4844"/>
            <p:cNvSpPr/>
            <p:nvPr/>
          </p:nvSpPr>
          <p:spPr>
            <a:xfrm>
              <a:off x="594307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5" name="rc4845"/>
            <p:cNvSpPr/>
            <p:nvPr/>
          </p:nvSpPr>
          <p:spPr>
            <a:xfrm>
              <a:off x="59516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6" name="rc4846"/>
            <p:cNvSpPr/>
            <p:nvPr/>
          </p:nvSpPr>
          <p:spPr>
            <a:xfrm>
              <a:off x="595161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7" name="rc4847"/>
            <p:cNvSpPr/>
            <p:nvPr/>
          </p:nvSpPr>
          <p:spPr>
            <a:xfrm>
              <a:off x="595161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8" name="rc4848"/>
            <p:cNvSpPr/>
            <p:nvPr/>
          </p:nvSpPr>
          <p:spPr>
            <a:xfrm>
              <a:off x="595161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9" name="rc4849"/>
            <p:cNvSpPr/>
            <p:nvPr/>
          </p:nvSpPr>
          <p:spPr>
            <a:xfrm>
              <a:off x="59601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0" name="rc4850"/>
            <p:cNvSpPr/>
            <p:nvPr/>
          </p:nvSpPr>
          <p:spPr>
            <a:xfrm>
              <a:off x="596015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1" name="rc4851"/>
            <p:cNvSpPr/>
            <p:nvPr/>
          </p:nvSpPr>
          <p:spPr>
            <a:xfrm>
              <a:off x="596015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2" name="rc4852"/>
            <p:cNvSpPr/>
            <p:nvPr/>
          </p:nvSpPr>
          <p:spPr>
            <a:xfrm>
              <a:off x="596015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3" name="rc4853"/>
            <p:cNvSpPr/>
            <p:nvPr/>
          </p:nvSpPr>
          <p:spPr>
            <a:xfrm>
              <a:off x="59686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4" name="rc4854"/>
            <p:cNvSpPr/>
            <p:nvPr/>
          </p:nvSpPr>
          <p:spPr>
            <a:xfrm>
              <a:off x="596869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5" name="rc4855"/>
            <p:cNvSpPr/>
            <p:nvPr/>
          </p:nvSpPr>
          <p:spPr>
            <a:xfrm>
              <a:off x="596869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6" name="rc4856"/>
            <p:cNvSpPr/>
            <p:nvPr/>
          </p:nvSpPr>
          <p:spPr>
            <a:xfrm>
              <a:off x="596869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7" name="rc4857"/>
            <p:cNvSpPr/>
            <p:nvPr/>
          </p:nvSpPr>
          <p:spPr>
            <a:xfrm>
              <a:off x="59772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8" name="rc4858"/>
            <p:cNvSpPr/>
            <p:nvPr/>
          </p:nvSpPr>
          <p:spPr>
            <a:xfrm>
              <a:off x="597723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9" name="rc4859"/>
            <p:cNvSpPr/>
            <p:nvPr/>
          </p:nvSpPr>
          <p:spPr>
            <a:xfrm>
              <a:off x="597723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0" name="rc4860"/>
            <p:cNvSpPr/>
            <p:nvPr/>
          </p:nvSpPr>
          <p:spPr>
            <a:xfrm>
              <a:off x="597723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1" name="rc4861"/>
            <p:cNvSpPr/>
            <p:nvPr/>
          </p:nvSpPr>
          <p:spPr>
            <a:xfrm>
              <a:off x="59857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2" name="rc4862"/>
            <p:cNvSpPr/>
            <p:nvPr/>
          </p:nvSpPr>
          <p:spPr>
            <a:xfrm>
              <a:off x="5985773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3" name="rc4863"/>
            <p:cNvSpPr/>
            <p:nvPr/>
          </p:nvSpPr>
          <p:spPr>
            <a:xfrm>
              <a:off x="5985773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4" name="rc4864"/>
            <p:cNvSpPr/>
            <p:nvPr/>
          </p:nvSpPr>
          <p:spPr>
            <a:xfrm>
              <a:off x="5985773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5" name="rc4865"/>
            <p:cNvSpPr/>
            <p:nvPr/>
          </p:nvSpPr>
          <p:spPr>
            <a:xfrm>
              <a:off x="59943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6" name="rc4866"/>
            <p:cNvSpPr/>
            <p:nvPr/>
          </p:nvSpPr>
          <p:spPr>
            <a:xfrm>
              <a:off x="5994313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7" name="rc4867"/>
            <p:cNvSpPr/>
            <p:nvPr/>
          </p:nvSpPr>
          <p:spPr>
            <a:xfrm>
              <a:off x="5994313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8" name="rc4868"/>
            <p:cNvSpPr/>
            <p:nvPr/>
          </p:nvSpPr>
          <p:spPr>
            <a:xfrm>
              <a:off x="5994313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9" name="rc4869"/>
            <p:cNvSpPr/>
            <p:nvPr/>
          </p:nvSpPr>
          <p:spPr>
            <a:xfrm>
              <a:off x="60028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0" name="rc4870"/>
            <p:cNvSpPr/>
            <p:nvPr/>
          </p:nvSpPr>
          <p:spPr>
            <a:xfrm>
              <a:off x="60028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1" name="rc4871"/>
            <p:cNvSpPr/>
            <p:nvPr/>
          </p:nvSpPr>
          <p:spPr>
            <a:xfrm>
              <a:off x="60028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2" name="rc4872"/>
            <p:cNvSpPr/>
            <p:nvPr/>
          </p:nvSpPr>
          <p:spPr>
            <a:xfrm>
              <a:off x="60028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3" name="rc4873"/>
            <p:cNvSpPr/>
            <p:nvPr/>
          </p:nvSpPr>
          <p:spPr>
            <a:xfrm>
              <a:off x="60113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4" name="rc4874"/>
            <p:cNvSpPr/>
            <p:nvPr/>
          </p:nvSpPr>
          <p:spPr>
            <a:xfrm>
              <a:off x="60113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5" name="rc4875"/>
            <p:cNvSpPr/>
            <p:nvPr/>
          </p:nvSpPr>
          <p:spPr>
            <a:xfrm>
              <a:off x="60113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6" name="rc4876"/>
            <p:cNvSpPr/>
            <p:nvPr/>
          </p:nvSpPr>
          <p:spPr>
            <a:xfrm>
              <a:off x="60113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7" name="rc4877"/>
            <p:cNvSpPr/>
            <p:nvPr/>
          </p:nvSpPr>
          <p:spPr>
            <a:xfrm>
              <a:off x="60199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8" name="rc4878"/>
            <p:cNvSpPr/>
            <p:nvPr/>
          </p:nvSpPr>
          <p:spPr>
            <a:xfrm>
              <a:off x="60199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9" name="rc4879"/>
            <p:cNvSpPr/>
            <p:nvPr/>
          </p:nvSpPr>
          <p:spPr>
            <a:xfrm>
              <a:off x="60199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0" name="rc4880"/>
            <p:cNvSpPr/>
            <p:nvPr/>
          </p:nvSpPr>
          <p:spPr>
            <a:xfrm>
              <a:off x="60199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1" name="rc4881"/>
            <p:cNvSpPr/>
            <p:nvPr/>
          </p:nvSpPr>
          <p:spPr>
            <a:xfrm>
              <a:off x="60284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2" name="rc4882"/>
            <p:cNvSpPr/>
            <p:nvPr/>
          </p:nvSpPr>
          <p:spPr>
            <a:xfrm>
              <a:off x="60284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3" name="rc4883"/>
            <p:cNvSpPr/>
            <p:nvPr/>
          </p:nvSpPr>
          <p:spPr>
            <a:xfrm>
              <a:off x="60284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4" name="rc4884"/>
            <p:cNvSpPr/>
            <p:nvPr/>
          </p:nvSpPr>
          <p:spPr>
            <a:xfrm>
              <a:off x="60284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5" name="rc4885"/>
            <p:cNvSpPr/>
            <p:nvPr/>
          </p:nvSpPr>
          <p:spPr>
            <a:xfrm>
              <a:off x="60370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6" name="rc4886"/>
            <p:cNvSpPr/>
            <p:nvPr/>
          </p:nvSpPr>
          <p:spPr>
            <a:xfrm>
              <a:off x="603701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7" name="rc4887"/>
            <p:cNvSpPr/>
            <p:nvPr/>
          </p:nvSpPr>
          <p:spPr>
            <a:xfrm>
              <a:off x="603701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8" name="rc4888"/>
            <p:cNvSpPr/>
            <p:nvPr/>
          </p:nvSpPr>
          <p:spPr>
            <a:xfrm>
              <a:off x="603701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9" name="rc4889"/>
            <p:cNvSpPr/>
            <p:nvPr/>
          </p:nvSpPr>
          <p:spPr>
            <a:xfrm>
              <a:off x="60455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0" name="rc4890"/>
            <p:cNvSpPr/>
            <p:nvPr/>
          </p:nvSpPr>
          <p:spPr>
            <a:xfrm>
              <a:off x="60455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1" name="rc4891"/>
            <p:cNvSpPr/>
            <p:nvPr/>
          </p:nvSpPr>
          <p:spPr>
            <a:xfrm>
              <a:off x="60455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2" name="rc4892"/>
            <p:cNvSpPr/>
            <p:nvPr/>
          </p:nvSpPr>
          <p:spPr>
            <a:xfrm>
              <a:off x="60455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rc4893"/>
            <p:cNvSpPr/>
            <p:nvPr/>
          </p:nvSpPr>
          <p:spPr>
            <a:xfrm>
              <a:off x="60540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4" name="rc4894"/>
            <p:cNvSpPr/>
            <p:nvPr/>
          </p:nvSpPr>
          <p:spPr>
            <a:xfrm>
              <a:off x="60540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5" name="rc4895"/>
            <p:cNvSpPr/>
            <p:nvPr/>
          </p:nvSpPr>
          <p:spPr>
            <a:xfrm>
              <a:off x="60540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6" name="rc4896"/>
            <p:cNvSpPr/>
            <p:nvPr/>
          </p:nvSpPr>
          <p:spPr>
            <a:xfrm>
              <a:off x="60540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7" name="rc4897"/>
            <p:cNvSpPr/>
            <p:nvPr/>
          </p:nvSpPr>
          <p:spPr>
            <a:xfrm>
              <a:off x="60626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8" name="rc4898"/>
            <p:cNvSpPr/>
            <p:nvPr/>
          </p:nvSpPr>
          <p:spPr>
            <a:xfrm>
              <a:off x="60626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9" name="rc4899"/>
            <p:cNvSpPr/>
            <p:nvPr/>
          </p:nvSpPr>
          <p:spPr>
            <a:xfrm>
              <a:off x="60626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0" name="rc4900"/>
            <p:cNvSpPr/>
            <p:nvPr/>
          </p:nvSpPr>
          <p:spPr>
            <a:xfrm>
              <a:off x="60626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1" name="rc4901"/>
            <p:cNvSpPr/>
            <p:nvPr/>
          </p:nvSpPr>
          <p:spPr>
            <a:xfrm>
              <a:off x="60711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2" name="rc4902"/>
            <p:cNvSpPr/>
            <p:nvPr/>
          </p:nvSpPr>
          <p:spPr>
            <a:xfrm>
              <a:off x="60711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3" name="rc4903"/>
            <p:cNvSpPr/>
            <p:nvPr/>
          </p:nvSpPr>
          <p:spPr>
            <a:xfrm>
              <a:off x="60711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4" name="rc4904"/>
            <p:cNvSpPr/>
            <p:nvPr/>
          </p:nvSpPr>
          <p:spPr>
            <a:xfrm>
              <a:off x="60711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5" name="rc4905"/>
            <p:cNvSpPr/>
            <p:nvPr/>
          </p:nvSpPr>
          <p:spPr>
            <a:xfrm>
              <a:off x="60797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6" name="rc4906"/>
            <p:cNvSpPr/>
            <p:nvPr/>
          </p:nvSpPr>
          <p:spPr>
            <a:xfrm>
              <a:off x="607971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7" name="rc4907"/>
            <p:cNvSpPr/>
            <p:nvPr/>
          </p:nvSpPr>
          <p:spPr>
            <a:xfrm>
              <a:off x="607971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8" name="rc4908"/>
            <p:cNvSpPr/>
            <p:nvPr/>
          </p:nvSpPr>
          <p:spPr>
            <a:xfrm>
              <a:off x="607971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9" name="rc4909"/>
            <p:cNvSpPr/>
            <p:nvPr/>
          </p:nvSpPr>
          <p:spPr>
            <a:xfrm>
              <a:off x="60882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0" name="rc4910"/>
            <p:cNvSpPr/>
            <p:nvPr/>
          </p:nvSpPr>
          <p:spPr>
            <a:xfrm>
              <a:off x="60882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1" name="rc4911"/>
            <p:cNvSpPr/>
            <p:nvPr/>
          </p:nvSpPr>
          <p:spPr>
            <a:xfrm>
              <a:off x="60882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2" name="rc4912"/>
            <p:cNvSpPr/>
            <p:nvPr/>
          </p:nvSpPr>
          <p:spPr>
            <a:xfrm>
              <a:off x="60882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3" name="rc4913"/>
            <p:cNvSpPr/>
            <p:nvPr/>
          </p:nvSpPr>
          <p:spPr>
            <a:xfrm>
              <a:off x="60967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4" name="rc4914"/>
            <p:cNvSpPr/>
            <p:nvPr/>
          </p:nvSpPr>
          <p:spPr>
            <a:xfrm>
              <a:off x="60967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5" name="rc4915"/>
            <p:cNvSpPr/>
            <p:nvPr/>
          </p:nvSpPr>
          <p:spPr>
            <a:xfrm>
              <a:off x="60967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6" name="rc4916"/>
            <p:cNvSpPr/>
            <p:nvPr/>
          </p:nvSpPr>
          <p:spPr>
            <a:xfrm>
              <a:off x="60967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7" name="rc4917"/>
            <p:cNvSpPr/>
            <p:nvPr/>
          </p:nvSpPr>
          <p:spPr>
            <a:xfrm>
              <a:off x="61053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8" name="rc4918"/>
            <p:cNvSpPr/>
            <p:nvPr/>
          </p:nvSpPr>
          <p:spPr>
            <a:xfrm>
              <a:off x="61053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9" name="rc4919"/>
            <p:cNvSpPr/>
            <p:nvPr/>
          </p:nvSpPr>
          <p:spPr>
            <a:xfrm>
              <a:off x="61053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0" name="rc4920"/>
            <p:cNvSpPr/>
            <p:nvPr/>
          </p:nvSpPr>
          <p:spPr>
            <a:xfrm>
              <a:off x="61053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1" name="rc4921"/>
            <p:cNvSpPr/>
            <p:nvPr/>
          </p:nvSpPr>
          <p:spPr>
            <a:xfrm>
              <a:off x="61138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2" name="rc4922"/>
            <p:cNvSpPr/>
            <p:nvPr/>
          </p:nvSpPr>
          <p:spPr>
            <a:xfrm>
              <a:off x="61138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3" name="rc4923"/>
            <p:cNvSpPr/>
            <p:nvPr/>
          </p:nvSpPr>
          <p:spPr>
            <a:xfrm>
              <a:off x="61138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4" name="rc4924"/>
            <p:cNvSpPr/>
            <p:nvPr/>
          </p:nvSpPr>
          <p:spPr>
            <a:xfrm>
              <a:off x="61138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5" name="rc4925"/>
            <p:cNvSpPr/>
            <p:nvPr/>
          </p:nvSpPr>
          <p:spPr>
            <a:xfrm>
              <a:off x="61224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6" name="rc4926"/>
            <p:cNvSpPr/>
            <p:nvPr/>
          </p:nvSpPr>
          <p:spPr>
            <a:xfrm>
              <a:off x="612241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7" name="rc4927"/>
            <p:cNvSpPr/>
            <p:nvPr/>
          </p:nvSpPr>
          <p:spPr>
            <a:xfrm>
              <a:off x="612241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8" name="rc4928"/>
            <p:cNvSpPr/>
            <p:nvPr/>
          </p:nvSpPr>
          <p:spPr>
            <a:xfrm>
              <a:off x="612241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9" name="rc4929"/>
            <p:cNvSpPr/>
            <p:nvPr/>
          </p:nvSpPr>
          <p:spPr>
            <a:xfrm>
              <a:off x="61309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0" name="rc4930"/>
            <p:cNvSpPr/>
            <p:nvPr/>
          </p:nvSpPr>
          <p:spPr>
            <a:xfrm>
              <a:off x="61309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1" name="rc4931"/>
            <p:cNvSpPr/>
            <p:nvPr/>
          </p:nvSpPr>
          <p:spPr>
            <a:xfrm>
              <a:off x="61309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2" name="rc4932"/>
            <p:cNvSpPr/>
            <p:nvPr/>
          </p:nvSpPr>
          <p:spPr>
            <a:xfrm>
              <a:off x="61309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3" name="rc4933"/>
            <p:cNvSpPr/>
            <p:nvPr/>
          </p:nvSpPr>
          <p:spPr>
            <a:xfrm>
              <a:off x="613949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4" name="rc4934"/>
            <p:cNvSpPr/>
            <p:nvPr/>
          </p:nvSpPr>
          <p:spPr>
            <a:xfrm>
              <a:off x="613949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5" name="rc4935"/>
            <p:cNvSpPr/>
            <p:nvPr/>
          </p:nvSpPr>
          <p:spPr>
            <a:xfrm>
              <a:off x="613949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6" name="rc4936"/>
            <p:cNvSpPr/>
            <p:nvPr/>
          </p:nvSpPr>
          <p:spPr>
            <a:xfrm>
              <a:off x="613949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7" name="rc4937"/>
            <p:cNvSpPr/>
            <p:nvPr/>
          </p:nvSpPr>
          <p:spPr>
            <a:xfrm>
              <a:off x="614803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8" name="rc4938"/>
            <p:cNvSpPr/>
            <p:nvPr/>
          </p:nvSpPr>
          <p:spPr>
            <a:xfrm>
              <a:off x="614803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9" name="rc4939"/>
            <p:cNvSpPr/>
            <p:nvPr/>
          </p:nvSpPr>
          <p:spPr>
            <a:xfrm>
              <a:off x="614803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0" name="rc4940"/>
            <p:cNvSpPr/>
            <p:nvPr/>
          </p:nvSpPr>
          <p:spPr>
            <a:xfrm>
              <a:off x="614803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1" name="rc4941"/>
            <p:cNvSpPr/>
            <p:nvPr/>
          </p:nvSpPr>
          <p:spPr>
            <a:xfrm>
              <a:off x="615657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2" name="rc4942"/>
            <p:cNvSpPr/>
            <p:nvPr/>
          </p:nvSpPr>
          <p:spPr>
            <a:xfrm>
              <a:off x="615657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3" name="rc4943"/>
            <p:cNvSpPr/>
            <p:nvPr/>
          </p:nvSpPr>
          <p:spPr>
            <a:xfrm>
              <a:off x="615657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4" name="rc4944"/>
            <p:cNvSpPr/>
            <p:nvPr/>
          </p:nvSpPr>
          <p:spPr>
            <a:xfrm>
              <a:off x="615657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5" name="rc4945"/>
            <p:cNvSpPr/>
            <p:nvPr/>
          </p:nvSpPr>
          <p:spPr>
            <a:xfrm>
              <a:off x="616511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6" name="rc4946"/>
            <p:cNvSpPr/>
            <p:nvPr/>
          </p:nvSpPr>
          <p:spPr>
            <a:xfrm>
              <a:off x="616511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7" name="rc4947"/>
            <p:cNvSpPr/>
            <p:nvPr/>
          </p:nvSpPr>
          <p:spPr>
            <a:xfrm>
              <a:off x="616511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8" name="rc4948"/>
            <p:cNvSpPr/>
            <p:nvPr/>
          </p:nvSpPr>
          <p:spPr>
            <a:xfrm>
              <a:off x="616511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9" name="rc4949"/>
            <p:cNvSpPr/>
            <p:nvPr/>
          </p:nvSpPr>
          <p:spPr>
            <a:xfrm>
              <a:off x="6173653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0" name="rc4950"/>
            <p:cNvSpPr/>
            <p:nvPr/>
          </p:nvSpPr>
          <p:spPr>
            <a:xfrm>
              <a:off x="6173653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1" name="rc4951"/>
            <p:cNvSpPr/>
            <p:nvPr/>
          </p:nvSpPr>
          <p:spPr>
            <a:xfrm>
              <a:off x="6173653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2" name="rc4952"/>
            <p:cNvSpPr/>
            <p:nvPr/>
          </p:nvSpPr>
          <p:spPr>
            <a:xfrm>
              <a:off x="6173653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3" name="rc4953"/>
            <p:cNvSpPr/>
            <p:nvPr/>
          </p:nvSpPr>
          <p:spPr>
            <a:xfrm>
              <a:off x="61821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4" name="rc4954"/>
            <p:cNvSpPr/>
            <p:nvPr/>
          </p:nvSpPr>
          <p:spPr>
            <a:xfrm>
              <a:off x="61821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5" name="rc4955"/>
            <p:cNvSpPr/>
            <p:nvPr/>
          </p:nvSpPr>
          <p:spPr>
            <a:xfrm>
              <a:off x="61821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6" name="rc4956"/>
            <p:cNvSpPr/>
            <p:nvPr/>
          </p:nvSpPr>
          <p:spPr>
            <a:xfrm>
              <a:off x="61821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7" name="rc4957"/>
            <p:cNvSpPr/>
            <p:nvPr/>
          </p:nvSpPr>
          <p:spPr>
            <a:xfrm>
              <a:off x="61907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8" name="rc4958"/>
            <p:cNvSpPr/>
            <p:nvPr/>
          </p:nvSpPr>
          <p:spPr>
            <a:xfrm>
              <a:off x="619073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9" name="rc4959"/>
            <p:cNvSpPr/>
            <p:nvPr/>
          </p:nvSpPr>
          <p:spPr>
            <a:xfrm>
              <a:off x="619073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0" name="rc4960"/>
            <p:cNvSpPr/>
            <p:nvPr/>
          </p:nvSpPr>
          <p:spPr>
            <a:xfrm>
              <a:off x="619073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1" name="rc4961"/>
            <p:cNvSpPr/>
            <p:nvPr/>
          </p:nvSpPr>
          <p:spPr>
            <a:xfrm>
              <a:off x="61992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2" name="rc4962"/>
            <p:cNvSpPr/>
            <p:nvPr/>
          </p:nvSpPr>
          <p:spPr>
            <a:xfrm>
              <a:off x="61992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3" name="rc4963"/>
            <p:cNvSpPr/>
            <p:nvPr/>
          </p:nvSpPr>
          <p:spPr>
            <a:xfrm>
              <a:off x="61992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4" name="rc4964"/>
            <p:cNvSpPr/>
            <p:nvPr/>
          </p:nvSpPr>
          <p:spPr>
            <a:xfrm>
              <a:off x="61992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5" name="rc4965"/>
            <p:cNvSpPr/>
            <p:nvPr/>
          </p:nvSpPr>
          <p:spPr>
            <a:xfrm>
              <a:off x="62078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6" name="rc4966"/>
            <p:cNvSpPr/>
            <p:nvPr/>
          </p:nvSpPr>
          <p:spPr>
            <a:xfrm>
              <a:off x="62078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7" name="rc4967"/>
            <p:cNvSpPr/>
            <p:nvPr/>
          </p:nvSpPr>
          <p:spPr>
            <a:xfrm>
              <a:off x="62078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8" name="rc4968"/>
            <p:cNvSpPr/>
            <p:nvPr/>
          </p:nvSpPr>
          <p:spPr>
            <a:xfrm>
              <a:off x="62078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9" name="rc4969"/>
            <p:cNvSpPr/>
            <p:nvPr/>
          </p:nvSpPr>
          <p:spPr>
            <a:xfrm>
              <a:off x="62163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0" name="rc4970"/>
            <p:cNvSpPr/>
            <p:nvPr/>
          </p:nvSpPr>
          <p:spPr>
            <a:xfrm>
              <a:off x="62163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1" name="rc4971"/>
            <p:cNvSpPr/>
            <p:nvPr/>
          </p:nvSpPr>
          <p:spPr>
            <a:xfrm>
              <a:off x="62163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2" name="rc4972"/>
            <p:cNvSpPr/>
            <p:nvPr/>
          </p:nvSpPr>
          <p:spPr>
            <a:xfrm>
              <a:off x="62163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3" name="rc4973"/>
            <p:cNvSpPr/>
            <p:nvPr/>
          </p:nvSpPr>
          <p:spPr>
            <a:xfrm>
              <a:off x="62248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4" name="rc4974"/>
            <p:cNvSpPr/>
            <p:nvPr/>
          </p:nvSpPr>
          <p:spPr>
            <a:xfrm>
              <a:off x="62248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5" name="rc4975"/>
            <p:cNvSpPr/>
            <p:nvPr/>
          </p:nvSpPr>
          <p:spPr>
            <a:xfrm>
              <a:off x="62248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6" name="rc4976"/>
            <p:cNvSpPr/>
            <p:nvPr/>
          </p:nvSpPr>
          <p:spPr>
            <a:xfrm>
              <a:off x="62248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7" name="rc4977"/>
            <p:cNvSpPr/>
            <p:nvPr/>
          </p:nvSpPr>
          <p:spPr>
            <a:xfrm>
              <a:off x="62334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8" name="rc4978"/>
            <p:cNvSpPr/>
            <p:nvPr/>
          </p:nvSpPr>
          <p:spPr>
            <a:xfrm>
              <a:off x="623343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9" name="rc4979"/>
            <p:cNvSpPr/>
            <p:nvPr/>
          </p:nvSpPr>
          <p:spPr>
            <a:xfrm>
              <a:off x="623343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0" name="rc4980"/>
            <p:cNvSpPr/>
            <p:nvPr/>
          </p:nvSpPr>
          <p:spPr>
            <a:xfrm>
              <a:off x="623343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1" name="rc4981"/>
            <p:cNvSpPr/>
            <p:nvPr/>
          </p:nvSpPr>
          <p:spPr>
            <a:xfrm>
              <a:off x="62419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2" name="rc4982"/>
            <p:cNvSpPr/>
            <p:nvPr/>
          </p:nvSpPr>
          <p:spPr>
            <a:xfrm>
              <a:off x="62419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3" name="rc4983"/>
            <p:cNvSpPr/>
            <p:nvPr/>
          </p:nvSpPr>
          <p:spPr>
            <a:xfrm>
              <a:off x="62419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4" name="rc4984"/>
            <p:cNvSpPr/>
            <p:nvPr/>
          </p:nvSpPr>
          <p:spPr>
            <a:xfrm>
              <a:off x="62419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5" name="rc4985"/>
            <p:cNvSpPr/>
            <p:nvPr/>
          </p:nvSpPr>
          <p:spPr>
            <a:xfrm>
              <a:off x="62505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6" name="rc4986"/>
            <p:cNvSpPr/>
            <p:nvPr/>
          </p:nvSpPr>
          <p:spPr>
            <a:xfrm>
              <a:off x="62505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7" name="rc4987"/>
            <p:cNvSpPr/>
            <p:nvPr/>
          </p:nvSpPr>
          <p:spPr>
            <a:xfrm>
              <a:off x="62505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8" name="rc4988"/>
            <p:cNvSpPr/>
            <p:nvPr/>
          </p:nvSpPr>
          <p:spPr>
            <a:xfrm>
              <a:off x="62505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9" name="rc4989"/>
            <p:cNvSpPr/>
            <p:nvPr/>
          </p:nvSpPr>
          <p:spPr>
            <a:xfrm>
              <a:off x="62590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0" name="rc4990"/>
            <p:cNvSpPr/>
            <p:nvPr/>
          </p:nvSpPr>
          <p:spPr>
            <a:xfrm>
              <a:off x="62590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1" name="rc4991"/>
            <p:cNvSpPr/>
            <p:nvPr/>
          </p:nvSpPr>
          <p:spPr>
            <a:xfrm>
              <a:off x="62590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2" name="rc4992"/>
            <p:cNvSpPr/>
            <p:nvPr/>
          </p:nvSpPr>
          <p:spPr>
            <a:xfrm>
              <a:off x="62590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3" name="rc4993"/>
            <p:cNvSpPr/>
            <p:nvPr/>
          </p:nvSpPr>
          <p:spPr>
            <a:xfrm>
              <a:off x="62675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4" name="rc4994"/>
            <p:cNvSpPr/>
            <p:nvPr/>
          </p:nvSpPr>
          <p:spPr>
            <a:xfrm>
              <a:off x="62675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5" name="rc4995"/>
            <p:cNvSpPr/>
            <p:nvPr/>
          </p:nvSpPr>
          <p:spPr>
            <a:xfrm>
              <a:off x="62675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6" name="rc4996"/>
            <p:cNvSpPr/>
            <p:nvPr/>
          </p:nvSpPr>
          <p:spPr>
            <a:xfrm>
              <a:off x="62675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7" name="rc4997"/>
            <p:cNvSpPr/>
            <p:nvPr/>
          </p:nvSpPr>
          <p:spPr>
            <a:xfrm>
              <a:off x="62761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8" name="rc4998"/>
            <p:cNvSpPr/>
            <p:nvPr/>
          </p:nvSpPr>
          <p:spPr>
            <a:xfrm>
              <a:off x="6276132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9" name="rc4999"/>
            <p:cNvSpPr/>
            <p:nvPr/>
          </p:nvSpPr>
          <p:spPr>
            <a:xfrm>
              <a:off x="6276132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0" name="rc5000"/>
            <p:cNvSpPr/>
            <p:nvPr/>
          </p:nvSpPr>
          <p:spPr>
            <a:xfrm>
              <a:off x="6276132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1" name="rc5001"/>
            <p:cNvSpPr/>
            <p:nvPr/>
          </p:nvSpPr>
          <p:spPr>
            <a:xfrm>
              <a:off x="62846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2" name="rc5002"/>
            <p:cNvSpPr/>
            <p:nvPr/>
          </p:nvSpPr>
          <p:spPr>
            <a:xfrm>
              <a:off x="62846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3" name="rc5003"/>
            <p:cNvSpPr/>
            <p:nvPr/>
          </p:nvSpPr>
          <p:spPr>
            <a:xfrm>
              <a:off x="62846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4" name="rc5004"/>
            <p:cNvSpPr/>
            <p:nvPr/>
          </p:nvSpPr>
          <p:spPr>
            <a:xfrm>
              <a:off x="62846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5" name="rc5005"/>
            <p:cNvSpPr/>
            <p:nvPr/>
          </p:nvSpPr>
          <p:spPr>
            <a:xfrm>
              <a:off x="62932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6" name="rc5006"/>
            <p:cNvSpPr/>
            <p:nvPr/>
          </p:nvSpPr>
          <p:spPr>
            <a:xfrm>
              <a:off x="62932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7" name="rc5007"/>
            <p:cNvSpPr/>
            <p:nvPr/>
          </p:nvSpPr>
          <p:spPr>
            <a:xfrm>
              <a:off x="62932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8" name="rc5008"/>
            <p:cNvSpPr/>
            <p:nvPr/>
          </p:nvSpPr>
          <p:spPr>
            <a:xfrm>
              <a:off x="62932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9" name="rc5009"/>
            <p:cNvSpPr/>
            <p:nvPr/>
          </p:nvSpPr>
          <p:spPr>
            <a:xfrm>
              <a:off x="63017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0" name="rc5010"/>
            <p:cNvSpPr/>
            <p:nvPr/>
          </p:nvSpPr>
          <p:spPr>
            <a:xfrm>
              <a:off x="63017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1" name="rc5011"/>
            <p:cNvSpPr/>
            <p:nvPr/>
          </p:nvSpPr>
          <p:spPr>
            <a:xfrm>
              <a:off x="63017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2" name="rc5012"/>
            <p:cNvSpPr/>
            <p:nvPr/>
          </p:nvSpPr>
          <p:spPr>
            <a:xfrm>
              <a:off x="63017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3" name="rc5013"/>
            <p:cNvSpPr/>
            <p:nvPr/>
          </p:nvSpPr>
          <p:spPr>
            <a:xfrm>
              <a:off x="63102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4" name="rc5014"/>
            <p:cNvSpPr/>
            <p:nvPr/>
          </p:nvSpPr>
          <p:spPr>
            <a:xfrm>
              <a:off x="63102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5" name="rc5015"/>
            <p:cNvSpPr/>
            <p:nvPr/>
          </p:nvSpPr>
          <p:spPr>
            <a:xfrm>
              <a:off x="63102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6" name="rc5016"/>
            <p:cNvSpPr/>
            <p:nvPr/>
          </p:nvSpPr>
          <p:spPr>
            <a:xfrm>
              <a:off x="63102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7" name="rc5017"/>
            <p:cNvSpPr/>
            <p:nvPr/>
          </p:nvSpPr>
          <p:spPr>
            <a:xfrm>
              <a:off x="63188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8" name="rc5018"/>
            <p:cNvSpPr/>
            <p:nvPr/>
          </p:nvSpPr>
          <p:spPr>
            <a:xfrm>
              <a:off x="631883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9" name="rc5019"/>
            <p:cNvSpPr/>
            <p:nvPr/>
          </p:nvSpPr>
          <p:spPr>
            <a:xfrm>
              <a:off x="631883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0" name="rc5020"/>
            <p:cNvSpPr/>
            <p:nvPr/>
          </p:nvSpPr>
          <p:spPr>
            <a:xfrm>
              <a:off x="631883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1" name="rc5021"/>
            <p:cNvSpPr/>
            <p:nvPr/>
          </p:nvSpPr>
          <p:spPr>
            <a:xfrm>
              <a:off x="63273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2" name="rc5022"/>
            <p:cNvSpPr/>
            <p:nvPr/>
          </p:nvSpPr>
          <p:spPr>
            <a:xfrm>
              <a:off x="63273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3" name="rc5023"/>
            <p:cNvSpPr/>
            <p:nvPr/>
          </p:nvSpPr>
          <p:spPr>
            <a:xfrm>
              <a:off x="63273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4" name="rc5024"/>
            <p:cNvSpPr/>
            <p:nvPr/>
          </p:nvSpPr>
          <p:spPr>
            <a:xfrm>
              <a:off x="63273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5" name="rc5025"/>
            <p:cNvSpPr/>
            <p:nvPr/>
          </p:nvSpPr>
          <p:spPr>
            <a:xfrm>
              <a:off x="63359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6" name="rc5026"/>
            <p:cNvSpPr/>
            <p:nvPr/>
          </p:nvSpPr>
          <p:spPr>
            <a:xfrm>
              <a:off x="63359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7" name="rc5027"/>
            <p:cNvSpPr/>
            <p:nvPr/>
          </p:nvSpPr>
          <p:spPr>
            <a:xfrm>
              <a:off x="63359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8" name="rc5028"/>
            <p:cNvSpPr/>
            <p:nvPr/>
          </p:nvSpPr>
          <p:spPr>
            <a:xfrm>
              <a:off x="63359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9" name="rc5029"/>
            <p:cNvSpPr/>
            <p:nvPr/>
          </p:nvSpPr>
          <p:spPr>
            <a:xfrm>
              <a:off x="63444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0" name="rc5030"/>
            <p:cNvSpPr/>
            <p:nvPr/>
          </p:nvSpPr>
          <p:spPr>
            <a:xfrm>
              <a:off x="63444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1" name="rc5031"/>
            <p:cNvSpPr/>
            <p:nvPr/>
          </p:nvSpPr>
          <p:spPr>
            <a:xfrm>
              <a:off x="63444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2" name="rc5032"/>
            <p:cNvSpPr/>
            <p:nvPr/>
          </p:nvSpPr>
          <p:spPr>
            <a:xfrm>
              <a:off x="63444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3" name="rc5033"/>
            <p:cNvSpPr/>
            <p:nvPr/>
          </p:nvSpPr>
          <p:spPr>
            <a:xfrm>
              <a:off x="63529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4" name="rc5034"/>
            <p:cNvSpPr/>
            <p:nvPr/>
          </p:nvSpPr>
          <p:spPr>
            <a:xfrm>
              <a:off x="63529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5" name="rc5035"/>
            <p:cNvSpPr/>
            <p:nvPr/>
          </p:nvSpPr>
          <p:spPr>
            <a:xfrm>
              <a:off x="63529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6" name="rc5036"/>
            <p:cNvSpPr/>
            <p:nvPr/>
          </p:nvSpPr>
          <p:spPr>
            <a:xfrm>
              <a:off x="63529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7" name="rc5037"/>
            <p:cNvSpPr/>
            <p:nvPr/>
          </p:nvSpPr>
          <p:spPr>
            <a:xfrm>
              <a:off x="63615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8" name="rc5038"/>
            <p:cNvSpPr/>
            <p:nvPr/>
          </p:nvSpPr>
          <p:spPr>
            <a:xfrm>
              <a:off x="636153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9" name="rc5039"/>
            <p:cNvSpPr/>
            <p:nvPr/>
          </p:nvSpPr>
          <p:spPr>
            <a:xfrm>
              <a:off x="636153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0" name="rc5040"/>
            <p:cNvSpPr/>
            <p:nvPr/>
          </p:nvSpPr>
          <p:spPr>
            <a:xfrm>
              <a:off x="636153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1" name="rc5041"/>
            <p:cNvSpPr/>
            <p:nvPr/>
          </p:nvSpPr>
          <p:spPr>
            <a:xfrm>
              <a:off x="63700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2" name="rc5042"/>
            <p:cNvSpPr/>
            <p:nvPr/>
          </p:nvSpPr>
          <p:spPr>
            <a:xfrm>
              <a:off x="63700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3" name="rc5043"/>
            <p:cNvSpPr/>
            <p:nvPr/>
          </p:nvSpPr>
          <p:spPr>
            <a:xfrm>
              <a:off x="63700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4" name="rc5044"/>
            <p:cNvSpPr/>
            <p:nvPr/>
          </p:nvSpPr>
          <p:spPr>
            <a:xfrm>
              <a:off x="63700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5" name="rc5045"/>
            <p:cNvSpPr/>
            <p:nvPr/>
          </p:nvSpPr>
          <p:spPr>
            <a:xfrm>
              <a:off x="63786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6" name="rc5046"/>
            <p:cNvSpPr/>
            <p:nvPr/>
          </p:nvSpPr>
          <p:spPr>
            <a:xfrm>
              <a:off x="63786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7" name="rc5047"/>
            <p:cNvSpPr/>
            <p:nvPr/>
          </p:nvSpPr>
          <p:spPr>
            <a:xfrm>
              <a:off x="63786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8" name="rc5048"/>
            <p:cNvSpPr/>
            <p:nvPr/>
          </p:nvSpPr>
          <p:spPr>
            <a:xfrm>
              <a:off x="63786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9" name="rc5049"/>
            <p:cNvSpPr/>
            <p:nvPr/>
          </p:nvSpPr>
          <p:spPr>
            <a:xfrm>
              <a:off x="63871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0" name="rc5050"/>
            <p:cNvSpPr/>
            <p:nvPr/>
          </p:nvSpPr>
          <p:spPr>
            <a:xfrm>
              <a:off x="63871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1" name="rc5051"/>
            <p:cNvSpPr/>
            <p:nvPr/>
          </p:nvSpPr>
          <p:spPr>
            <a:xfrm>
              <a:off x="63871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2" name="rc5052"/>
            <p:cNvSpPr/>
            <p:nvPr/>
          </p:nvSpPr>
          <p:spPr>
            <a:xfrm>
              <a:off x="63871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3" name="rc5053"/>
            <p:cNvSpPr/>
            <p:nvPr/>
          </p:nvSpPr>
          <p:spPr>
            <a:xfrm>
              <a:off x="63956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4" name="rc5054"/>
            <p:cNvSpPr/>
            <p:nvPr/>
          </p:nvSpPr>
          <p:spPr>
            <a:xfrm>
              <a:off x="63956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5" name="rc5055"/>
            <p:cNvSpPr/>
            <p:nvPr/>
          </p:nvSpPr>
          <p:spPr>
            <a:xfrm>
              <a:off x="63956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6" name="rc5056"/>
            <p:cNvSpPr/>
            <p:nvPr/>
          </p:nvSpPr>
          <p:spPr>
            <a:xfrm>
              <a:off x="63956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7" name="rc5057"/>
            <p:cNvSpPr/>
            <p:nvPr/>
          </p:nvSpPr>
          <p:spPr>
            <a:xfrm>
              <a:off x="640423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8" name="rc5058"/>
            <p:cNvSpPr/>
            <p:nvPr/>
          </p:nvSpPr>
          <p:spPr>
            <a:xfrm>
              <a:off x="640423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9" name="rc5059"/>
            <p:cNvSpPr/>
            <p:nvPr/>
          </p:nvSpPr>
          <p:spPr>
            <a:xfrm>
              <a:off x="640423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0" name="rc5060"/>
            <p:cNvSpPr/>
            <p:nvPr/>
          </p:nvSpPr>
          <p:spPr>
            <a:xfrm>
              <a:off x="640423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1" name="rc5061"/>
            <p:cNvSpPr/>
            <p:nvPr/>
          </p:nvSpPr>
          <p:spPr>
            <a:xfrm>
              <a:off x="641277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2" name="rc5062"/>
            <p:cNvSpPr/>
            <p:nvPr/>
          </p:nvSpPr>
          <p:spPr>
            <a:xfrm>
              <a:off x="641277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3" name="rc5063"/>
            <p:cNvSpPr/>
            <p:nvPr/>
          </p:nvSpPr>
          <p:spPr>
            <a:xfrm>
              <a:off x="641277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4" name="rc5064"/>
            <p:cNvSpPr/>
            <p:nvPr/>
          </p:nvSpPr>
          <p:spPr>
            <a:xfrm>
              <a:off x="641277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5" name="rc5065"/>
            <p:cNvSpPr/>
            <p:nvPr/>
          </p:nvSpPr>
          <p:spPr>
            <a:xfrm>
              <a:off x="642131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6" name="rc5066"/>
            <p:cNvSpPr/>
            <p:nvPr/>
          </p:nvSpPr>
          <p:spPr>
            <a:xfrm>
              <a:off x="642131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7" name="rc5067"/>
            <p:cNvSpPr/>
            <p:nvPr/>
          </p:nvSpPr>
          <p:spPr>
            <a:xfrm>
              <a:off x="642131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8" name="rc5068"/>
            <p:cNvSpPr/>
            <p:nvPr/>
          </p:nvSpPr>
          <p:spPr>
            <a:xfrm>
              <a:off x="642131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9" name="rc5069"/>
            <p:cNvSpPr/>
            <p:nvPr/>
          </p:nvSpPr>
          <p:spPr>
            <a:xfrm>
              <a:off x="642985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0" name="rc5070"/>
            <p:cNvSpPr/>
            <p:nvPr/>
          </p:nvSpPr>
          <p:spPr>
            <a:xfrm>
              <a:off x="642985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1" name="rc5071"/>
            <p:cNvSpPr/>
            <p:nvPr/>
          </p:nvSpPr>
          <p:spPr>
            <a:xfrm>
              <a:off x="642985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2" name="rc5072"/>
            <p:cNvSpPr/>
            <p:nvPr/>
          </p:nvSpPr>
          <p:spPr>
            <a:xfrm>
              <a:off x="642985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3" name="rc5073"/>
            <p:cNvSpPr/>
            <p:nvPr/>
          </p:nvSpPr>
          <p:spPr>
            <a:xfrm>
              <a:off x="6438392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4" name="rc5074"/>
            <p:cNvSpPr/>
            <p:nvPr/>
          </p:nvSpPr>
          <p:spPr>
            <a:xfrm>
              <a:off x="6438392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5" name="rc5075"/>
            <p:cNvSpPr/>
            <p:nvPr/>
          </p:nvSpPr>
          <p:spPr>
            <a:xfrm>
              <a:off x="6438392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6" name="rc5076"/>
            <p:cNvSpPr/>
            <p:nvPr/>
          </p:nvSpPr>
          <p:spPr>
            <a:xfrm>
              <a:off x="6438392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7" name="rc5077"/>
            <p:cNvSpPr/>
            <p:nvPr/>
          </p:nvSpPr>
          <p:spPr>
            <a:xfrm>
              <a:off x="64469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8" name="rc5078"/>
            <p:cNvSpPr/>
            <p:nvPr/>
          </p:nvSpPr>
          <p:spPr>
            <a:xfrm>
              <a:off x="644693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9" name="rc5079"/>
            <p:cNvSpPr/>
            <p:nvPr/>
          </p:nvSpPr>
          <p:spPr>
            <a:xfrm>
              <a:off x="644693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0" name="rc5080"/>
            <p:cNvSpPr/>
            <p:nvPr/>
          </p:nvSpPr>
          <p:spPr>
            <a:xfrm>
              <a:off x="644693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1" name="rc5081"/>
            <p:cNvSpPr/>
            <p:nvPr/>
          </p:nvSpPr>
          <p:spPr>
            <a:xfrm>
              <a:off x="64554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2" name="rc5082"/>
            <p:cNvSpPr/>
            <p:nvPr/>
          </p:nvSpPr>
          <p:spPr>
            <a:xfrm>
              <a:off x="6455471" y="4154122"/>
              <a:ext cx="8539" cy="67757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3" name="rc5083"/>
            <p:cNvSpPr/>
            <p:nvPr/>
          </p:nvSpPr>
          <p:spPr>
            <a:xfrm>
              <a:off x="6455471" y="4154122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4" name="rc5084"/>
            <p:cNvSpPr/>
            <p:nvPr/>
          </p:nvSpPr>
          <p:spPr>
            <a:xfrm>
              <a:off x="6455471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5" name="rc5085"/>
            <p:cNvSpPr/>
            <p:nvPr/>
          </p:nvSpPr>
          <p:spPr>
            <a:xfrm>
              <a:off x="64640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6" name="rc5086"/>
            <p:cNvSpPr/>
            <p:nvPr/>
          </p:nvSpPr>
          <p:spPr>
            <a:xfrm>
              <a:off x="646401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7" name="rc5087"/>
            <p:cNvSpPr/>
            <p:nvPr/>
          </p:nvSpPr>
          <p:spPr>
            <a:xfrm>
              <a:off x="646401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8" name="rc5088"/>
            <p:cNvSpPr/>
            <p:nvPr/>
          </p:nvSpPr>
          <p:spPr>
            <a:xfrm>
              <a:off x="64640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9" name="rc5089"/>
            <p:cNvSpPr/>
            <p:nvPr/>
          </p:nvSpPr>
          <p:spPr>
            <a:xfrm>
              <a:off x="64725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0" name="rc5090"/>
            <p:cNvSpPr/>
            <p:nvPr/>
          </p:nvSpPr>
          <p:spPr>
            <a:xfrm>
              <a:off x="647255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1" name="rc5091"/>
            <p:cNvSpPr/>
            <p:nvPr/>
          </p:nvSpPr>
          <p:spPr>
            <a:xfrm>
              <a:off x="647255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2" name="rc5092"/>
            <p:cNvSpPr/>
            <p:nvPr/>
          </p:nvSpPr>
          <p:spPr>
            <a:xfrm>
              <a:off x="64725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3" name="rc5093"/>
            <p:cNvSpPr/>
            <p:nvPr/>
          </p:nvSpPr>
          <p:spPr>
            <a:xfrm>
              <a:off x="64810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4" name="rc5094"/>
            <p:cNvSpPr/>
            <p:nvPr/>
          </p:nvSpPr>
          <p:spPr>
            <a:xfrm>
              <a:off x="648109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5" name="rc5095"/>
            <p:cNvSpPr/>
            <p:nvPr/>
          </p:nvSpPr>
          <p:spPr>
            <a:xfrm>
              <a:off x="648109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6" name="rc5096"/>
            <p:cNvSpPr/>
            <p:nvPr/>
          </p:nvSpPr>
          <p:spPr>
            <a:xfrm>
              <a:off x="64810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7" name="rc5097"/>
            <p:cNvSpPr/>
            <p:nvPr/>
          </p:nvSpPr>
          <p:spPr>
            <a:xfrm>
              <a:off x="64896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8" name="rc5098"/>
            <p:cNvSpPr/>
            <p:nvPr/>
          </p:nvSpPr>
          <p:spPr>
            <a:xfrm>
              <a:off x="64896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9" name="rc5099"/>
            <p:cNvSpPr/>
            <p:nvPr/>
          </p:nvSpPr>
          <p:spPr>
            <a:xfrm>
              <a:off x="64896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0" name="rc5100"/>
            <p:cNvSpPr/>
            <p:nvPr/>
          </p:nvSpPr>
          <p:spPr>
            <a:xfrm>
              <a:off x="64896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1" name="rc5101"/>
            <p:cNvSpPr/>
            <p:nvPr/>
          </p:nvSpPr>
          <p:spPr>
            <a:xfrm>
              <a:off x="64981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2" name="rc5102"/>
            <p:cNvSpPr/>
            <p:nvPr/>
          </p:nvSpPr>
          <p:spPr>
            <a:xfrm>
              <a:off x="649817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3" name="rc5103"/>
            <p:cNvSpPr/>
            <p:nvPr/>
          </p:nvSpPr>
          <p:spPr>
            <a:xfrm>
              <a:off x="649817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4" name="rc5104"/>
            <p:cNvSpPr/>
            <p:nvPr/>
          </p:nvSpPr>
          <p:spPr>
            <a:xfrm>
              <a:off x="649817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5" name="rc5105"/>
            <p:cNvSpPr/>
            <p:nvPr/>
          </p:nvSpPr>
          <p:spPr>
            <a:xfrm>
              <a:off x="65067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6" name="rc5106"/>
            <p:cNvSpPr/>
            <p:nvPr/>
          </p:nvSpPr>
          <p:spPr>
            <a:xfrm>
              <a:off x="650671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7" name="rc5107"/>
            <p:cNvSpPr/>
            <p:nvPr/>
          </p:nvSpPr>
          <p:spPr>
            <a:xfrm>
              <a:off x="650671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8" name="rc5108"/>
            <p:cNvSpPr/>
            <p:nvPr/>
          </p:nvSpPr>
          <p:spPr>
            <a:xfrm>
              <a:off x="65067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9" name="rc5109"/>
            <p:cNvSpPr/>
            <p:nvPr/>
          </p:nvSpPr>
          <p:spPr>
            <a:xfrm>
              <a:off x="65152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0" name="rc5110"/>
            <p:cNvSpPr/>
            <p:nvPr/>
          </p:nvSpPr>
          <p:spPr>
            <a:xfrm>
              <a:off x="651525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1" name="rc5111"/>
            <p:cNvSpPr/>
            <p:nvPr/>
          </p:nvSpPr>
          <p:spPr>
            <a:xfrm>
              <a:off x="651525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2" name="rc5112"/>
            <p:cNvSpPr/>
            <p:nvPr/>
          </p:nvSpPr>
          <p:spPr>
            <a:xfrm>
              <a:off x="65152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3" name="rc5113"/>
            <p:cNvSpPr/>
            <p:nvPr/>
          </p:nvSpPr>
          <p:spPr>
            <a:xfrm>
              <a:off x="65237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4" name="rc5114"/>
            <p:cNvSpPr/>
            <p:nvPr/>
          </p:nvSpPr>
          <p:spPr>
            <a:xfrm>
              <a:off x="652379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5" name="rc5115"/>
            <p:cNvSpPr/>
            <p:nvPr/>
          </p:nvSpPr>
          <p:spPr>
            <a:xfrm>
              <a:off x="652379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6" name="rc5116"/>
            <p:cNvSpPr/>
            <p:nvPr/>
          </p:nvSpPr>
          <p:spPr>
            <a:xfrm>
              <a:off x="65237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7" name="rc5117"/>
            <p:cNvSpPr/>
            <p:nvPr/>
          </p:nvSpPr>
          <p:spPr>
            <a:xfrm>
              <a:off x="65323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8" name="rc5118"/>
            <p:cNvSpPr/>
            <p:nvPr/>
          </p:nvSpPr>
          <p:spPr>
            <a:xfrm>
              <a:off x="65323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9" name="rc5119"/>
            <p:cNvSpPr/>
            <p:nvPr/>
          </p:nvSpPr>
          <p:spPr>
            <a:xfrm>
              <a:off x="65323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0" name="rc5120"/>
            <p:cNvSpPr/>
            <p:nvPr/>
          </p:nvSpPr>
          <p:spPr>
            <a:xfrm>
              <a:off x="65323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1" name="rc5121"/>
            <p:cNvSpPr/>
            <p:nvPr/>
          </p:nvSpPr>
          <p:spPr>
            <a:xfrm>
              <a:off x="65408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2" name="rc5122"/>
            <p:cNvSpPr/>
            <p:nvPr/>
          </p:nvSpPr>
          <p:spPr>
            <a:xfrm>
              <a:off x="654087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3" name="rc5123"/>
            <p:cNvSpPr/>
            <p:nvPr/>
          </p:nvSpPr>
          <p:spPr>
            <a:xfrm>
              <a:off x="654087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4" name="rc5124"/>
            <p:cNvSpPr/>
            <p:nvPr/>
          </p:nvSpPr>
          <p:spPr>
            <a:xfrm>
              <a:off x="654087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5" name="rc5125"/>
            <p:cNvSpPr/>
            <p:nvPr/>
          </p:nvSpPr>
          <p:spPr>
            <a:xfrm>
              <a:off x="65494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6" name="rc5126"/>
            <p:cNvSpPr/>
            <p:nvPr/>
          </p:nvSpPr>
          <p:spPr>
            <a:xfrm>
              <a:off x="654941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7" name="rc5127"/>
            <p:cNvSpPr/>
            <p:nvPr/>
          </p:nvSpPr>
          <p:spPr>
            <a:xfrm>
              <a:off x="654941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8" name="rc5128"/>
            <p:cNvSpPr/>
            <p:nvPr/>
          </p:nvSpPr>
          <p:spPr>
            <a:xfrm>
              <a:off x="65494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9" name="rc5129"/>
            <p:cNvSpPr/>
            <p:nvPr/>
          </p:nvSpPr>
          <p:spPr>
            <a:xfrm>
              <a:off x="65579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0" name="rc5130"/>
            <p:cNvSpPr/>
            <p:nvPr/>
          </p:nvSpPr>
          <p:spPr>
            <a:xfrm>
              <a:off x="655795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1" name="rc5131"/>
            <p:cNvSpPr/>
            <p:nvPr/>
          </p:nvSpPr>
          <p:spPr>
            <a:xfrm>
              <a:off x="655795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2" name="rc5132"/>
            <p:cNvSpPr/>
            <p:nvPr/>
          </p:nvSpPr>
          <p:spPr>
            <a:xfrm>
              <a:off x="65579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3" name="rc5133"/>
            <p:cNvSpPr/>
            <p:nvPr/>
          </p:nvSpPr>
          <p:spPr>
            <a:xfrm>
              <a:off x="65664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4" name="rc5134"/>
            <p:cNvSpPr/>
            <p:nvPr/>
          </p:nvSpPr>
          <p:spPr>
            <a:xfrm>
              <a:off x="656649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5" name="rc5135"/>
            <p:cNvSpPr/>
            <p:nvPr/>
          </p:nvSpPr>
          <p:spPr>
            <a:xfrm>
              <a:off x="656649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6" name="rc5136"/>
            <p:cNvSpPr/>
            <p:nvPr/>
          </p:nvSpPr>
          <p:spPr>
            <a:xfrm>
              <a:off x="65664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7" name="rc5137"/>
            <p:cNvSpPr/>
            <p:nvPr/>
          </p:nvSpPr>
          <p:spPr>
            <a:xfrm>
              <a:off x="65750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8" name="rc5138"/>
            <p:cNvSpPr/>
            <p:nvPr/>
          </p:nvSpPr>
          <p:spPr>
            <a:xfrm>
              <a:off x="6575031" y="4323515"/>
              <a:ext cx="8539" cy="508179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9" name="rc5139"/>
            <p:cNvSpPr/>
            <p:nvPr/>
          </p:nvSpPr>
          <p:spPr>
            <a:xfrm>
              <a:off x="6575031" y="4323515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0" name="rc5140"/>
            <p:cNvSpPr/>
            <p:nvPr/>
          </p:nvSpPr>
          <p:spPr>
            <a:xfrm>
              <a:off x="65750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1" name="rc5141"/>
            <p:cNvSpPr/>
            <p:nvPr/>
          </p:nvSpPr>
          <p:spPr>
            <a:xfrm>
              <a:off x="65835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2" name="rc5142"/>
            <p:cNvSpPr/>
            <p:nvPr/>
          </p:nvSpPr>
          <p:spPr>
            <a:xfrm>
              <a:off x="6583571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3" name="rc5143"/>
            <p:cNvSpPr/>
            <p:nvPr/>
          </p:nvSpPr>
          <p:spPr>
            <a:xfrm>
              <a:off x="658357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4" name="rc5144"/>
            <p:cNvSpPr/>
            <p:nvPr/>
          </p:nvSpPr>
          <p:spPr>
            <a:xfrm>
              <a:off x="658357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5" name="rc5145"/>
            <p:cNvSpPr/>
            <p:nvPr/>
          </p:nvSpPr>
          <p:spPr>
            <a:xfrm>
              <a:off x="65921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6" name="rc5146"/>
            <p:cNvSpPr/>
            <p:nvPr/>
          </p:nvSpPr>
          <p:spPr>
            <a:xfrm>
              <a:off x="6592111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7" name="rc5147"/>
            <p:cNvSpPr/>
            <p:nvPr/>
          </p:nvSpPr>
          <p:spPr>
            <a:xfrm>
              <a:off x="659211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8" name="rc5148"/>
            <p:cNvSpPr/>
            <p:nvPr/>
          </p:nvSpPr>
          <p:spPr>
            <a:xfrm>
              <a:off x="659211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9" name="rc5149"/>
            <p:cNvSpPr/>
            <p:nvPr/>
          </p:nvSpPr>
          <p:spPr>
            <a:xfrm>
              <a:off x="66006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0" name="rc5150"/>
            <p:cNvSpPr/>
            <p:nvPr/>
          </p:nvSpPr>
          <p:spPr>
            <a:xfrm>
              <a:off x="6600651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1" name="rc5151"/>
            <p:cNvSpPr/>
            <p:nvPr/>
          </p:nvSpPr>
          <p:spPr>
            <a:xfrm>
              <a:off x="6600651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2" name="rc5152"/>
            <p:cNvSpPr/>
            <p:nvPr/>
          </p:nvSpPr>
          <p:spPr>
            <a:xfrm>
              <a:off x="6600651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3" name="rc5153"/>
            <p:cNvSpPr/>
            <p:nvPr/>
          </p:nvSpPr>
          <p:spPr>
            <a:xfrm>
              <a:off x="66091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4" name="rc5154"/>
            <p:cNvSpPr/>
            <p:nvPr/>
          </p:nvSpPr>
          <p:spPr>
            <a:xfrm>
              <a:off x="660919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5" name="rc5155"/>
            <p:cNvSpPr/>
            <p:nvPr/>
          </p:nvSpPr>
          <p:spPr>
            <a:xfrm>
              <a:off x="660919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6" name="rc5156"/>
            <p:cNvSpPr/>
            <p:nvPr/>
          </p:nvSpPr>
          <p:spPr>
            <a:xfrm>
              <a:off x="66091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7" name="rc5157"/>
            <p:cNvSpPr/>
            <p:nvPr/>
          </p:nvSpPr>
          <p:spPr>
            <a:xfrm>
              <a:off x="66177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8" name="rc5158"/>
            <p:cNvSpPr/>
            <p:nvPr/>
          </p:nvSpPr>
          <p:spPr>
            <a:xfrm>
              <a:off x="661773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9" name="rc5159"/>
            <p:cNvSpPr/>
            <p:nvPr/>
          </p:nvSpPr>
          <p:spPr>
            <a:xfrm>
              <a:off x="661773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0" name="rc5160"/>
            <p:cNvSpPr/>
            <p:nvPr/>
          </p:nvSpPr>
          <p:spPr>
            <a:xfrm>
              <a:off x="66177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1" name="rc5161"/>
            <p:cNvSpPr/>
            <p:nvPr/>
          </p:nvSpPr>
          <p:spPr>
            <a:xfrm>
              <a:off x="66262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2" name="rc5162"/>
            <p:cNvSpPr/>
            <p:nvPr/>
          </p:nvSpPr>
          <p:spPr>
            <a:xfrm>
              <a:off x="662627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3" name="rc5163"/>
            <p:cNvSpPr/>
            <p:nvPr/>
          </p:nvSpPr>
          <p:spPr>
            <a:xfrm>
              <a:off x="662627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4" name="rc5164"/>
            <p:cNvSpPr/>
            <p:nvPr/>
          </p:nvSpPr>
          <p:spPr>
            <a:xfrm>
              <a:off x="662627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5" name="rc5165"/>
            <p:cNvSpPr/>
            <p:nvPr/>
          </p:nvSpPr>
          <p:spPr>
            <a:xfrm>
              <a:off x="66348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6" name="rc5166"/>
            <p:cNvSpPr/>
            <p:nvPr/>
          </p:nvSpPr>
          <p:spPr>
            <a:xfrm>
              <a:off x="663481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7" name="rc5167"/>
            <p:cNvSpPr/>
            <p:nvPr/>
          </p:nvSpPr>
          <p:spPr>
            <a:xfrm>
              <a:off x="663481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8" name="rc5168"/>
            <p:cNvSpPr/>
            <p:nvPr/>
          </p:nvSpPr>
          <p:spPr>
            <a:xfrm>
              <a:off x="66348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9" name="rc5169"/>
            <p:cNvSpPr/>
            <p:nvPr/>
          </p:nvSpPr>
          <p:spPr>
            <a:xfrm>
              <a:off x="66433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0" name="rc5170"/>
            <p:cNvSpPr/>
            <p:nvPr/>
          </p:nvSpPr>
          <p:spPr>
            <a:xfrm>
              <a:off x="664335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1" name="rc5171"/>
            <p:cNvSpPr/>
            <p:nvPr/>
          </p:nvSpPr>
          <p:spPr>
            <a:xfrm>
              <a:off x="664335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2" name="rc5172"/>
            <p:cNvSpPr/>
            <p:nvPr/>
          </p:nvSpPr>
          <p:spPr>
            <a:xfrm>
              <a:off x="66433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3" name="rc5173"/>
            <p:cNvSpPr/>
            <p:nvPr/>
          </p:nvSpPr>
          <p:spPr>
            <a:xfrm>
              <a:off x="66518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4" name="rc5174"/>
            <p:cNvSpPr/>
            <p:nvPr/>
          </p:nvSpPr>
          <p:spPr>
            <a:xfrm>
              <a:off x="665189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5" name="rc5175"/>
            <p:cNvSpPr/>
            <p:nvPr/>
          </p:nvSpPr>
          <p:spPr>
            <a:xfrm>
              <a:off x="665189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6" name="rc5176"/>
            <p:cNvSpPr/>
            <p:nvPr/>
          </p:nvSpPr>
          <p:spPr>
            <a:xfrm>
              <a:off x="66518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7" name="rc5177"/>
            <p:cNvSpPr/>
            <p:nvPr/>
          </p:nvSpPr>
          <p:spPr>
            <a:xfrm>
              <a:off x="666043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8" name="rc5178"/>
            <p:cNvSpPr/>
            <p:nvPr/>
          </p:nvSpPr>
          <p:spPr>
            <a:xfrm>
              <a:off x="666043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9" name="rc5179"/>
            <p:cNvSpPr/>
            <p:nvPr/>
          </p:nvSpPr>
          <p:spPr>
            <a:xfrm>
              <a:off x="666043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0" name="rc5180"/>
            <p:cNvSpPr/>
            <p:nvPr/>
          </p:nvSpPr>
          <p:spPr>
            <a:xfrm>
              <a:off x="666043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1" name="rc5181"/>
            <p:cNvSpPr/>
            <p:nvPr/>
          </p:nvSpPr>
          <p:spPr>
            <a:xfrm>
              <a:off x="666897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2" name="rc5182"/>
            <p:cNvSpPr/>
            <p:nvPr/>
          </p:nvSpPr>
          <p:spPr>
            <a:xfrm>
              <a:off x="666897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3" name="rc5183"/>
            <p:cNvSpPr/>
            <p:nvPr/>
          </p:nvSpPr>
          <p:spPr>
            <a:xfrm>
              <a:off x="666897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4" name="rc5184"/>
            <p:cNvSpPr/>
            <p:nvPr/>
          </p:nvSpPr>
          <p:spPr>
            <a:xfrm>
              <a:off x="666897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5" name="rc5185"/>
            <p:cNvSpPr/>
            <p:nvPr/>
          </p:nvSpPr>
          <p:spPr>
            <a:xfrm>
              <a:off x="667751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6" name="rc5186"/>
            <p:cNvSpPr/>
            <p:nvPr/>
          </p:nvSpPr>
          <p:spPr>
            <a:xfrm>
              <a:off x="667751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7" name="rc5187"/>
            <p:cNvSpPr/>
            <p:nvPr/>
          </p:nvSpPr>
          <p:spPr>
            <a:xfrm>
              <a:off x="667751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8" name="rc5188"/>
            <p:cNvSpPr/>
            <p:nvPr/>
          </p:nvSpPr>
          <p:spPr>
            <a:xfrm>
              <a:off x="667751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9" name="rc5189"/>
            <p:cNvSpPr/>
            <p:nvPr/>
          </p:nvSpPr>
          <p:spPr>
            <a:xfrm>
              <a:off x="668605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0" name="rc5190"/>
            <p:cNvSpPr/>
            <p:nvPr/>
          </p:nvSpPr>
          <p:spPr>
            <a:xfrm>
              <a:off x="668605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1" name="rc5191"/>
            <p:cNvSpPr/>
            <p:nvPr/>
          </p:nvSpPr>
          <p:spPr>
            <a:xfrm>
              <a:off x="668605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2" name="rc5192"/>
            <p:cNvSpPr/>
            <p:nvPr/>
          </p:nvSpPr>
          <p:spPr>
            <a:xfrm>
              <a:off x="668605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3" name="rc5193"/>
            <p:cNvSpPr/>
            <p:nvPr/>
          </p:nvSpPr>
          <p:spPr>
            <a:xfrm>
              <a:off x="6694591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4" name="rc5194"/>
            <p:cNvSpPr/>
            <p:nvPr/>
          </p:nvSpPr>
          <p:spPr>
            <a:xfrm>
              <a:off x="6694591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5" name="rc5195"/>
            <p:cNvSpPr/>
            <p:nvPr/>
          </p:nvSpPr>
          <p:spPr>
            <a:xfrm>
              <a:off x="6694591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6" name="rc5196"/>
            <p:cNvSpPr/>
            <p:nvPr/>
          </p:nvSpPr>
          <p:spPr>
            <a:xfrm>
              <a:off x="6694591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7" name="rc5197"/>
            <p:cNvSpPr/>
            <p:nvPr/>
          </p:nvSpPr>
          <p:spPr>
            <a:xfrm>
              <a:off x="67031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8" name="rc5198"/>
            <p:cNvSpPr/>
            <p:nvPr/>
          </p:nvSpPr>
          <p:spPr>
            <a:xfrm>
              <a:off x="670313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9" name="rc5199"/>
            <p:cNvSpPr/>
            <p:nvPr/>
          </p:nvSpPr>
          <p:spPr>
            <a:xfrm>
              <a:off x="670313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0" name="rc5200"/>
            <p:cNvSpPr/>
            <p:nvPr/>
          </p:nvSpPr>
          <p:spPr>
            <a:xfrm>
              <a:off x="67031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1" name="rc5201"/>
            <p:cNvSpPr/>
            <p:nvPr/>
          </p:nvSpPr>
          <p:spPr>
            <a:xfrm>
              <a:off x="67116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2" name="rc5202"/>
            <p:cNvSpPr/>
            <p:nvPr/>
          </p:nvSpPr>
          <p:spPr>
            <a:xfrm>
              <a:off x="671167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3" name="rc5203"/>
            <p:cNvSpPr/>
            <p:nvPr/>
          </p:nvSpPr>
          <p:spPr>
            <a:xfrm>
              <a:off x="671167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4" name="rc5204"/>
            <p:cNvSpPr/>
            <p:nvPr/>
          </p:nvSpPr>
          <p:spPr>
            <a:xfrm>
              <a:off x="671167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5" name="rc5205"/>
            <p:cNvSpPr/>
            <p:nvPr/>
          </p:nvSpPr>
          <p:spPr>
            <a:xfrm>
              <a:off x="67202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6" name="rc5206"/>
            <p:cNvSpPr/>
            <p:nvPr/>
          </p:nvSpPr>
          <p:spPr>
            <a:xfrm>
              <a:off x="672021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7" name="rc5207"/>
            <p:cNvSpPr/>
            <p:nvPr/>
          </p:nvSpPr>
          <p:spPr>
            <a:xfrm>
              <a:off x="672021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8" name="rc5208"/>
            <p:cNvSpPr/>
            <p:nvPr/>
          </p:nvSpPr>
          <p:spPr>
            <a:xfrm>
              <a:off x="67202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9" name="rc5209"/>
            <p:cNvSpPr/>
            <p:nvPr/>
          </p:nvSpPr>
          <p:spPr>
            <a:xfrm>
              <a:off x="67287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0" name="rc5210"/>
            <p:cNvSpPr/>
            <p:nvPr/>
          </p:nvSpPr>
          <p:spPr>
            <a:xfrm>
              <a:off x="672875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1" name="rc5211"/>
            <p:cNvSpPr/>
            <p:nvPr/>
          </p:nvSpPr>
          <p:spPr>
            <a:xfrm>
              <a:off x="672875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2" name="rc5212"/>
            <p:cNvSpPr/>
            <p:nvPr/>
          </p:nvSpPr>
          <p:spPr>
            <a:xfrm>
              <a:off x="672875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3" name="rc5213"/>
            <p:cNvSpPr/>
            <p:nvPr/>
          </p:nvSpPr>
          <p:spPr>
            <a:xfrm>
              <a:off x="67372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4" name="rc5214"/>
            <p:cNvSpPr/>
            <p:nvPr/>
          </p:nvSpPr>
          <p:spPr>
            <a:xfrm>
              <a:off x="673729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5" name="rc5215"/>
            <p:cNvSpPr/>
            <p:nvPr/>
          </p:nvSpPr>
          <p:spPr>
            <a:xfrm>
              <a:off x="673729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6" name="rc5216"/>
            <p:cNvSpPr/>
            <p:nvPr/>
          </p:nvSpPr>
          <p:spPr>
            <a:xfrm>
              <a:off x="673729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7" name="rc5217"/>
            <p:cNvSpPr/>
            <p:nvPr/>
          </p:nvSpPr>
          <p:spPr>
            <a:xfrm>
              <a:off x="67458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8" name="rc5218"/>
            <p:cNvSpPr/>
            <p:nvPr/>
          </p:nvSpPr>
          <p:spPr>
            <a:xfrm>
              <a:off x="674583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9" name="rc5219"/>
            <p:cNvSpPr/>
            <p:nvPr/>
          </p:nvSpPr>
          <p:spPr>
            <a:xfrm>
              <a:off x="674583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0" name="rc5220"/>
            <p:cNvSpPr/>
            <p:nvPr/>
          </p:nvSpPr>
          <p:spPr>
            <a:xfrm>
              <a:off x="67458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1" name="rc5221"/>
            <p:cNvSpPr/>
            <p:nvPr/>
          </p:nvSpPr>
          <p:spPr>
            <a:xfrm>
              <a:off x="67543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2" name="rc5222"/>
            <p:cNvSpPr/>
            <p:nvPr/>
          </p:nvSpPr>
          <p:spPr>
            <a:xfrm>
              <a:off x="675437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3" name="rc5223"/>
            <p:cNvSpPr/>
            <p:nvPr/>
          </p:nvSpPr>
          <p:spPr>
            <a:xfrm>
              <a:off x="675437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4" name="rc5224"/>
            <p:cNvSpPr/>
            <p:nvPr/>
          </p:nvSpPr>
          <p:spPr>
            <a:xfrm>
              <a:off x="675437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5" name="rc5225"/>
            <p:cNvSpPr/>
            <p:nvPr/>
          </p:nvSpPr>
          <p:spPr>
            <a:xfrm>
              <a:off x="67629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6" name="rc5226"/>
            <p:cNvSpPr/>
            <p:nvPr/>
          </p:nvSpPr>
          <p:spPr>
            <a:xfrm>
              <a:off x="676291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7" name="rc5227"/>
            <p:cNvSpPr/>
            <p:nvPr/>
          </p:nvSpPr>
          <p:spPr>
            <a:xfrm>
              <a:off x="676291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8" name="rc5228"/>
            <p:cNvSpPr/>
            <p:nvPr/>
          </p:nvSpPr>
          <p:spPr>
            <a:xfrm>
              <a:off x="67629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9" name="rc5229"/>
            <p:cNvSpPr/>
            <p:nvPr/>
          </p:nvSpPr>
          <p:spPr>
            <a:xfrm>
              <a:off x="67714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0" name="rc5230"/>
            <p:cNvSpPr/>
            <p:nvPr/>
          </p:nvSpPr>
          <p:spPr>
            <a:xfrm>
              <a:off x="677145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1" name="rc5231"/>
            <p:cNvSpPr/>
            <p:nvPr/>
          </p:nvSpPr>
          <p:spPr>
            <a:xfrm>
              <a:off x="677145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2" name="rc5232"/>
            <p:cNvSpPr/>
            <p:nvPr/>
          </p:nvSpPr>
          <p:spPr>
            <a:xfrm>
              <a:off x="677145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3" name="rc5233"/>
            <p:cNvSpPr/>
            <p:nvPr/>
          </p:nvSpPr>
          <p:spPr>
            <a:xfrm>
              <a:off x="67799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4" name="rc5234"/>
            <p:cNvSpPr/>
            <p:nvPr/>
          </p:nvSpPr>
          <p:spPr>
            <a:xfrm>
              <a:off x="677999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5" name="rc5235"/>
            <p:cNvSpPr/>
            <p:nvPr/>
          </p:nvSpPr>
          <p:spPr>
            <a:xfrm>
              <a:off x="677999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6" name="rc5236"/>
            <p:cNvSpPr/>
            <p:nvPr/>
          </p:nvSpPr>
          <p:spPr>
            <a:xfrm>
              <a:off x="677999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7" name="rc5237"/>
            <p:cNvSpPr/>
            <p:nvPr/>
          </p:nvSpPr>
          <p:spPr>
            <a:xfrm>
              <a:off x="67885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8" name="rc5238"/>
            <p:cNvSpPr/>
            <p:nvPr/>
          </p:nvSpPr>
          <p:spPr>
            <a:xfrm>
              <a:off x="678853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9" name="rc5239"/>
            <p:cNvSpPr/>
            <p:nvPr/>
          </p:nvSpPr>
          <p:spPr>
            <a:xfrm>
              <a:off x="678853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0" name="rc5240"/>
            <p:cNvSpPr/>
            <p:nvPr/>
          </p:nvSpPr>
          <p:spPr>
            <a:xfrm>
              <a:off x="678853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1" name="rc5241"/>
            <p:cNvSpPr/>
            <p:nvPr/>
          </p:nvSpPr>
          <p:spPr>
            <a:xfrm>
              <a:off x="67970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2" name="rc5242"/>
            <p:cNvSpPr/>
            <p:nvPr/>
          </p:nvSpPr>
          <p:spPr>
            <a:xfrm>
              <a:off x="679707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3" name="rc5243"/>
            <p:cNvSpPr/>
            <p:nvPr/>
          </p:nvSpPr>
          <p:spPr>
            <a:xfrm>
              <a:off x="679707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4" name="rc5244"/>
            <p:cNvSpPr/>
            <p:nvPr/>
          </p:nvSpPr>
          <p:spPr>
            <a:xfrm>
              <a:off x="679707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5" name="rc5245"/>
            <p:cNvSpPr/>
            <p:nvPr/>
          </p:nvSpPr>
          <p:spPr>
            <a:xfrm>
              <a:off x="68056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6" name="rc5246"/>
            <p:cNvSpPr/>
            <p:nvPr/>
          </p:nvSpPr>
          <p:spPr>
            <a:xfrm>
              <a:off x="680561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7" name="rc5247"/>
            <p:cNvSpPr/>
            <p:nvPr/>
          </p:nvSpPr>
          <p:spPr>
            <a:xfrm>
              <a:off x="680561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8" name="rc5248"/>
            <p:cNvSpPr/>
            <p:nvPr/>
          </p:nvSpPr>
          <p:spPr>
            <a:xfrm>
              <a:off x="680561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9" name="rc5249"/>
            <p:cNvSpPr/>
            <p:nvPr/>
          </p:nvSpPr>
          <p:spPr>
            <a:xfrm>
              <a:off x="68141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0" name="rc5250"/>
            <p:cNvSpPr/>
            <p:nvPr/>
          </p:nvSpPr>
          <p:spPr>
            <a:xfrm>
              <a:off x="681415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1" name="rc5251"/>
            <p:cNvSpPr/>
            <p:nvPr/>
          </p:nvSpPr>
          <p:spPr>
            <a:xfrm>
              <a:off x="681415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2" name="rc5252"/>
            <p:cNvSpPr/>
            <p:nvPr/>
          </p:nvSpPr>
          <p:spPr>
            <a:xfrm>
              <a:off x="681415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3" name="rc5253"/>
            <p:cNvSpPr/>
            <p:nvPr/>
          </p:nvSpPr>
          <p:spPr>
            <a:xfrm>
              <a:off x="68226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4" name="rc5254"/>
            <p:cNvSpPr/>
            <p:nvPr/>
          </p:nvSpPr>
          <p:spPr>
            <a:xfrm>
              <a:off x="6822690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5" name="rc5255"/>
            <p:cNvSpPr/>
            <p:nvPr/>
          </p:nvSpPr>
          <p:spPr>
            <a:xfrm>
              <a:off x="6822690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6" name="rc5256"/>
            <p:cNvSpPr/>
            <p:nvPr/>
          </p:nvSpPr>
          <p:spPr>
            <a:xfrm>
              <a:off x="6822690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7" name="rc5257"/>
            <p:cNvSpPr/>
            <p:nvPr/>
          </p:nvSpPr>
          <p:spPr>
            <a:xfrm>
              <a:off x="68312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8" name="rc5258"/>
            <p:cNvSpPr/>
            <p:nvPr/>
          </p:nvSpPr>
          <p:spPr>
            <a:xfrm>
              <a:off x="683123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9" name="rc5259"/>
            <p:cNvSpPr/>
            <p:nvPr/>
          </p:nvSpPr>
          <p:spPr>
            <a:xfrm>
              <a:off x="683123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0" name="rc5260"/>
            <p:cNvSpPr/>
            <p:nvPr/>
          </p:nvSpPr>
          <p:spPr>
            <a:xfrm>
              <a:off x="683123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1" name="rc5261"/>
            <p:cNvSpPr/>
            <p:nvPr/>
          </p:nvSpPr>
          <p:spPr>
            <a:xfrm>
              <a:off x="68397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2" name="rc5262"/>
            <p:cNvSpPr/>
            <p:nvPr/>
          </p:nvSpPr>
          <p:spPr>
            <a:xfrm>
              <a:off x="683977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3" name="rc5263"/>
            <p:cNvSpPr/>
            <p:nvPr/>
          </p:nvSpPr>
          <p:spPr>
            <a:xfrm>
              <a:off x="683977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4" name="rc5264"/>
            <p:cNvSpPr/>
            <p:nvPr/>
          </p:nvSpPr>
          <p:spPr>
            <a:xfrm>
              <a:off x="683977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5" name="rc5265"/>
            <p:cNvSpPr/>
            <p:nvPr/>
          </p:nvSpPr>
          <p:spPr>
            <a:xfrm>
              <a:off x="68483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6" name="rc5266"/>
            <p:cNvSpPr/>
            <p:nvPr/>
          </p:nvSpPr>
          <p:spPr>
            <a:xfrm>
              <a:off x="684831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7" name="rc5267"/>
            <p:cNvSpPr/>
            <p:nvPr/>
          </p:nvSpPr>
          <p:spPr>
            <a:xfrm>
              <a:off x="684831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8" name="rc5268"/>
            <p:cNvSpPr/>
            <p:nvPr/>
          </p:nvSpPr>
          <p:spPr>
            <a:xfrm>
              <a:off x="684831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9" name="rc5269"/>
            <p:cNvSpPr/>
            <p:nvPr/>
          </p:nvSpPr>
          <p:spPr>
            <a:xfrm>
              <a:off x="68568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0" name="rc5270"/>
            <p:cNvSpPr/>
            <p:nvPr/>
          </p:nvSpPr>
          <p:spPr>
            <a:xfrm>
              <a:off x="68568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1" name="rc5271"/>
            <p:cNvSpPr/>
            <p:nvPr/>
          </p:nvSpPr>
          <p:spPr>
            <a:xfrm>
              <a:off x="68568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2" name="rc5272"/>
            <p:cNvSpPr/>
            <p:nvPr/>
          </p:nvSpPr>
          <p:spPr>
            <a:xfrm>
              <a:off x="68568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3" name="rc5273"/>
            <p:cNvSpPr/>
            <p:nvPr/>
          </p:nvSpPr>
          <p:spPr>
            <a:xfrm>
              <a:off x="68653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4" name="rc5274"/>
            <p:cNvSpPr/>
            <p:nvPr/>
          </p:nvSpPr>
          <p:spPr>
            <a:xfrm>
              <a:off x="68653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5" name="rc5275"/>
            <p:cNvSpPr/>
            <p:nvPr/>
          </p:nvSpPr>
          <p:spPr>
            <a:xfrm>
              <a:off x="68653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6" name="rc5276"/>
            <p:cNvSpPr/>
            <p:nvPr/>
          </p:nvSpPr>
          <p:spPr>
            <a:xfrm>
              <a:off x="68653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7" name="rc5277"/>
            <p:cNvSpPr/>
            <p:nvPr/>
          </p:nvSpPr>
          <p:spPr>
            <a:xfrm>
              <a:off x="68739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8" name="rc5278"/>
            <p:cNvSpPr/>
            <p:nvPr/>
          </p:nvSpPr>
          <p:spPr>
            <a:xfrm>
              <a:off x="687393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9" name="rc5279"/>
            <p:cNvSpPr/>
            <p:nvPr/>
          </p:nvSpPr>
          <p:spPr>
            <a:xfrm>
              <a:off x="687393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0" name="rc5280"/>
            <p:cNvSpPr/>
            <p:nvPr/>
          </p:nvSpPr>
          <p:spPr>
            <a:xfrm>
              <a:off x="687393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1" name="rc5281"/>
            <p:cNvSpPr/>
            <p:nvPr/>
          </p:nvSpPr>
          <p:spPr>
            <a:xfrm>
              <a:off x="68824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2" name="rc5282"/>
            <p:cNvSpPr/>
            <p:nvPr/>
          </p:nvSpPr>
          <p:spPr>
            <a:xfrm>
              <a:off x="688247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3" name="rc5283"/>
            <p:cNvSpPr/>
            <p:nvPr/>
          </p:nvSpPr>
          <p:spPr>
            <a:xfrm>
              <a:off x="688247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4" name="rc5284"/>
            <p:cNvSpPr/>
            <p:nvPr/>
          </p:nvSpPr>
          <p:spPr>
            <a:xfrm>
              <a:off x="688247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5" name="rc5285"/>
            <p:cNvSpPr/>
            <p:nvPr/>
          </p:nvSpPr>
          <p:spPr>
            <a:xfrm>
              <a:off x="68910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6" name="rc5286"/>
            <p:cNvSpPr/>
            <p:nvPr/>
          </p:nvSpPr>
          <p:spPr>
            <a:xfrm>
              <a:off x="689101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7" name="rc5287"/>
            <p:cNvSpPr/>
            <p:nvPr/>
          </p:nvSpPr>
          <p:spPr>
            <a:xfrm>
              <a:off x="689101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8" name="rc5288"/>
            <p:cNvSpPr/>
            <p:nvPr/>
          </p:nvSpPr>
          <p:spPr>
            <a:xfrm>
              <a:off x="689101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9" name="rc5289"/>
            <p:cNvSpPr/>
            <p:nvPr/>
          </p:nvSpPr>
          <p:spPr>
            <a:xfrm>
              <a:off x="68995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0" name="rc5290"/>
            <p:cNvSpPr/>
            <p:nvPr/>
          </p:nvSpPr>
          <p:spPr>
            <a:xfrm>
              <a:off x="68995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1" name="rc5291"/>
            <p:cNvSpPr/>
            <p:nvPr/>
          </p:nvSpPr>
          <p:spPr>
            <a:xfrm>
              <a:off x="68995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2" name="rc5292"/>
            <p:cNvSpPr/>
            <p:nvPr/>
          </p:nvSpPr>
          <p:spPr>
            <a:xfrm>
              <a:off x="68995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3" name="rc5293"/>
            <p:cNvSpPr/>
            <p:nvPr/>
          </p:nvSpPr>
          <p:spPr>
            <a:xfrm>
              <a:off x="69080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4" name="rc5294"/>
            <p:cNvSpPr/>
            <p:nvPr/>
          </p:nvSpPr>
          <p:spPr>
            <a:xfrm>
              <a:off x="69080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5" name="rc5295"/>
            <p:cNvSpPr/>
            <p:nvPr/>
          </p:nvSpPr>
          <p:spPr>
            <a:xfrm>
              <a:off x="69080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6" name="rc5296"/>
            <p:cNvSpPr/>
            <p:nvPr/>
          </p:nvSpPr>
          <p:spPr>
            <a:xfrm>
              <a:off x="69080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7" name="rc5297"/>
            <p:cNvSpPr/>
            <p:nvPr/>
          </p:nvSpPr>
          <p:spPr>
            <a:xfrm>
              <a:off x="691663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8" name="rc5298"/>
            <p:cNvSpPr/>
            <p:nvPr/>
          </p:nvSpPr>
          <p:spPr>
            <a:xfrm>
              <a:off x="691663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9" name="rc5299"/>
            <p:cNvSpPr/>
            <p:nvPr/>
          </p:nvSpPr>
          <p:spPr>
            <a:xfrm>
              <a:off x="691663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0" name="rc5300"/>
            <p:cNvSpPr/>
            <p:nvPr/>
          </p:nvSpPr>
          <p:spPr>
            <a:xfrm>
              <a:off x="691663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1" name="rc5301"/>
            <p:cNvSpPr/>
            <p:nvPr/>
          </p:nvSpPr>
          <p:spPr>
            <a:xfrm>
              <a:off x="692517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2" name="rc5302"/>
            <p:cNvSpPr/>
            <p:nvPr/>
          </p:nvSpPr>
          <p:spPr>
            <a:xfrm>
              <a:off x="692517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3" name="rc5303"/>
            <p:cNvSpPr/>
            <p:nvPr/>
          </p:nvSpPr>
          <p:spPr>
            <a:xfrm>
              <a:off x="692517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4" name="rc5304"/>
            <p:cNvSpPr/>
            <p:nvPr/>
          </p:nvSpPr>
          <p:spPr>
            <a:xfrm>
              <a:off x="692517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5" name="rc5305"/>
            <p:cNvSpPr/>
            <p:nvPr/>
          </p:nvSpPr>
          <p:spPr>
            <a:xfrm>
              <a:off x="693371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6" name="rc5306"/>
            <p:cNvSpPr/>
            <p:nvPr/>
          </p:nvSpPr>
          <p:spPr>
            <a:xfrm>
              <a:off x="693371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7" name="rc5307"/>
            <p:cNvSpPr/>
            <p:nvPr/>
          </p:nvSpPr>
          <p:spPr>
            <a:xfrm>
              <a:off x="693371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8" name="rc5308"/>
            <p:cNvSpPr/>
            <p:nvPr/>
          </p:nvSpPr>
          <p:spPr>
            <a:xfrm>
              <a:off x="693371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9" name="rc5309"/>
            <p:cNvSpPr/>
            <p:nvPr/>
          </p:nvSpPr>
          <p:spPr>
            <a:xfrm>
              <a:off x="694225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0" name="rc5310"/>
            <p:cNvSpPr/>
            <p:nvPr/>
          </p:nvSpPr>
          <p:spPr>
            <a:xfrm>
              <a:off x="694225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1" name="rc5311"/>
            <p:cNvSpPr/>
            <p:nvPr/>
          </p:nvSpPr>
          <p:spPr>
            <a:xfrm>
              <a:off x="694225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2" name="rc5312"/>
            <p:cNvSpPr/>
            <p:nvPr/>
          </p:nvSpPr>
          <p:spPr>
            <a:xfrm>
              <a:off x="694225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3" name="rc5313"/>
            <p:cNvSpPr/>
            <p:nvPr/>
          </p:nvSpPr>
          <p:spPr>
            <a:xfrm>
              <a:off x="6950790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4" name="rc5314"/>
            <p:cNvSpPr/>
            <p:nvPr/>
          </p:nvSpPr>
          <p:spPr>
            <a:xfrm>
              <a:off x="6950790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5" name="rc5315"/>
            <p:cNvSpPr/>
            <p:nvPr/>
          </p:nvSpPr>
          <p:spPr>
            <a:xfrm>
              <a:off x="6950790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6" name="rc5316"/>
            <p:cNvSpPr/>
            <p:nvPr/>
          </p:nvSpPr>
          <p:spPr>
            <a:xfrm>
              <a:off x="6950790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7" name="rc5317"/>
            <p:cNvSpPr/>
            <p:nvPr/>
          </p:nvSpPr>
          <p:spPr>
            <a:xfrm>
              <a:off x="69593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8" name="rc5318"/>
            <p:cNvSpPr/>
            <p:nvPr/>
          </p:nvSpPr>
          <p:spPr>
            <a:xfrm>
              <a:off x="69593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9" name="rc5319"/>
            <p:cNvSpPr/>
            <p:nvPr/>
          </p:nvSpPr>
          <p:spPr>
            <a:xfrm>
              <a:off x="69593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0" name="rc5320"/>
            <p:cNvSpPr/>
            <p:nvPr/>
          </p:nvSpPr>
          <p:spPr>
            <a:xfrm>
              <a:off x="69593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1" name="rc5321"/>
            <p:cNvSpPr/>
            <p:nvPr/>
          </p:nvSpPr>
          <p:spPr>
            <a:xfrm>
              <a:off x="69678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2" name="rc5322"/>
            <p:cNvSpPr/>
            <p:nvPr/>
          </p:nvSpPr>
          <p:spPr>
            <a:xfrm>
              <a:off x="69678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3" name="rc5323"/>
            <p:cNvSpPr/>
            <p:nvPr/>
          </p:nvSpPr>
          <p:spPr>
            <a:xfrm>
              <a:off x="69678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4" name="rc5324"/>
            <p:cNvSpPr/>
            <p:nvPr/>
          </p:nvSpPr>
          <p:spPr>
            <a:xfrm>
              <a:off x="69678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5" name="rc5325"/>
            <p:cNvSpPr/>
            <p:nvPr/>
          </p:nvSpPr>
          <p:spPr>
            <a:xfrm>
              <a:off x="69764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6" name="rc5326"/>
            <p:cNvSpPr/>
            <p:nvPr/>
          </p:nvSpPr>
          <p:spPr>
            <a:xfrm>
              <a:off x="69764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7" name="rc5327"/>
            <p:cNvSpPr/>
            <p:nvPr/>
          </p:nvSpPr>
          <p:spPr>
            <a:xfrm>
              <a:off x="69764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8" name="rc5328"/>
            <p:cNvSpPr/>
            <p:nvPr/>
          </p:nvSpPr>
          <p:spPr>
            <a:xfrm>
              <a:off x="69764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9" name="rc5329"/>
            <p:cNvSpPr/>
            <p:nvPr/>
          </p:nvSpPr>
          <p:spPr>
            <a:xfrm>
              <a:off x="69849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0" name="rc5330"/>
            <p:cNvSpPr/>
            <p:nvPr/>
          </p:nvSpPr>
          <p:spPr>
            <a:xfrm>
              <a:off x="69849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1" name="rc5331"/>
            <p:cNvSpPr/>
            <p:nvPr/>
          </p:nvSpPr>
          <p:spPr>
            <a:xfrm>
              <a:off x="69849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2" name="rc5332"/>
            <p:cNvSpPr/>
            <p:nvPr/>
          </p:nvSpPr>
          <p:spPr>
            <a:xfrm>
              <a:off x="69849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3" name="rc5333"/>
            <p:cNvSpPr/>
            <p:nvPr/>
          </p:nvSpPr>
          <p:spPr>
            <a:xfrm>
              <a:off x="69934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4" name="rc5334"/>
            <p:cNvSpPr/>
            <p:nvPr/>
          </p:nvSpPr>
          <p:spPr>
            <a:xfrm>
              <a:off x="69934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5" name="rc5335"/>
            <p:cNvSpPr/>
            <p:nvPr/>
          </p:nvSpPr>
          <p:spPr>
            <a:xfrm>
              <a:off x="69934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6" name="rc5336"/>
            <p:cNvSpPr/>
            <p:nvPr/>
          </p:nvSpPr>
          <p:spPr>
            <a:xfrm>
              <a:off x="69934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7" name="rc5337"/>
            <p:cNvSpPr/>
            <p:nvPr/>
          </p:nvSpPr>
          <p:spPr>
            <a:xfrm>
              <a:off x="70020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8" name="rc5338"/>
            <p:cNvSpPr/>
            <p:nvPr/>
          </p:nvSpPr>
          <p:spPr>
            <a:xfrm>
              <a:off x="70020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9" name="rc5339"/>
            <p:cNvSpPr/>
            <p:nvPr/>
          </p:nvSpPr>
          <p:spPr>
            <a:xfrm>
              <a:off x="70020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0" name="rc5340"/>
            <p:cNvSpPr/>
            <p:nvPr/>
          </p:nvSpPr>
          <p:spPr>
            <a:xfrm>
              <a:off x="70020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1" name="rc5341"/>
            <p:cNvSpPr/>
            <p:nvPr/>
          </p:nvSpPr>
          <p:spPr>
            <a:xfrm>
              <a:off x="70105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2" name="rc5342"/>
            <p:cNvSpPr/>
            <p:nvPr/>
          </p:nvSpPr>
          <p:spPr>
            <a:xfrm>
              <a:off x="70105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3" name="rc5343"/>
            <p:cNvSpPr/>
            <p:nvPr/>
          </p:nvSpPr>
          <p:spPr>
            <a:xfrm>
              <a:off x="70105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4" name="rc5344"/>
            <p:cNvSpPr/>
            <p:nvPr/>
          </p:nvSpPr>
          <p:spPr>
            <a:xfrm>
              <a:off x="70105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5" name="rc5345"/>
            <p:cNvSpPr/>
            <p:nvPr/>
          </p:nvSpPr>
          <p:spPr>
            <a:xfrm>
              <a:off x="70191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6" name="rc5346"/>
            <p:cNvSpPr/>
            <p:nvPr/>
          </p:nvSpPr>
          <p:spPr>
            <a:xfrm>
              <a:off x="70191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7" name="rc5347"/>
            <p:cNvSpPr/>
            <p:nvPr/>
          </p:nvSpPr>
          <p:spPr>
            <a:xfrm>
              <a:off x="70191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8" name="rc5348"/>
            <p:cNvSpPr/>
            <p:nvPr/>
          </p:nvSpPr>
          <p:spPr>
            <a:xfrm>
              <a:off x="70191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9" name="rc5349"/>
            <p:cNvSpPr/>
            <p:nvPr/>
          </p:nvSpPr>
          <p:spPr>
            <a:xfrm>
              <a:off x="70276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0" name="rc5350"/>
            <p:cNvSpPr/>
            <p:nvPr/>
          </p:nvSpPr>
          <p:spPr>
            <a:xfrm>
              <a:off x="70276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1" name="rc5351"/>
            <p:cNvSpPr/>
            <p:nvPr/>
          </p:nvSpPr>
          <p:spPr>
            <a:xfrm>
              <a:off x="70276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2" name="rc5352"/>
            <p:cNvSpPr/>
            <p:nvPr/>
          </p:nvSpPr>
          <p:spPr>
            <a:xfrm>
              <a:off x="70276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3" name="rc5353"/>
            <p:cNvSpPr/>
            <p:nvPr/>
          </p:nvSpPr>
          <p:spPr>
            <a:xfrm>
              <a:off x="70361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4" name="rc5354"/>
            <p:cNvSpPr/>
            <p:nvPr/>
          </p:nvSpPr>
          <p:spPr>
            <a:xfrm>
              <a:off x="70361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5" name="rc5355"/>
            <p:cNvSpPr/>
            <p:nvPr/>
          </p:nvSpPr>
          <p:spPr>
            <a:xfrm>
              <a:off x="70361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6" name="rc5356"/>
            <p:cNvSpPr/>
            <p:nvPr/>
          </p:nvSpPr>
          <p:spPr>
            <a:xfrm>
              <a:off x="70361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7" name="rc5357"/>
            <p:cNvSpPr/>
            <p:nvPr/>
          </p:nvSpPr>
          <p:spPr>
            <a:xfrm>
              <a:off x="70447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8" name="rc5358"/>
            <p:cNvSpPr/>
            <p:nvPr/>
          </p:nvSpPr>
          <p:spPr>
            <a:xfrm>
              <a:off x="70447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9" name="rc5359"/>
            <p:cNvSpPr/>
            <p:nvPr/>
          </p:nvSpPr>
          <p:spPr>
            <a:xfrm>
              <a:off x="70447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0" name="rc5360"/>
            <p:cNvSpPr/>
            <p:nvPr/>
          </p:nvSpPr>
          <p:spPr>
            <a:xfrm>
              <a:off x="70447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1" name="rc5361"/>
            <p:cNvSpPr/>
            <p:nvPr/>
          </p:nvSpPr>
          <p:spPr>
            <a:xfrm>
              <a:off x="70532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2" name="rc5362"/>
            <p:cNvSpPr/>
            <p:nvPr/>
          </p:nvSpPr>
          <p:spPr>
            <a:xfrm>
              <a:off x="70532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3" name="rc5363"/>
            <p:cNvSpPr/>
            <p:nvPr/>
          </p:nvSpPr>
          <p:spPr>
            <a:xfrm>
              <a:off x="70532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4" name="rc5364"/>
            <p:cNvSpPr/>
            <p:nvPr/>
          </p:nvSpPr>
          <p:spPr>
            <a:xfrm>
              <a:off x="70532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5" name="rc5365"/>
            <p:cNvSpPr/>
            <p:nvPr/>
          </p:nvSpPr>
          <p:spPr>
            <a:xfrm>
              <a:off x="70618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6" name="rc5366"/>
            <p:cNvSpPr/>
            <p:nvPr/>
          </p:nvSpPr>
          <p:spPr>
            <a:xfrm>
              <a:off x="70618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7" name="rc5367"/>
            <p:cNvSpPr/>
            <p:nvPr/>
          </p:nvSpPr>
          <p:spPr>
            <a:xfrm>
              <a:off x="70618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8" name="rc5368"/>
            <p:cNvSpPr/>
            <p:nvPr/>
          </p:nvSpPr>
          <p:spPr>
            <a:xfrm>
              <a:off x="70618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9" name="rc5369"/>
            <p:cNvSpPr/>
            <p:nvPr/>
          </p:nvSpPr>
          <p:spPr>
            <a:xfrm>
              <a:off x="70703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0" name="rc5370"/>
            <p:cNvSpPr/>
            <p:nvPr/>
          </p:nvSpPr>
          <p:spPr>
            <a:xfrm>
              <a:off x="70703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1" name="rc5371"/>
            <p:cNvSpPr/>
            <p:nvPr/>
          </p:nvSpPr>
          <p:spPr>
            <a:xfrm>
              <a:off x="70703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2" name="rc5372"/>
            <p:cNvSpPr/>
            <p:nvPr/>
          </p:nvSpPr>
          <p:spPr>
            <a:xfrm>
              <a:off x="70703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3" name="rc5373"/>
            <p:cNvSpPr/>
            <p:nvPr/>
          </p:nvSpPr>
          <p:spPr>
            <a:xfrm>
              <a:off x="70788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4" name="rc5374"/>
            <p:cNvSpPr/>
            <p:nvPr/>
          </p:nvSpPr>
          <p:spPr>
            <a:xfrm>
              <a:off x="70788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5" name="rc5375"/>
            <p:cNvSpPr/>
            <p:nvPr/>
          </p:nvSpPr>
          <p:spPr>
            <a:xfrm>
              <a:off x="70788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6" name="rc5376"/>
            <p:cNvSpPr/>
            <p:nvPr/>
          </p:nvSpPr>
          <p:spPr>
            <a:xfrm>
              <a:off x="70788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7" name="rc5377"/>
            <p:cNvSpPr/>
            <p:nvPr/>
          </p:nvSpPr>
          <p:spPr>
            <a:xfrm>
              <a:off x="70874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8" name="rc5378"/>
            <p:cNvSpPr/>
            <p:nvPr/>
          </p:nvSpPr>
          <p:spPr>
            <a:xfrm>
              <a:off x="70874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9" name="rc5379"/>
            <p:cNvSpPr/>
            <p:nvPr/>
          </p:nvSpPr>
          <p:spPr>
            <a:xfrm>
              <a:off x="70874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0" name="rc5380"/>
            <p:cNvSpPr/>
            <p:nvPr/>
          </p:nvSpPr>
          <p:spPr>
            <a:xfrm>
              <a:off x="70874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1" name="rc5381"/>
            <p:cNvSpPr/>
            <p:nvPr/>
          </p:nvSpPr>
          <p:spPr>
            <a:xfrm>
              <a:off x="70959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2" name="rc5382"/>
            <p:cNvSpPr/>
            <p:nvPr/>
          </p:nvSpPr>
          <p:spPr>
            <a:xfrm>
              <a:off x="70959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3" name="rc5383"/>
            <p:cNvSpPr/>
            <p:nvPr/>
          </p:nvSpPr>
          <p:spPr>
            <a:xfrm>
              <a:off x="70959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4" name="rc5384"/>
            <p:cNvSpPr/>
            <p:nvPr/>
          </p:nvSpPr>
          <p:spPr>
            <a:xfrm>
              <a:off x="70959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5" name="rc5385"/>
            <p:cNvSpPr/>
            <p:nvPr/>
          </p:nvSpPr>
          <p:spPr>
            <a:xfrm>
              <a:off x="71045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6" name="rc5386"/>
            <p:cNvSpPr/>
            <p:nvPr/>
          </p:nvSpPr>
          <p:spPr>
            <a:xfrm>
              <a:off x="71045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7" name="rc5387"/>
            <p:cNvSpPr/>
            <p:nvPr/>
          </p:nvSpPr>
          <p:spPr>
            <a:xfrm>
              <a:off x="71045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8" name="rc5388"/>
            <p:cNvSpPr/>
            <p:nvPr/>
          </p:nvSpPr>
          <p:spPr>
            <a:xfrm>
              <a:off x="71045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9" name="rc5389"/>
            <p:cNvSpPr/>
            <p:nvPr/>
          </p:nvSpPr>
          <p:spPr>
            <a:xfrm>
              <a:off x="71130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0" name="rc5390"/>
            <p:cNvSpPr/>
            <p:nvPr/>
          </p:nvSpPr>
          <p:spPr>
            <a:xfrm>
              <a:off x="71130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1" name="rc5391"/>
            <p:cNvSpPr/>
            <p:nvPr/>
          </p:nvSpPr>
          <p:spPr>
            <a:xfrm>
              <a:off x="71130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2" name="rc5392"/>
            <p:cNvSpPr/>
            <p:nvPr/>
          </p:nvSpPr>
          <p:spPr>
            <a:xfrm>
              <a:off x="71130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3" name="rc5393"/>
            <p:cNvSpPr/>
            <p:nvPr/>
          </p:nvSpPr>
          <p:spPr>
            <a:xfrm>
              <a:off x="71215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4" name="rc5394"/>
            <p:cNvSpPr/>
            <p:nvPr/>
          </p:nvSpPr>
          <p:spPr>
            <a:xfrm>
              <a:off x="71215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5" name="rc5395"/>
            <p:cNvSpPr/>
            <p:nvPr/>
          </p:nvSpPr>
          <p:spPr>
            <a:xfrm>
              <a:off x="71215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6" name="rc5396"/>
            <p:cNvSpPr/>
            <p:nvPr/>
          </p:nvSpPr>
          <p:spPr>
            <a:xfrm>
              <a:off x="71215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7" name="rc5397"/>
            <p:cNvSpPr/>
            <p:nvPr/>
          </p:nvSpPr>
          <p:spPr>
            <a:xfrm>
              <a:off x="71301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8" name="rc5398"/>
            <p:cNvSpPr/>
            <p:nvPr/>
          </p:nvSpPr>
          <p:spPr>
            <a:xfrm>
              <a:off x="71301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9" name="rc5399"/>
            <p:cNvSpPr/>
            <p:nvPr/>
          </p:nvSpPr>
          <p:spPr>
            <a:xfrm>
              <a:off x="71301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0" name="rc5400"/>
            <p:cNvSpPr/>
            <p:nvPr/>
          </p:nvSpPr>
          <p:spPr>
            <a:xfrm>
              <a:off x="71301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1" name="rc5401"/>
            <p:cNvSpPr/>
            <p:nvPr/>
          </p:nvSpPr>
          <p:spPr>
            <a:xfrm>
              <a:off x="71386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2" name="rc5402"/>
            <p:cNvSpPr/>
            <p:nvPr/>
          </p:nvSpPr>
          <p:spPr>
            <a:xfrm>
              <a:off x="71386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3" name="rc5403"/>
            <p:cNvSpPr/>
            <p:nvPr/>
          </p:nvSpPr>
          <p:spPr>
            <a:xfrm>
              <a:off x="71386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4" name="rc5404"/>
            <p:cNvSpPr/>
            <p:nvPr/>
          </p:nvSpPr>
          <p:spPr>
            <a:xfrm>
              <a:off x="71386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5" name="rc5405"/>
            <p:cNvSpPr/>
            <p:nvPr/>
          </p:nvSpPr>
          <p:spPr>
            <a:xfrm>
              <a:off x="71472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6" name="rc5406"/>
            <p:cNvSpPr/>
            <p:nvPr/>
          </p:nvSpPr>
          <p:spPr>
            <a:xfrm>
              <a:off x="71472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7" name="rc5407"/>
            <p:cNvSpPr/>
            <p:nvPr/>
          </p:nvSpPr>
          <p:spPr>
            <a:xfrm>
              <a:off x="71472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8" name="rc5408"/>
            <p:cNvSpPr/>
            <p:nvPr/>
          </p:nvSpPr>
          <p:spPr>
            <a:xfrm>
              <a:off x="71472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9" name="rc5409"/>
            <p:cNvSpPr/>
            <p:nvPr/>
          </p:nvSpPr>
          <p:spPr>
            <a:xfrm>
              <a:off x="71557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0" name="rc5410"/>
            <p:cNvSpPr/>
            <p:nvPr/>
          </p:nvSpPr>
          <p:spPr>
            <a:xfrm>
              <a:off x="71557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1" name="rc5411"/>
            <p:cNvSpPr/>
            <p:nvPr/>
          </p:nvSpPr>
          <p:spPr>
            <a:xfrm>
              <a:off x="71557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2" name="rc5412"/>
            <p:cNvSpPr/>
            <p:nvPr/>
          </p:nvSpPr>
          <p:spPr>
            <a:xfrm>
              <a:off x="71557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3" name="rc5413"/>
            <p:cNvSpPr/>
            <p:nvPr/>
          </p:nvSpPr>
          <p:spPr>
            <a:xfrm>
              <a:off x="71642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4" name="rc5414"/>
            <p:cNvSpPr/>
            <p:nvPr/>
          </p:nvSpPr>
          <p:spPr>
            <a:xfrm>
              <a:off x="71642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5" name="rc5415"/>
            <p:cNvSpPr/>
            <p:nvPr/>
          </p:nvSpPr>
          <p:spPr>
            <a:xfrm>
              <a:off x="71642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6" name="rc5416"/>
            <p:cNvSpPr/>
            <p:nvPr/>
          </p:nvSpPr>
          <p:spPr>
            <a:xfrm>
              <a:off x="71642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7" name="rc5417"/>
            <p:cNvSpPr/>
            <p:nvPr/>
          </p:nvSpPr>
          <p:spPr>
            <a:xfrm>
              <a:off x="71728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8" name="rc5418"/>
            <p:cNvSpPr/>
            <p:nvPr/>
          </p:nvSpPr>
          <p:spPr>
            <a:xfrm>
              <a:off x="71728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9" name="rc5419"/>
            <p:cNvSpPr/>
            <p:nvPr/>
          </p:nvSpPr>
          <p:spPr>
            <a:xfrm>
              <a:off x="71728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0" name="rc5420"/>
            <p:cNvSpPr/>
            <p:nvPr/>
          </p:nvSpPr>
          <p:spPr>
            <a:xfrm>
              <a:off x="71728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1" name="rc5421"/>
            <p:cNvSpPr/>
            <p:nvPr/>
          </p:nvSpPr>
          <p:spPr>
            <a:xfrm>
              <a:off x="718136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2" name="rc5422"/>
            <p:cNvSpPr/>
            <p:nvPr/>
          </p:nvSpPr>
          <p:spPr>
            <a:xfrm>
              <a:off x="718136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3" name="rc5423"/>
            <p:cNvSpPr/>
            <p:nvPr/>
          </p:nvSpPr>
          <p:spPr>
            <a:xfrm>
              <a:off x="718136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4" name="rc5424"/>
            <p:cNvSpPr/>
            <p:nvPr/>
          </p:nvSpPr>
          <p:spPr>
            <a:xfrm>
              <a:off x="718136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5" name="rc5425"/>
            <p:cNvSpPr/>
            <p:nvPr/>
          </p:nvSpPr>
          <p:spPr>
            <a:xfrm>
              <a:off x="718990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6" name="rc5426"/>
            <p:cNvSpPr/>
            <p:nvPr/>
          </p:nvSpPr>
          <p:spPr>
            <a:xfrm>
              <a:off x="718990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7" name="rc5427"/>
            <p:cNvSpPr/>
            <p:nvPr/>
          </p:nvSpPr>
          <p:spPr>
            <a:xfrm>
              <a:off x="718990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8" name="rc5428"/>
            <p:cNvSpPr/>
            <p:nvPr/>
          </p:nvSpPr>
          <p:spPr>
            <a:xfrm>
              <a:off x="718990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9" name="rc5429"/>
            <p:cNvSpPr/>
            <p:nvPr/>
          </p:nvSpPr>
          <p:spPr>
            <a:xfrm>
              <a:off x="719844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0" name="rc5430"/>
            <p:cNvSpPr/>
            <p:nvPr/>
          </p:nvSpPr>
          <p:spPr>
            <a:xfrm>
              <a:off x="719844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1" name="rc5431"/>
            <p:cNvSpPr/>
            <p:nvPr/>
          </p:nvSpPr>
          <p:spPr>
            <a:xfrm>
              <a:off x="719844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2" name="rc5432"/>
            <p:cNvSpPr/>
            <p:nvPr/>
          </p:nvSpPr>
          <p:spPr>
            <a:xfrm>
              <a:off x="719844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3" name="rc5433"/>
            <p:cNvSpPr/>
            <p:nvPr/>
          </p:nvSpPr>
          <p:spPr>
            <a:xfrm>
              <a:off x="720698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4" name="rc5434"/>
            <p:cNvSpPr/>
            <p:nvPr/>
          </p:nvSpPr>
          <p:spPr>
            <a:xfrm>
              <a:off x="720698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5" name="rc5435"/>
            <p:cNvSpPr/>
            <p:nvPr/>
          </p:nvSpPr>
          <p:spPr>
            <a:xfrm>
              <a:off x="720698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6" name="rc5436"/>
            <p:cNvSpPr/>
            <p:nvPr/>
          </p:nvSpPr>
          <p:spPr>
            <a:xfrm>
              <a:off x="720698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7" name="rc5437"/>
            <p:cNvSpPr/>
            <p:nvPr/>
          </p:nvSpPr>
          <p:spPr>
            <a:xfrm>
              <a:off x="7215529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8" name="rc5438"/>
            <p:cNvSpPr/>
            <p:nvPr/>
          </p:nvSpPr>
          <p:spPr>
            <a:xfrm>
              <a:off x="7215529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9" name="rc5439"/>
            <p:cNvSpPr/>
            <p:nvPr/>
          </p:nvSpPr>
          <p:spPr>
            <a:xfrm>
              <a:off x="7215529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0" name="rc5440"/>
            <p:cNvSpPr/>
            <p:nvPr/>
          </p:nvSpPr>
          <p:spPr>
            <a:xfrm>
              <a:off x="7215529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1" name="rc5441"/>
            <p:cNvSpPr/>
            <p:nvPr/>
          </p:nvSpPr>
          <p:spPr>
            <a:xfrm>
              <a:off x="72240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2" name="rc5442"/>
            <p:cNvSpPr/>
            <p:nvPr/>
          </p:nvSpPr>
          <p:spPr>
            <a:xfrm>
              <a:off x="722406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3" name="rc5443"/>
            <p:cNvSpPr/>
            <p:nvPr/>
          </p:nvSpPr>
          <p:spPr>
            <a:xfrm>
              <a:off x="722406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4" name="rc5444"/>
            <p:cNvSpPr/>
            <p:nvPr/>
          </p:nvSpPr>
          <p:spPr>
            <a:xfrm>
              <a:off x="722406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5" name="rc5445"/>
            <p:cNvSpPr/>
            <p:nvPr/>
          </p:nvSpPr>
          <p:spPr>
            <a:xfrm>
              <a:off x="72326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6" name="rc5446"/>
            <p:cNvSpPr/>
            <p:nvPr/>
          </p:nvSpPr>
          <p:spPr>
            <a:xfrm>
              <a:off x="723260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7" name="rc5447"/>
            <p:cNvSpPr/>
            <p:nvPr/>
          </p:nvSpPr>
          <p:spPr>
            <a:xfrm>
              <a:off x="723260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8" name="rc5448"/>
            <p:cNvSpPr/>
            <p:nvPr/>
          </p:nvSpPr>
          <p:spPr>
            <a:xfrm>
              <a:off x="723260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9" name="rc5449"/>
            <p:cNvSpPr/>
            <p:nvPr/>
          </p:nvSpPr>
          <p:spPr>
            <a:xfrm>
              <a:off x="72411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0" name="rc5450"/>
            <p:cNvSpPr/>
            <p:nvPr/>
          </p:nvSpPr>
          <p:spPr>
            <a:xfrm>
              <a:off x="7241148" y="4492908"/>
              <a:ext cx="8539" cy="33878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1" name="rc5451"/>
            <p:cNvSpPr/>
            <p:nvPr/>
          </p:nvSpPr>
          <p:spPr>
            <a:xfrm>
              <a:off x="7241148" y="4492908"/>
              <a:ext cx="8539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2" name="rc5452"/>
            <p:cNvSpPr/>
            <p:nvPr/>
          </p:nvSpPr>
          <p:spPr>
            <a:xfrm>
              <a:off x="7241148" y="4492908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3" name="rc5453"/>
            <p:cNvSpPr/>
            <p:nvPr/>
          </p:nvSpPr>
          <p:spPr>
            <a:xfrm>
              <a:off x="72496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4" name="rc5454"/>
            <p:cNvSpPr/>
            <p:nvPr/>
          </p:nvSpPr>
          <p:spPr>
            <a:xfrm>
              <a:off x="72496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5" name="rc5455"/>
            <p:cNvSpPr/>
            <p:nvPr/>
          </p:nvSpPr>
          <p:spPr>
            <a:xfrm>
              <a:off x="724968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6" name="rc5456"/>
            <p:cNvSpPr/>
            <p:nvPr/>
          </p:nvSpPr>
          <p:spPr>
            <a:xfrm>
              <a:off x="724968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7" name="rc5457"/>
            <p:cNvSpPr/>
            <p:nvPr/>
          </p:nvSpPr>
          <p:spPr>
            <a:xfrm>
              <a:off x="72582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8" name="rc5458"/>
            <p:cNvSpPr/>
            <p:nvPr/>
          </p:nvSpPr>
          <p:spPr>
            <a:xfrm>
              <a:off x="72582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9" name="rc5459"/>
            <p:cNvSpPr/>
            <p:nvPr/>
          </p:nvSpPr>
          <p:spPr>
            <a:xfrm>
              <a:off x="725822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0" name="rc5460"/>
            <p:cNvSpPr/>
            <p:nvPr/>
          </p:nvSpPr>
          <p:spPr>
            <a:xfrm>
              <a:off x="725822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1" name="rc5461"/>
            <p:cNvSpPr/>
            <p:nvPr/>
          </p:nvSpPr>
          <p:spPr>
            <a:xfrm>
              <a:off x="72667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2" name="rc5462"/>
            <p:cNvSpPr/>
            <p:nvPr/>
          </p:nvSpPr>
          <p:spPr>
            <a:xfrm>
              <a:off x="72667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3" name="rc5463"/>
            <p:cNvSpPr/>
            <p:nvPr/>
          </p:nvSpPr>
          <p:spPr>
            <a:xfrm>
              <a:off x="726676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4" name="rc5464"/>
            <p:cNvSpPr/>
            <p:nvPr/>
          </p:nvSpPr>
          <p:spPr>
            <a:xfrm>
              <a:off x="726676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5" name="rc5465"/>
            <p:cNvSpPr/>
            <p:nvPr/>
          </p:nvSpPr>
          <p:spPr>
            <a:xfrm>
              <a:off x="72753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6" name="rc5466"/>
            <p:cNvSpPr/>
            <p:nvPr/>
          </p:nvSpPr>
          <p:spPr>
            <a:xfrm>
              <a:off x="72753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7" name="rc5467"/>
            <p:cNvSpPr/>
            <p:nvPr/>
          </p:nvSpPr>
          <p:spPr>
            <a:xfrm>
              <a:off x="727530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8" name="rc5468"/>
            <p:cNvSpPr/>
            <p:nvPr/>
          </p:nvSpPr>
          <p:spPr>
            <a:xfrm>
              <a:off x="727530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9" name="rc5469"/>
            <p:cNvSpPr/>
            <p:nvPr/>
          </p:nvSpPr>
          <p:spPr>
            <a:xfrm>
              <a:off x="72838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0" name="rc5470"/>
            <p:cNvSpPr/>
            <p:nvPr/>
          </p:nvSpPr>
          <p:spPr>
            <a:xfrm>
              <a:off x="72838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1" name="rc5471"/>
            <p:cNvSpPr/>
            <p:nvPr/>
          </p:nvSpPr>
          <p:spPr>
            <a:xfrm>
              <a:off x="728384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2" name="rc5472"/>
            <p:cNvSpPr/>
            <p:nvPr/>
          </p:nvSpPr>
          <p:spPr>
            <a:xfrm>
              <a:off x="728384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3" name="rc5473"/>
            <p:cNvSpPr/>
            <p:nvPr/>
          </p:nvSpPr>
          <p:spPr>
            <a:xfrm>
              <a:off x="72923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4" name="rc5474"/>
            <p:cNvSpPr/>
            <p:nvPr/>
          </p:nvSpPr>
          <p:spPr>
            <a:xfrm>
              <a:off x="72923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5" name="rc5475"/>
            <p:cNvSpPr/>
            <p:nvPr/>
          </p:nvSpPr>
          <p:spPr>
            <a:xfrm>
              <a:off x="729238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6" name="rc5476"/>
            <p:cNvSpPr/>
            <p:nvPr/>
          </p:nvSpPr>
          <p:spPr>
            <a:xfrm>
              <a:off x="729238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7" name="rc5477"/>
            <p:cNvSpPr/>
            <p:nvPr/>
          </p:nvSpPr>
          <p:spPr>
            <a:xfrm>
              <a:off x="73009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8" name="rc5478"/>
            <p:cNvSpPr/>
            <p:nvPr/>
          </p:nvSpPr>
          <p:spPr>
            <a:xfrm>
              <a:off x="73009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9" name="rc5479"/>
            <p:cNvSpPr/>
            <p:nvPr/>
          </p:nvSpPr>
          <p:spPr>
            <a:xfrm>
              <a:off x="730092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0" name="rc5480"/>
            <p:cNvSpPr/>
            <p:nvPr/>
          </p:nvSpPr>
          <p:spPr>
            <a:xfrm>
              <a:off x="730092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1" name="rc5481"/>
            <p:cNvSpPr/>
            <p:nvPr/>
          </p:nvSpPr>
          <p:spPr>
            <a:xfrm>
              <a:off x="73094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2" name="rc5482"/>
            <p:cNvSpPr/>
            <p:nvPr/>
          </p:nvSpPr>
          <p:spPr>
            <a:xfrm>
              <a:off x="73094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3" name="rc5483"/>
            <p:cNvSpPr/>
            <p:nvPr/>
          </p:nvSpPr>
          <p:spPr>
            <a:xfrm>
              <a:off x="730946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4" name="rc5484"/>
            <p:cNvSpPr/>
            <p:nvPr/>
          </p:nvSpPr>
          <p:spPr>
            <a:xfrm>
              <a:off x="730946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5" name="rc5485"/>
            <p:cNvSpPr/>
            <p:nvPr/>
          </p:nvSpPr>
          <p:spPr>
            <a:xfrm>
              <a:off x="73180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6" name="rc5486"/>
            <p:cNvSpPr/>
            <p:nvPr/>
          </p:nvSpPr>
          <p:spPr>
            <a:xfrm>
              <a:off x="73180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7" name="rc5487"/>
            <p:cNvSpPr/>
            <p:nvPr/>
          </p:nvSpPr>
          <p:spPr>
            <a:xfrm>
              <a:off x="731800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8" name="rc5488"/>
            <p:cNvSpPr/>
            <p:nvPr/>
          </p:nvSpPr>
          <p:spPr>
            <a:xfrm>
              <a:off x="731800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9" name="rc5489"/>
            <p:cNvSpPr/>
            <p:nvPr/>
          </p:nvSpPr>
          <p:spPr>
            <a:xfrm>
              <a:off x="73265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0" name="rc5490"/>
            <p:cNvSpPr/>
            <p:nvPr/>
          </p:nvSpPr>
          <p:spPr>
            <a:xfrm>
              <a:off x="73265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1" name="rc5491"/>
            <p:cNvSpPr/>
            <p:nvPr/>
          </p:nvSpPr>
          <p:spPr>
            <a:xfrm>
              <a:off x="7326548" y="4323515"/>
              <a:ext cx="8539" cy="5081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2" name="rc5492"/>
            <p:cNvSpPr/>
            <p:nvPr/>
          </p:nvSpPr>
          <p:spPr>
            <a:xfrm>
              <a:off x="7326548" y="4323515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3" name="rc5493"/>
            <p:cNvSpPr/>
            <p:nvPr/>
          </p:nvSpPr>
          <p:spPr>
            <a:xfrm>
              <a:off x="73350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4" name="rc5494"/>
            <p:cNvSpPr/>
            <p:nvPr/>
          </p:nvSpPr>
          <p:spPr>
            <a:xfrm>
              <a:off x="73350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5" name="rc5495"/>
            <p:cNvSpPr/>
            <p:nvPr/>
          </p:nvSpPr>
          <p:spPr>
            <a:xfrm>
              <a:off x="733508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6" name="rc5496"/>
            <p:cNvSpPr/>
            <p:nvPr/>
          </p:nvSpPr>
          <p:spPr>
            <a:xfrm>
              <a:off x="733508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7" name="rc5497"/>
            <p:cNvSpPr/>
            <p:nvPr/>
          </p:nvSpPr>
          <p:spPr>
            <a:xfrm>
              <a:off x="73436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8" name="rc5498"/>
            <p:cNvSpPr/>
            <p:nvPr/>
          </p:nvSpPr>
          <p:spPr>
            <a:xfrm>
              <a:off x="73436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9" name="rc5499"/>
            <p:cNvSpPr/>
            <p:nvPr/>
          </p:nvSpPr>
          <p:spPr>
            <a:xfrm>
              <a:off x="734362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0" name="rc5500"/>
            <p:cNvSpPr/>
            <p:nvPr/>
          </p:nvSpPr>
          <p:spPr>
            <a:xfrm>
              <a:off x="734362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1" name="rc5501"/>
            <p:cNvSpPr/>
            <p:nvPr/>
          </p:nvSpPr>
          <p:spPr>
            <a:xfrm>
              <a:off x="73521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2" name="rc5502"/>
            <p:cNvSpPr/>
            <p:nvPr/>
          </p:nvSpPr>
          <p:spPr>
            <a:xfrm>
              <a:off x="73521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3" name="rc5503"/>
            <p:cNvSpPr/>
            <p:nvPr/>
          </p:nvSpPr>
          <p:spPr>
            <a:xfrm>
              <a:off x="735216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4" name="rc5504"/>
            <p:cNvSpPr/>
            <p:nvPr/>
          </p:nvSpPr>
          <p:spPr>
            <a:xfrm>
              <a:off x="735216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5" name="rc5505"/>
            <p:cNvSpPr/>
            <p:nvPr/>
          </p:nvSpPr>
          <p:spPr>
            <a:xfrm>
              <a:off x="73607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6" name="rc5506"/>
            <p:cNvSpPr/>
            <p:nvPr/>
          </p:nvSpPr>
          <p:spPr>
            <a:xfrm>
              <a:off x="73607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7" name="rc5507"/>
            <p:cNvSpPr/>
            <p:nvPr/>
          </p:nvSpPr>
          <p:spPr>
            <a:xfrm>
              <a:off x="736070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8" name="rc5508"/>
            <p:cNvSpPr/>
            <p:nvPr/>
          </p:nvSpPr>
          <p:spPr>
            <a:xfrm>
              <a:off x="736070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9" name="rc5509"/>
            <p:cNvSpPr/>
            <p:nvPr/>
          </p:nvSpPr>
          <p:spPr>
            <a:xfrm>
              <a:off x="73692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0" name="rc5510"/>
            <p:cNvSpPr/>
            <p:nvPr/>
          </p:nvSpPr>
          <p:spPr>
            <a:xfrm>
              <a:off x="73692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1" name="rc5511"/>
            <p:cNvSpPr/>
            <p:nvPr/>
          </p:nvSpPr>
          <p:spPr>
            <a:xfrm>
              <a:off x="736924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2" name="rc5512"/>
            <p:cNvSpPr/>
            <p:nvPr/>
          </p:nvSpPr>
          <p:spPr>
            <a:xfrm>
              <a:off x="736924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3" name="rc5513"/>
            <p:cNvSpPr/>
            <p:nvPr/>
          </p:nvSpPr>
          <p:spPr>
            <a:xfrm>
              <a:off x="73777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4" name="rc5514"/>
            <p:cNvSpPr/>
            <p:nvPr/>
          </p:nvSpPr>
          <p:spPr>
            <a:xfrm>
              <a:off x="73777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5" name="rc5515"/>
            <p:cNvSpPr/>
            <p:nvPr/>
          </p:nvSpPr>
          <p:spPr>
            <a:xfrm>
              <a:off x="737778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6" name="rc5516"/>
            <p:cNvSpPr/>
            <p:nvPr/>
          </p:nvSpPr>
          <p:spPr>
            <a:xfrm>
              <a:off x="737778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7" name="rc5517"/>
            <p:cNvSpPr/>
            <p:nvPr/>
          </p:nvSpPr>
          <p:spPr>
            <a:xfrm>
              <a:off x="73863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8" name="rc5518"/>
            <p:cNvSpPr/>
            <p:nvPr/>
          </p:nvSpPr>
          <p:spPr>
            <a:xfrm>
              <a:off x="73863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9" name="rc5519"/>
            <p:cNvSpPr/>
            <p:nvPr/>
          </p:nvSpPr>
          <p:spPr>
            <a:xfrm>
              <a:off x="738632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0" name="rc5520"/>
            <p:cNvSpPr/>
            <p:nvPr/>
          </p:nvSpPr>
          <p:spPr>
            <a:xfrm>
              <a:off x="738632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1" name="rc5521"/>
            <p:cNvSpPr/>
            <p:nvPr/>
          </p:nvSpPr>
          <p:spPr>
            <a:xfrm>
              <a:off x="73948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2" name="rc5522"/>
            <p:cNvSpPr/>
            <p:nvPr/>
          </p:nvSpPr>
          <p:spPr>
            <a:xfrm>
              <a:off x="73948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3" name="rc5523"/>
            <p:cNvSpPr/>
            <p:nvPr/>
          </p:nvSpPr>
          <p:spPr>
            <a:xfrm>
              <a:off x="739486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4" name="rc5524"/>
            <p:cNvSpPr/>
            <p:nvPr/>
          </p:nvSpPr>
          <p:spPr>
            <a:xfrm>
              <a:off x="739486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5" name="rc5525"/>
            <p:cNvSpPr/>
            <p:nvPr/>
          </p:nvSpPr>
          <p:spPr>
            <a:xfrm>
              <a:off x="74034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6" name="rc5526"/>
            <p:cNvSpPr/>
            <p:nvPr/>
          </p:nvSpPr>
          <p:spPr>
            <a:xfrm>
              <a:off x="74034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7" name="rc5527"/>
            <p:cNvSpPr/>
            <p:nvPr/>
          </p:nvSpPr>
          <p:spPr>
            <a:xfrm>
              <a:off x="740340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8" name="rc5528"/>
            <p:cNvSpPr/>
            <p:nvPr/>
          </p:nvSpPr>
          <p:spPr>
            <a:xfrm>
              <a:off x="740340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9" name="rc5529"/>
            <p:cNvSpPr/>
            <p:nvPr/>
          </p:nvSpPr>
          <p:spPr>
            <a:xfrm>
              <a:off x="74119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0" name="rc5530"/>
            <p:cNvSpPr/>
            <p:nvPr/>
          </p:nvSpPr>
          <p:spPr>
            <a:xfrm>
              <a:off x="74119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1" name="rc5531"/>
            <p:cNvSpPr/>
            <p:nvPr/>
          </p:nvSpPr>
          <p:spPr>
            <a:xfrm>
              <a:off x="741194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2" name="rc5532"/>
            <p:cNvSpPr/>
            <p:nvPr/>
          </p:nvSpPr>
          <p:spPr>
            <a:xfrm>
              <a:off x="741194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3" name="rc5533"/>
            <p:cNvSpPr/>
            <p:nvPr/>
          </p:nvSpPr>
          <p:spPr>
            <a:xfrm>
              <a:off x="74204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4" name="rc5534"/>
            <p:cNvSpPr/>
            <p:nvPr/>
          </p:nvSpPr>
          <p:spPr>
            <a:xfrm>
              <a:off x="74204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5" name="rc5535"/>
            <p:cNvSpPr/>
            <p:nvPr/>
          </p:nvSpPr>
          <p:spPr>
            <a:xfrm>
              <a:off x="742048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6" name="rc5536"/>
            <p:cNvSpPr/>
            <p:nvPr/>
          </p:nvSpPr>
          <p:spPr>
            <a:xfrm>
              <a:off x="742048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7" name="rc5537"/>
            <p:cNvSpPr/>
            <p:nvPr/>
          </p:nvSpPr>
          <p:spPr>
            <a:xfrm>
              <a:off x="74290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8" name="rc5538"/>
            <p:cNvSpPr/>
            <p:nvPr/>
          </p:nvSpPr>
          <p:spPr>
            <a:xfrm>
              <a:off x="74290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9" name="rc5539"/>
            <p:cNvSpPr/>
            <p:nvPr/>
          </p:nvSpPr>
          <p:spPr>
            <a:xfrm>
              <a:off x="742902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0" name="rc5540"/>
            <p:cNvSpPr/>
            <p:nvPr/>
          </p:nvSpPr>
          <p:spPr>
            <a:xfrm>
              <a:off x="742902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1" name="rc5541"/>
            <p:cNvSpPr/>
            <p:nvPr/>
          </p:nvSpPr>
          <p:spPr>
            <a:xfrm>
              <a:off x="743756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2" name="rc5542"/>
            <p:cNvSpPr/>
            <p:nvPr/>
          </p:nvSpPr>
          <p:spPr>
            <a:xfrm>
              <a:off x="743756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3" name="rc5543"/>
            <p:cNvSpPr/>
            <p:nvPr/>
          </p:nvSpPr>
          <p:spPr>
            <a:xfrm>
              <a:off x="743756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4" name="rc5544"/>
            <p:cNvSpPr/>
            <p:nvPr/>
          </p:nvSpPr>
          <p:spPr>
            <a:xfrm>
              <a:off x="743756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5" name="rc5545"/>
            <p:cNvSpPr/>
            <p:nvPr/>
          </p:nvSpPr>
          <p:spPr>
            <a:xfrm>
              <a:off x="744610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6" name="rc5546"/>
            <p:cNvSpPr/>
            <p:nvPr/>
          </p:nvSpPr>
          <p:spPr>
            <a:xfrm>
              <a:off x="744610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7" name="rc5547"/>
            <p:cNvSpPr/>
            <p:nvPr/>
          </p:nvSpPr>
          <p:spPr>
            <a:xfrm>
              <a:off x="744610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8" name="rc5548"/>
            <p:cNvSpPr/>
            <p:nvPr/>
          </p:nvSpPr>
          <p:spPr>
            <a:xfrm>
              <a:off x="744610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9" name="rc5549"/>
            <p:cNvSpPr/>
            <p:nvPr/>
          </p:nvSpPr>
          <p:spPr>
            <a:xfrm>
              <a:off x="745464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0" name="rc5550"/>
            <p:cNvSpPr/>
            <p:nvPr/>
          </p:nvSpPr>
          <p:spPr>
            <a:xfrm>
              <a:off x="745464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1" name="rc5551"/>
            <p:cNvSpPr/>
            <p:nvPr/>
          </p:nvSpPr>
          <p:spPr>
            <a:xfrm>
              <a:off x="745464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2" name="rc5552"/>
            <p:cNvSpPr/>
            <p:nvPr/>
          </p:nvSpPr>
          <p:spPr>
            <a:xfrm>
              <a:off x="745464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3" name="rc5553"/>
            <p:cNvSpPr/>
            <p:nvPr/>
          </p:nvSpPr>
          <p:spPr>
            <a:xfrm>
              <a:off x="746318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4" name="rc5554"/>
            <p:cNvSpPr/>
            <p:nvPr/>
          </p:nvSpPr>
          <p:spPr>
            <a:xfrm>
              <a:off x="746318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5" name="rc5555"/>
            <p:cNvSpPr/>
            <p:nvPr/>
          </p:nvSpPr>
          <p:spPr>
            <a:xfrm>
              <a:off x="746318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6" name="rc5556"/>
            <p:cNvSpPr/>
            <p:nvPr/>
          </p:nvSpPr>
          <p:spPr>
            <a:xfrm>
              <a:off x="746318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7" name="rc5557"/>
            <p:cNvSpPr/>
            <p:nvPr/>
          </p:nvSpPr>
          <p:spPr>
            <a:xfrm>
              <a:off x="7471728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8" name="rc5558"/>
            <p:cNvSpPr/>
            <p:nvPr/>
          </p:nvSpPr>
          <p:spPr>
            <a:xfrm>
              <a:off x="7471728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9" name="rc5559"/>
            <p:cNvSpPr/>
            <p:nvPr/>
          </p:nvSpPr>
          <p:spPr>
            <a:xfrm>
              <a:off x="7471728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0" name="rc5560"/>
            <p:cNvSpPr/>
            <p:nvPr/>
          </p:nvSpPr>
          <p:spPr>
            <a:xfrm>
              <a:off x="7471728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1" name="rc5561"/>
            <p:cNvSpPr/>
            <p:nvPr/>
          </p:nvSpPr>
          <p:spPr>
            <a:xfrm>
              <a:off x="74802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2" name="rc5562"/>
            <p:cNvSpPr/>
            <p:nvPr/>
          </p:nvSpPr>
          <p:spPr>
            <a:xfrm>
              <a:off x="74802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3" name="rc5563"/>
            <p:cNvSpPr/>
            <p:nvPr/>
          </p:nvSpPr>
          <p:spPr>
            <a:xfrm>
              <a:off x="74802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4" name="rc5564"/>
            <p:cNvSpPr/>
            <p:nvPr/>
          </p:nvSpPr>
          <p:spPr>
            <a:xfrm>
              <a:off x="74802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5" name="rc5565"/>
            <p:cNvSpPr/>
            <p:nvPr/>
          </p:nvSpPr>
          <p:spPr>
            <a:xfrm>
              <a:off x="74888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6" name="rc5566"/>
            <p:cNvSpPr/>
            <p:nvPr/>
          </p:nvSpPr>
          <p:spPr>
            <a:xfrm>
              <a:off x="74888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7" name="rc5567"/>
            <p:cNvSpPr/>
            <p:nvPr/>
          </p:nvSpPr>
          <p:spPr>
            <a:xfrm>
              <a:off x="74888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8" name="rc5568"/>
            <p:cNvSpPr/>
            <p:nvPr/>
          </p:nvSpPr>
          <p:spPr>
            <a:xfrm>
              <a:off x="74888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9" name="rc5569"/>
            <p:cNvSpPr/>
            <p:nvPr/>
          </p:nvSpPr>
          <p:spPr>
            <a:xfrm>
              <a:off x="74973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0" name="rc5570"/>
            <p:cNvSpPr/>
            <p:nvPr/>
          </p:nvSpPr>
          <p:spPr>
            <a:xfrm>
              <a:off x="74973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1" name="rc5571"/>
            <p:cNvSpPr/>
            <p:nvPr/>
          </p:nvSpPr>
          <p:spPr>
            <a:xfrm>
              <a:off x="74973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2" name="rc5572"/>
            <p:cNvSpPr/>
            <p:nvPr/>
          </p:nvSpPr>
          <p:spPr>
            <a:xfrm>
              <a:off x="74973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3" name="rc5573"/>
            <p:cNvSpPr/>
            <p:nvPr/>
          </p:nvSpPr>
          <p:spPr>
            <a:xfrm>
              <a:off x="75058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4" name="rc5574"/>
            <p:cNvSpPr/>
            <p:nvPr/>
          </p:nvSpPr>
          <p:spPr>
            <a:xfrm>
              <a:off x="75058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5" name="rc5575"/>
            <p:cNvSpPr/>
            <p:nvPr/>
          </p:nvSpPr>
          <p:spPr>
            <a:xfrm>
              <a:off x="75058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6" name="rc5576"/>
            <p:cNvSpPr/>
            <p:nvPr/>
          </p:nvSpPr>
          <p:spPr>
            <a:xfrm>
              <a:off x="75058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7" name="rc5577"/>
            <p:cNvSpPr/>
            <p:nvPr/>
          </p:nvSpPr>
          <p:spPr>
            <a:xfrm>
              <a:off x="75144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8" name="rc5578"/>
            <p:cNvSpPr/>
            <p:nvPr/>
          </p:nvSpPr>
          <p:spPr>
            <a:xfrm>
              <a:off x="75144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9" name="rc5579"/>
            <p:cNvSpPr/>
            <p:nvPr/>
          </p:nvSpPr>
          <p:spPr>
            <a:xfrm>
              <a:off x="75144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0" name="rc5580"/>
            <p:cNvSpPr/>
            <p:nvPr/>
          </p:nvSpPr>
          <p:spPr>
            <a:xfrm>
              <a:off x="75144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1" name="rc5581"/>
            <p:cNvSpPr/>
            <p:nvPr/>
          </p:nvSpPr>
          <p:spPr>
            <a:xfrm>
              <a:off x="75229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2" name="rc5582"/>
            <p:cNvSpPr/>
            <p:nvPr/>
          </p:nvSpPr>
          <p:spPr>
            <a:xfrm>
              <a:off x="75229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3" name="rc5583"/>
            <p:cNvSpPr/>
            <p:nvPr/>
          </p:nvSpPr>
          <p:spPr>
            <a:xfrm>
              <a:off x="75229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4" name="rc5584"/>
            <p:cNvSpPr/>
            <p:nvPr/>
          </p:nvSpPr>
          <p:spPr>
            <a:xfrm>
              <a:off x="75229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5" name="rc5585"/>
            <p:cNvSpPr/>
            <p:nvPr/>
          </p:nvSpPr>
          <p:spPr>
            <a:xfrm>
              <a:off x="75315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6" name="rc5586"/>
            <p:cNvSpPr/>
            <p:nvPr/>
          </p:nvSpPr>
          <p:spPr>
            <a:xfrm>
              <a:off x="75315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7" name="rc5587"/>
            <p:cNvSpPr/>
            <p:nvPr/>
          </p:nvSpPr>
          <p:spPr>
            <a:xfrm>
              <a:off x="75315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8" name="rc5588"/>
            <p:cNvSpPr/>
            <p:nvPr/>
          </p:nvSpPr>
          <p:spPr>
            <a:xfrm>
              <a:off x="75315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9" name="rc5589"/>
            <p:cNvSpPr/>
            <p:nvPr/>
          </p:nvSpPr>
          <p:spPr>
            <a:xfrm>
              <a:off x="75400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0" name="rc5590"/>
            <p:cNvSpPr/>
            <p:nvPr/>
          </p:nvSpPr>
          <p:spPr>
            <a:xfrm>
              <a:off x="75400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1" name="rc5591"/>
            <p:cNvSpPr/>
            <p:nvPr/>
          </p:nvSpPr>
          <p:spPr>
            <a:xfrm>
              <a:off x="75400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2" name="rc5592"/>
            <p:cNvSpPr/>
            <p:nvPr/>
          </p:nvSpPr>
          <p:spPr>
            <a:xfrm>
              <a:off x="75400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3" name="rc5593"/>
            <p:cNvSpPr/>
            <p:nvPr/>
          </p:nvSpPr>
          <p:spPr>
            <a:xfrm>
              <a:off x="75485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4" name="rc5594"/>
            <p:cNvSpPr/>
            <p:nvPr/>
          </p:nvSpPr>
          <p:spPr>
            <a:xfrm>
              <a:off x="75485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5" name="rc5595"/>
            <p:cNvSpPr/>
            <p:nvPr/>
          </p:nvSpPr>
          <p:spPr>
            <a:xfrm>
              <a:off x="75485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6" name="rc5596"/>
            <p:cNvSpPr/>
            <p:nvPr/>
          </p:nvSpPr>
          <p:spPr>
            <a:xfrm>
              <a:off x="75485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7" name="rc5597"/>
            <p:cNvSpPr/>
            <p:nvPr/>
          </p:nvSpPr>
          <p:spPr>
            <a:xfrm>
              <a:off x="75571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8" name="rc5598"/>
            <p:cNvSpPr/>
            <p:nvPr/>
          </p:nvSpPr>
          <p:spPr>
            <a:xfrm>
              <a:off x="75571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9" name="rc5599"/>
            <p:cNvSpPr/>
            <p:nvPr/>
          </p:nvSpPr>
          <p:spPr>
            <a:xfrm>
              <a:off x="75571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0" name="rc5600"/>
            <p:cNvSpPr/>
            <p:nvPr/>
          </p:nvSpPr>
          <p:spPr>
            <a:xfrm>
              <a:off x="75571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1" name="rc5601"/>
            <p:cNvSpPr/>
            <p:nvPr/>
          </p:nvSpPr>
          <p:spPr>
            <a:xfrm>
              <a:off x="75656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2" name="rc5602"/>
            <p:cNvSpPr/>
            <p:nvPr/>
          </p:nvSpPr>
          <p:spPr>
            <a:xfrm>
              <a:off x="75656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3" name="rc5603"/>
            <p:cNvSpPr/>
            <p:nvPr/>
          </p:nvSpPr>
          <p:spPr>
            <a:xfrm>
              <a:off x="75656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4" name="rc5604"/>
            <p:cNvSpPr/>
            <p:nvPr/>
          </p:nvSpPr>
          <p:spPr>
            <a:xfrm>
              <a:off x="75656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5" name="rc5605"/>
            <p:cNvSpPr/>
            <p:nvPr/>
          </p:nvSpPr>
          <p:spPr>
            <a:xfrm>
              <a:off x="75742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6" name="rc5606"/>
            <p:cNvSpPr/>
            <p:nvPr/>
          </p:nvSpPr>
          <p:spPr>
            <a:xfrm>
              <a:off x="75742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7" name="rc5607"/>
            <p:cNvSpPr/>
            <p:nvPr/>
          </p:nvSpPr>
          <p:spPr>
            <a:xfrm>
              <a:off x="75742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8" name="rc5608"/>
            <p:cNvSpPr/>
            <p:nvPr/>
          </p:nvSpPr>
          <p:spPr>
            <a:xfrm>
              <a:off x="75742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9" name="rc5609"/>
            <p:cNvSpPr/>
            <p:nvPr/>
          </p:nvSpPr>
          <p:spPr>
            <a:xfrm>
              <a:off x="75827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0" name="rc5610"/>
            <p:cNvSpPr/>
            <p:nvPr/>
          </p:nvSpPr>
          <p:spPr>
            <a:xfrm>
              <a:off x="75827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1" name="rc5611"/>
            <p:cNvSpPr/>
            <p:nvPr/>
          </p:nvSpPr>
          <p:spPr>
            <a:xfrm>
              <a:off x="75827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2" name="rc5612"/>
            <p:cNvSpPr/>
            <p:nvPr/>
          </p:nvSpPr>
          <p:spPr>
            <a:xfrm>
              <a:off x="75827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3" name="rc5613"/>
            <p:cNvSpPr/>
            <p:nvPr/>
          </p:nvSpPr>
          <p:spPr>
            <a:xfrm>
              <a:off x="75912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4" name="rc5614"/>
            <p:cNvSpPr/>
            <p:nvPr/>
          </p:nvSpPr>
          <p:spPr>
            <a:xfrm>
              <a:off x="75912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5" name="rc5615"/>
            <p:cNvSpPr/>
            <p:nvPr/>
          </p:nvSpPr>
          <p:spPr>
            <a:xfrm>
              <a:off x="75912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6" name="rc5616"/>
            <p:cNvSpPr/>
            <p:nvPr/>
          </p:nvSpPr>
          <p:spPr>
            <a:xfrm>
              <a:off x="75912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7" name="rc5617"/>
            <p:cNvSpPr/>
            <p:nvPr/>
          </p:nvSpPr>
          <p:spPr>
            <a:xfrm>
              <a:off x="75998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8" name="rc5618"/>
            <p:cNvSpPr/>
            <p:nvPr/>
          </p:nvSpPr>
          <p:spPr>
            <a:xfrm>
              <a:off x="75998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9" name="rc5619"/>
            <p:cNvSpPr/>
            <p:nvPr/>
          </p:nvSpPr>
          <p:spPr>
            <a:xfrm>
              <a:off x="75998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0" name="rc5620"/>
            <p:cNvSpPr/>
            <p:nvPr/>
          </p:nvSpPr>
          <p:spPr>
            <a:xfrm>
              <a:off x="75998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1" name="rc5621"/>
            <p:cNvSpPr/>
            <p:nvPr/>
          </p:nvSpPr>
          <p:spPr>
            <a:xfrm>
              <a:off x="76083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2" name="rc5622"/>
            <p:cNvSpPr/>
            <p:nvPr/>
          </p:nvSpPr>
          <p:spPr>
            <a:xfrm>
              <a:off x="76083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3" name="rc5623"/>
            <p:cNvSpPr/>
            <p:nvPr/>
          </p:nvSpPr>
          <p:spPr>
            <a:xfrm>
              <a:off x="76083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4" name="rc5624"/>
            <p:cNvSpPr/>
            <p:nvPr/>
          </p:nvSpPr>
          <p:spPr>
            <a:xfrm>
              <a:off x="76083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5" name="rc5625"/>
            <p:cNvSpPr/>
            <p:nvPr/>
          </p:nvSpPr>
          <p:spPr>
            <a:xfrm>
              <a:off x="76169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6" name="rc5626"/>
            <p:cNvSpPr/>
            <p:nvPr/>
          </p:nvSpPr>
          <p:spPr>
            <a:xfrm>
              <a:off x="76169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7" name="rc5627"/>
            <p:cNvSpPr/>
            <p:nvPr/>
          </p:nvSpPr>
          <p:spPr>
            <a:xfrm>
              <a:off x="76169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8" name="rc5628"/>
            <p:cNvSpPr/>
            <p:nvPr/>
          </p:nvSpPr>
          <p:spPr>
            <a:xfrm>
              <a:off x="76169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9" name="rc5629"/>
            <p:cNvSpPr/>
            <p:nvPr/>
          </p:nvSpPr>
          <p:spPr>
            <a:xfrm>
              <a:off x="76254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0" name="rc5630"/>
            <p:cNvSpPr/>
            <p:nvPr/>
          </p:nvSpPr>
          <p:spPr>
            <a:xfrm>
              <a:off x="76254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1" name="rc5631"/>
            <p:cNvSpPr/>
            <p:nvPr/>
          </p:nvSpPr>
          <p:spPr>
            <a:xfrm>
              <a:off x="76254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2" name="rc5632"/>
            <p:cNvSpPr/>
            <p:nvPr/>
          </p:nvSpPr>
          <p:spPr>
            <a:xfrm>
              <a:off x="76254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3" name="rc5633"/>
            <p:cNvSpPr/>
            <p:nvPr/>
          </p:nvSpPr>
          <p:spPr>
            <a:xfrm>
              <a:off x="76339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4" name="rc5634"/>
            <p:cNvSpPr/>
            <p:nvPr/>
          </p:nvSpPr>
          <p:spPr>
            <a:xfrm>
              <a:off x="76339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5" name="rc5635"/>
            <p:cNvSpPr/>
            <p:nvPr/>
          </p:nvSpPr>
          <p:spPr>
            <a:xfrm>
              <a:off x="76339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6" name="rc5636"/>
            <p:cNvSpPr/>
            <p:nvPr/>
          </p:nvSpPr>
          <p:spPr>
            <a:xfrm>
              <a:off x="76339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7" name="rc5637"/>
            <p:cNvSpPr/>
            <p:nvPr/>
          </p:nvSpPr>
          <p:spPr>
            <a:xfrm>
              <a:off x="76425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8" name="rc5638"/>
            <p:cNvSpPr/>
            <p:nvPr/>
          </p:nvSpPr>
          <p:spPr>
            <a:xfrm>
              <a:off x="76425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9" name="rc5639"/>
            <p:cNvSpPr/>
            <p:nvPr/>
          </p:nvSpPr>
          <p:spPr>
            <a:xfrm>
              <a:off x="76425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0" name="rc5640"/>
            <p:cNvSpPr/>
            <p:nvPr/>
          </p:nvSpPr>
          <p:spPr>
            <a:xfrm>
              <a:off x="76425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1" name="rc5641"/>
            <p:cNvSpPr/>
            <p:nvPr/>
          </p:nvSpPr>
          <p:spPr>
            <a:xfrm>
              <a:off x="76510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2" name="rc5642"/>
            <p:cNvSpPr/>
            <p:nvPr/>
          </p:nvSpPr>
          <p:spPr>
            <a:xfrm>
              <a:off x="76510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3" name="rc5643"/>
            <p:cNvSpPr/>
            <p:nvPr/>
          </p:nvSpPr>
          <p:spPr>
            <a:xfrm>
              <a:off x="76510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4" name="rc5644"/>
            <p:cNvSpPr/>
            <p:nvPr/>
          </p:nvSpPr>
          <p:spPr>
            <a:xfrm>
              <a:off x="76510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5" name="rc5645"/>
            <p:cNvSpPr/>
            <p:nvPr/>
          </p:nvSpPr>
          <p:spPr>
            <a:xfrm>
              <a:off x="76596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6" name="rc5646"/>
            <p:cNvSpPr/>
            <p:nvPr/>
          </p:nvSpPr>
          <p:spPr>
            <a:xfrm>
              <a:off x="76596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7" name="rc5647"/>
            <p:cNvSpPr/>
            <p:nvPr/>
          </p:nvSpPr>
          <p:spPr>
            <a:xfrm>
              <a:off x="76596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8" name="rc5648"/>
            <p:cNvSpPr/>
            <p:nvPr/>
          </p:nvSpPr>
          <p:spPr>
            <a:xfrm>
              <a:off x="76596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9" name="rc5649"/>
            <p:cNvSpPr/>
            <p:nvPr/>
          </p:nvSpPr>
          <p:spPr>
            <a:xfrm>
              <a:off x="76681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0" name="rc5650"/>
            <p:cNvSpPr/>
            <p:nvPr/>
          </p:nvSpPr>
          <p:spPr>
            <a:xfrm>
              <a:off x="76681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1" name="rc5651"/>
            <p:cNvSpPr/>
            <p:nvPr/>
          </p:nvSpPr>
          <p:spPr>
            <a:xfrm>
              <a:off x="76681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2" name="rc5652"/>
            <p:cNvSpPr/>
            <p:nvPr/>
          </p:nvSpPr>
          <p:spPr>
            <a:xfrm>
              <a:off x="76681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3" name="rc5653"/>
            <p:cNvSpPr/>
            <p:nvPr/>
          </p:nvSpPr>
          <p:spPr>
            <a:xfrm>
              <a:off x="76766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4" name="rc5654"/>
            <p:cNvSpPr/>
            <p:nvPr/>
          </p:nvSpPr>
          <p:spPr>
            <a:xfrm>
              <a:off x="76766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5" name="rc5655"/>
            <p:cNvSpPr/>
            <p:nvPr/>
          </p:nvSpPr>
          <p:spPr>
            <a:xfrm>
              <a:off x="76766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6" name="rc5656"/>
            <p:cNvSpPr/>
            <p:nvPr/>
          </p:nvSpPr>
          <p:spPr>
            <a:xfrm>
              <a:off x="76766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7" name="rc5657"/>
            <p:cNvSpPr/>
            <p:nvPr/>
          </p:nvSpPr>
          <p:spPr>
            <a:xfrm>
              <a:off x="76852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8" name="rc5658"/>
            <p:cNvSpPr/>
            <p:nvPr/>
          </p:nvSpPr>
          <p:spPr>
            <a:xfrm>
              <a:off x="76852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9" name="rc5659"/>
            <p:cNvSpPr/>
            <p:nvPr/>
          </p:nvSpPr>
          <p:spPr>
            <a:xfrm>
              <a:off x="76852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0" name="rc5660"/>
            <p:cNvSpPr/>
            <p:nvPr/>
          </p:nvSpPr>
          <p:spPr>
            <a:xfrm>
              <a:off x="76852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1" name="rc5661"/>
            <p:cNvSpPr/>
            <p:nvPr/>
          </p:nvSpPr>
          <p:spPr>
            <a:xfrm>
              <a:off x="76937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2" name="rc5662"/>
            <p:cNvSpPr/>
            <p:nvPr/>
          </p:nvSpPr>
          <p:spPr>
            <a:xfrm>
              <a:off x="76937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3" name="rc5663"/>
            <p:cNvSpPr/>
            <p:nvPr/>
          </p:nvSpPr>
          <p:spPr>
            <a:xfrm>
              <a:off x="76937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4" name="rc5664"/>
            <p:cNvSpPr/>
            <p:nvPr/>
          </p:nvSpPr>
          <p:spPr>
            <a:xfrm>
              <a:off x="76937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5" name="rc5665"/>
            <p:cNvSpPr/>
            <p:nvPr/>
          </p:nvSpPr>
          <p:spPr>
            <a:xfrm>
              <a:off x="770230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6" name="rc5666"/>
            <p:cNvSpPr/>
            <p:nvPr/>
          </p:nvSpPr>
          <p:spPr>
            <a:xfrm>
              <a:off x="770230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7" name="rc5667"/>
            <p:cNvSpPr/>
            <p:nvPr/>
          </p:nvSpPr>
          <p:spPr>
            <a:xfrm>
              <a:off x="770230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8" name="rc5668"/>
            <p:cNvSpPr/>
            <p:nvPr/>
          </p:nvSpPr>
          <p:spPr>
            <a:xfrm>
              <a:off x="770230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9" name="rc5669"/>
            <p:cNvSpPr/>
            <p:nvPr/>
          </p:nvSpPr>
          <p:spPr>
            <a:xfrm>
              <a:off x="771084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0" name="rc5670"/>
            <p:cNvSpPr/>
            <p:nvPr/>
          </p:nvSpPr>
          <p:spPr>
            <a:xfrm>
              <a:off x="771084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1" name="rc5671"/>
            <p:cNvSpPr/>
            <p:nvPr/>
          </p:nvSpPr>
          <p:spPr>
            <a:xfrm>
              <a:off x="771084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2" name="rc5672"/>
            <p:cNvSpPr/>
            <p:nvPr/>
          </p:nvSpPr>
          <p:spPr>
            <a:xfrm>
              <a:off x="771084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3" name="rc5673"/>
            <p:cNvSpPr/>
            <p:nvPr/>
          </p:nvSpPr>
          <p:spPr>
            <a:xfrm>
              <a:off x="771938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4" name="rc5674"/>
            <p:cNvSpPr/>
            <p:nvPr/>
          </p:nvSpPr>
          <p:spPr>
            <a:xfrm>
              <a:off x="771938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5" name="rc5675"/>
            <p:cNvSpPr/>
            <p:nvPr/>
          </p:nvSpPr>
          <p:spPr>
            <a:xfrm>
              <a:off x="771938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6" name="rc5676"/>
            <p:cNvSpPr/>
            <p:nvPr/>
          </p:nvSpPr>
          <p:spPr>
            <a:xfrm>
              <a:off x="771938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7" name="rc5677"/>
            <p:cNvSpPr/>
            <p:nvPr/>
          </p:nvSpPr>
          <p:spPr>
            <a:xfrm>
              <a:off x="772792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8" name="rc5678"/>
            <p:cNvSpPr/>
            <p:nvPr/>
          </p:nvSpPr>
          <p:spPr>
            <a:xfrm>
              <a:off x="772792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9" name="rc5679"/>
            <p:cNvSpPr/>
            <p:nvPr/>
          </p:nvSpPr>
          <p:spPr>
            <a:xfrm>
              <a:off x="772792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0" name="rc5680"/>
            <p:cNvSpPr/>
            <p:nvPr/>
          </p:nvSpPr>
          <p:spPr>
            <a:xfrm>
              <a:off x="772792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1" name="rc5681"/>
            <p:cNvSpPr/>
            <p:nvPr/>
          </p:nvSpPr>
          <p:spPr>
            <a:xfrm>
              <a:off x="7736467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2" name="rc5682"/>
            <p:cNvSpPr/>
            <p:nvPr/>
          </p:nvSpPr>
          <p:spPr>
            <a:xfrm>
              <a:off x="7736467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3" name="rc5683"/>
            <p:cNvSpPr/>
            <p:nvPr/>
          </p:nvSpPr>
          <p:spPr>
            <a:xfrm>
              <a:off x="7736467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4" name="rc5684"/>
            <p:cNvSpPr/>
            <p:nvPr/>
          </p:nvSpPr>
          <p:spPr>
            <a:xfrm>
              <a:off x="7736467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5" name="rc5685"/>
            <p:cNvSpPr/>
            <p:nvPr/>
          </p:nvSpPr>
          <p:spPr>
            <a:xfrm>
              <a:off x="77450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6" name="rc5686"/>
            <p:cNvSpPr/>
            <p:nvPr/>
          </p:nvSpPr>
          <p:spPr>
            <a:xfrm>
              <a:off x="77450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7" name="rc5687"/>
            <p:cNvSpPr/>
            <p:nvPr/>
          </p:nvSpPr>
          <p:spPr>
            <a:xfrm>
              <a:off x="77450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8" name="rc5688"/>
            <p:cNvSpPr/>
            <p:nvPr/>
          </p:nvSpPr>
          <p:spPr>
            <a:xfrm>
              <a:off x="77450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9" name="rc5689"/>
            <p:cNvSpPr/>
            <p:nvPr/>
          </p:nvSpPr>
          <p:spPr>
            <a:xfrm>
              <a:off x="77535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0" name="rc5690"/>
            <p:cNvSpPr/>
            <p:nvPr/>
          </p:nvSpPr>
          <p:spPr>
            <a:xfrm>
              <a:off x="77535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1" name="rc5691"/>
            <p:cNvSpPr/>
            <p:nvPr/>
          </p:nvSpPr>
          <p:spPr>
            <a:xfrm>
              <a:off x="77535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2" name="rc5692"/>
            <p:cNvSpPr/>
            <p:nvPr/>
          </p:nvSpPr>
          <p:spPr>
            <a:xfrm>
              <a:off x="77535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3" name="rc5693"/>
            <p:cNvSpPr/>
            <p:nvPr/>
          </p:nvSpPr>
          <p:spPr>
            <a:xfrm>
              <a:off x="77620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4" name="rc5694"/>
            <p:cNvSpPr/>
            <p:nvPr/>
          </p:nvSpPr>
          <p:spPr>
            <a:xfrm>
              <a:off x="77620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5" name="rc5695"/>
            <p:cNvSpPr/>
            <p:nvPr/>
          </p:nvSpPr>
          <p:spPr>
            <a:xfrm>
              <a:off x="77620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6" name="rc5696"/>
            <p:cNvSpPr/>
            <p:nvPr/>
          </p:nvSpPr>
          <p:spPr>
            <a:xfrm>
              <a:off x="77620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7" name="rc5697"/>
            <p:cNvSpPr/>
            <p:nvPr/>
          </p:nvSpPr>
          <p:spPr>
            <a:xfrm>
              <a:off x="77706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8" name="rc5698"/>
            <p:cNvSpPr/>
            <p:nvPr/>
          </p:nvSpPr>
          <p:spPr>
            <a:xfrm>
              <a:off x="77706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9" name="rc5699"/>
            <p:cNvSpPr/>
            <p:nvPr/>
          </p:nvSpPr>
          <p:spPr>
            <a:xfrm>
              <a:off x="77706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0" name="rc5700"/>
            <p:cNvSpPr/>
            <p:nvPr/>
          </p:nvSpPr>
          <p:spPr>
            <a:xfrm>
              <a:off x="77706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1" name="rc5701"/>
            <p:cNvSpPr/>
            <p:nvPr/>
          </p:nvSpPr>
          <p:spPr>
            <a:xfrm>
              <a:off x="77791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2" name="rc5702"/>
            <p:cNvSpPr/>
            <p:nvPr/>
          </p:nvSpPr>
          <p:spPr>
            <a:xfrm>
              <a:off x="77791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3" name="rc5703"/>
            <p:cNvSpPr/>
            <p:nvPr/>
          </p:nvSpPr>
          <p:spPr>
            <a:xfrm>
              <a:off x="77791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4" name="rc5704"/>
            <p:cNvSpPr/>
            <p:nvPr/>
          </p:nvSpPr>
          <p:spPr>
            <a:xfrm>
              <a:off x="77791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5" name="rc5705"/>
            <p:cNvSpPr/>
            <p:nvPr/>
          </p:nvSpPr>
          <p:spPr>
            <a:xfrm>
              <a:off x="77877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6" name="rc5706"/>
            <p:cNvSpPr/>
            <p:nvPr/>
          </p:nvSpPr>
          <p:spPr>
            <a:xfrm>
              <a:off x="77877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7" name="rc5707"/>
            <p:cNvSpPr/>
            <p:nvPr/>
          </p:nvSpPr>
          <p:spPr>
            <a:xfrm>
              <a:off x="77877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8" name="rc5708"/>
            <p:cNvSpPr/>
            <p:nvPr/>
          </p:nvSpPr>
          <p:spPr>
            <a:xfrm>
              <a:off x="77877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9" name="rc5709"/>
            <p:cNvSpPr/>
            <p:nvPr/>
          </p:nvSpPr>
          <p:spPr>
            <a:xfrm>
              <a:off x="77962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0" name="rc5710"/>
            <p:cNvSpPr/>
            <p:nvPr/>
          </p:nvSpPr>
          <p:spPr>
            <a:xfrm>
              <a:off x="77962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1" name="rc5711"/>
            <p:cNvSpPr/>
            <p:nvPr/>
          </p:nvSpPr>
          <p:spPr>
            <a:xfrm>
              <a:off x="77962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2" name="rc5712"/>
            <p:cNvSpPr/>
            <p:nvPr/>
          </p:nvSpPr>
          <p:spPr>
            <a:xfrm>
              <a:off x="77962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3" name="rc5713"/>
            <p:cNvSpPr/>
            <p:nvPr/>
          </p:nvSpPr>
          <p:spPr>
            <a:xfrm>
              <a:off x="78047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4" name="rc5714"/>
            <p:cNvSpPr/>
            <p:nvPr/>
          </p:nvSpPr>
          <p:spPr>
            <a:xfrm>
              <a:off x="78047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5" name="rc5715"/>
            <p:cNvSpPr/>
            <p:nvPr/>
          </p:nvSpPr>
          <p:spPr>
            <a:xfrm>
              <a:off x="78047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6" name="rc5716"/>
            <p:cNvSpPr/>
            <p:nvPr/>
          </p:nvSpPr>
          <p:spPr>
            <a:xfrm>
              <a:off x="78047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7" name="rc5717"/>
            <p:cNvSpPr/>
            <p:nvPr/>
          </p:nvSpPr>
          <p:spPr>
            <a:xfrm>
              <a:off x="78133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8" name="rc5718"/>
            <p:cNvSpPr/>
            <p:nvPr/>
          </p:nvSpPr>
          <p:spPr>
            <a:xfrm>
              <a:off x="78133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9" name="rc5719"/>
            <p:cNvSpPr/>
            <p:nvPr/>
          </p:nvSpPr>
          <p:spPr>
            <a:xfrm>
              <a:off x="78133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0" name="rc5720"/>
            <p:cNvSpPr/>
            <p:nvPr/>
          </p:nvSpPr>
          <p:spPr>
            <a:xfrm>
              <a:off x="78133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1" name="rc5721"/>
            <p:cNvSpPr/>
            <p:nvPr/>
          </p:nvSpPr>
          <p:spPr>
            <a:xfrm>
              <a:off x="78218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2" name="rc5722"/>
            <p:cNvSpPr/>
            <p:nvPr/>
          </p:nvSpPr>
          <p:spPr>
            <a:xfrm>
              <a:off x="78218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3" name="rc5723"/>
            <p:cNvSpPr/>
            <p:nvPr/>
          </p:nvSpPr>
          <p:spPr>
            <a:xfrm>
              <a:off x="78218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4" name="rc5724"/>
            <p:cNvSpPr/>
            <p:nvPr/>
          </p:nvSpPr>
          <p:spPr>
            <a:xfrm>
              <a:off x="78218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5" name="rc5725"/>
            <p:cNvSpPr/>
            <p:nvPr/>
          </p:nvSpPr>
          <p:spPr>
            <a:xfrm>
              <a:off x="78304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6" name="rc5726"/>
            <p:cNvSpPr/>
            <p:nvPr/>
          </p:nvSpPr>
          <p:spPr>
            <a:xfrm>
              <a:off x="78304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7" name="rc5727"/>
            <p:cNvSpPr/>
            <p:nvPr/>
          </p:nvSpPr>
          <p:spPr>
            <a:xfrm>
              <a:off x="78304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8" name="rc5728"/>
            <p:cNvSpPr/>
            <p:nvPr/>
          </p:nvSpPr>
          <p:spPr>
            <a:xfrm>
              <a:off x="78304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9" name="rc5729"/>
            <p:cNvSpPr/>
            <p:nvPr/>
          </p:nvSpPr>
          <p:spPr>
            <a:xfrm>
              <a:off x="78389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0" name="rc5730"/>
            <p:cNvSpPr/>
            <p:nvPr/>
          </p:nvSpPr>
          <p:spPr>
            <a:xfrm>
              <a:off x="78389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1" name="rc5731"/>
            <p:cNvSpPr/>
            <p:nvPr/>
          </p:nvSpPr>
          <p:spPr>
            <a:xfrm>
              <a:off x="78389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2" name="rc5732"/>
            <p:cNvSpPr/>
            <p:nvPr/>
          </p:nvSpPr>
          <p:spPr>
            <a:xfrm>
              <a:off x="78389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3" name="rc5733"/>
            <p:cNvSpPr/>
            <p:nvPr/>
          </p:nvSpPr>
          <p:spPr>
            <a:xfrm>
              <a:off x="78474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4" name="rc5734"/>
            <p:cNvSpPr/>
            <p:nvPr/>
          </p:nvSpPr>
          <p:spPr>
            <a:xfrm>
              <a:off x="78474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5" name="rc5735"/>
            <p:cNvSpPr/>
            <p:nvPr/>
          </p:nvSpPr>
          <p:spPr>
            <a:xfrm>
              <a:off x="78474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6" name="rc5736"/>
            <p:cNvSpPr/>
            <p:nvPr/>
          </p:nvSpPr>
          <p:spPr>
            <a:xfrm>
              <a:off x="78474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7" name="rc5737"/>
            <p:cNvSpPr/>
            <p:nvPr/>
          </p:nvSpPr>
          <p:spPr>
            <a:xfrm>
              <a:off x="78560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8" name="rc5738"/>
            <p:cNvSpPr/>
            <p:nvPr/>
          </p:nvSpPr>
          <p:spPr>
            <a:xfrm>
              <a:off x="78560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9" name="rc5739"/>
            <p:cNvSpPr/>
            <p:nvPr/>
          </p:nvSpPr>
          <p:spPr>
            <a:xfrm>
              <a:off x="78560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0" name="rc5740"/>
            <p:cNvSpPr/>
            <p:nvPr/>
          </p:nvSpPr>
          <p:spPr>
            <a:xfrm>
              <a:off x="78560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1" name="rc5741"/>
            <p:cNvSpPr/>
            <p:nvPr/>
          </p:nvSpPr>
          <p:spPr>
            <a:xfrm>
              <a:off x="78645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2" name="rc5742"/>
            <p:cNvSpPr/>
            <p:nvPr/>
          </p:nvSpPr>
          <p:spPr>
            <a:xfrm>
              <a:off x="78645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3" name="rc5743"/>
            <p:cNvSpPr/>
            <p:nvPr/>
          </p:nvSpPr>
          <p:spPr>
            <a:xfrm>
              <a:off x="78645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4" name="rc5744"/>
            <p:cNvSpPr/>
            <p:nvPr/>
          </p:nvSpPr>
          <p:spPr>
            <a:xfrm>
              <a:off x="78645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5" name="rc5745"/>
            <p:cNvSpPr/>
            <p:nvPr/>
          </p:nvSpPr>
          <p:spPr>
            <a:xfrm>
              <a:off x="78731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6" name="rc5746"/>
            <p:cNvSpPr/>
            <p:nvPr/>
          </p:nvSpPr>
          <p:spPr>
            <a:xfrm>
              <a:off x="78731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7" name="rc5747"/>
            <p:cNvSpPr/>
            <p:nvPr/>
          </p:nvSpPr>
          <p:spPr>
            <a:xfrm>
              <a:off x="78731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8" name="rc5748"/>
            <p:cNvSpPr/>
            <p:nvPr/>
          </p:nvSpPr>
          <p:spPr>
            <a:xfrm>
              <a:off x="78731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9" name="rc5749"/>
            <p:cNvSpPr/>
            <p:nvPr/>
          </p:nvSpPr>
          <p:spPr>
            <a:xfrm>
              <a:off x="78816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0" name="rc5750"/>
            <p:cNvSpPr/>
            <p:nvPr/>
          </p:nvSpPr>
          <p:spPr>
            <a:xfrm>
              <a:off x="78816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1" name="rc5751"/>
            <p:cNvSpPr/>
            <p:nvPr/>
          </p:nvSpPr>
          <p:spPr>
            <a:xfrm>
              <a:off x="78816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2" name="rc5752"/>
            <p:cNvSpPr/>
            <p:nvPr/>
          </p:nvSpPr>
          <p:spPr>
            <a:xfrm>
              <a:off x="78816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3" name="rc5753"/>
            <p:cNvSpPr/>
            <p:nvPr/>
          </p:nvSpPr>
          <p:spPr>
            <a:xfrm>
              <a:off x="78901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4" name="rc5754"/>
            <p:cNvSpPr/>
            <p:nvPr/>
          </p:nvSpPr>
          <p:spPr>
            <a:xfrm>
              <a:off x="78901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5" name="rc5755"/>
            <p:cNvSpPr/>
            <p:nvPr/>
          </p:nvSpPr>
          <p:spPr>
            <a:xfrm>
              <a:off x="78901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6" name="rc5756"/>
            <p:cNvSpPr/>
            <p:nvPr/>
          </p:nvSpPr>
          <p:spPr>
            <a:xfrm>
              <a:off x="78901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7" name="rc5757"/>
            <p:cNvSpPr/>
            <p:nvPr/>
          </p:nvSpPr>
          <p:spPr>
            <a:xfrm>
              <a:off x="78987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8" name="rc5758"/>
            <p:cNvSpPr/>
            <p:nvPr/>
          </p:nvSpPr>
          <p:spPr>
            <a:xfrm>
              <a:off x="78987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9" name="rc5759"/>
            <p:cNvSpPr/>
            <p:nvPr/>
          </p:nvSpPr>
          <p:spPr>
            <a:xfrm>
              <a:off x="78987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0" name="rc5760"/>
            <p:cNvSpPr/>
            <p:nvPr/>
          </p:nvSpPr>
          <p:spPr>
            <a:xfrm>
              <a:off x="78987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1" name="rc5761"/>
            <p:cNvSpPr/>
            <p:nvPr/>
          </p:nvSpPr>
          <p:spPr>
            <a:xfrm>
              <a:off x="79072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2" name="rc5762"/>
            <p:cNvSpPr/>
            <p:nvPr/>
          </p:nvSpPr>
          <p:spPr>
            <a:xfrm>
              <a:off x="79072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3" name="rc5763"/>
            <p:cNvSpPr/>
            <p:nvPr/>
          </p:nvSpPr>
          <p:spPr>
            <a:xfrm>
              <a:off x="79072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4" name="rc5764"/>
            <p:cNvSpPr/>
            <p:nvPr/>
          </p:nvSpPr>
          <p:spPr>
            <a:xfrm>
              <a:off x="79072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5" name="rc5765"/>
            <p:cNvSpPr/>
            <p:nvPr/>
          </p:nvSpPr>
          <p:spPr>
            <a:xfrm>
              <a:off x="79158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6" name="rc5766"/>
            <p:cNvSpPr/>
            <p:nvPr/>
          </p:nvSpPr>
          <p:spPr>
            <a:xfrm>
              <a:off x="79158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7" name="rc5767"/>
            <p:cNvSpPr/>
            <p:nvPr/>
          </p:nvSpPr>
          <p:spPr>
            <a:xfrm>
              <a:off x="79158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8" name="rc5768"/>
            <p:cNvSpPr/>
            <p:nvPr/>
          </p:nvSpPr>
          <p:spPr>
            <a:xfrm>
              <a:off x="79158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9" name="rc5769"/>
            <p:cNvSpPr/>
            <p:nvPr/>
          </p:nvSpPr>
          <p:spPr>
            <a:xfrm>
              <a:off x="79243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0" name="rc5770"/>
            <p:cNvSpPr/>
            <p:nvPr/>
          </p:nvSpPr>
          <p:spPr>
            <a:xfrm>
              <a:off x="79243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1" name="rc5771"/>
            <p:cNvSpPr/>
            <p:nvPr/>
          </p:nvSpPr>
          <p:spPr>
            <a:xfrm>
              <a:off x="79243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2" name="rc5772"/>
            <p:cNvSpPr/>
            <p:nvPr/>
          </p:nvSpPr>
          <p:spPr>
            <a:xfrm>
              <a:off x="79243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3" name="rc5773"/>
            <p:cNvSpPr/>
            <p:nvPr/>
          </p:nvSpPr>
          <p:spPr>
            <a:xfrm>
              <a:off x="79328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4" name="rc5774"/>
            <p:cNvSpPr/>
            <p:nvPr/>
          </p:nvSpPr>
          <p:spPr>
            <a:xfrm>
              <a:off x="79328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5" name="rc5775"/>
            <p:cNvSpPr/>
            <p:nvPr/>
          </p:nvSpPr>
          <p:spPr>
            <a:xfrm>
              <a:off x="79328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6" name="rc5776"/>
            <p:cNvSpPr/>
            <p:nvPr/>
          </p:nvSpPr>
          <p:spPr>
            <a:xfrm>
              <a:off x="79328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7" name="rc5777"/>
            <p:cNvSpPr/>
            <p:nvPr/>
          </p:nvSpPr>
          <p:spPr>
            <a:xfrm>
              <a:off x="79414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8" name="rc5778"/>
            <p:cNvSpPr/>
            <p:nvPr/>
          </p:nvSpPr>
          <p:spPr>
            <a:xfrm>
              <a:off x="79414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9" name="rc5779"/>
            <p:cNvSpPr/>
            <p:nvPr/>
          </p:nvSpPr>
          <p:spPr>
            <a:xfrm>
              <a:off x="79414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0" name="rc5780"/>
            <p:cNvSpPr/>
            <p:nvPr/>
          </p:nvSpPr>
          <p:spPr>
            <a:xfrm>
              <a:off x="79414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1" name="rc5781"/>
            <p:cNvSpPr/>
            <p:nvPr/>
          </p:nvSpPr>
          <p:spPr>
            <a:xfrm>
              <a:off x="79499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2" name="rc5782"/>
            <p:cNvSpPr/>
            <p:nvPr/>
          </p:nvSpPr>
          <p:spPr>
            <a:xfrm>
              <a:off x="79499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3" name="rc5783"/>
            <p:cNvSpPr/>
            <p:nvPr/>
          </p:nvSpPr>
          <p:spPr>
            <a:xfrm>
              <a:off x="79499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4" name="rc5784"/>
            <p:cNvSpPr/>
            <p:nvPr/>
          </p:nvSpPr>
          <p:spPr>
            <a:xfrm>
              <a:off x="79499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5" name="rc5785"/>
            <p:cNvSpPr/>
            <p:nvPr/>
          </p:nvSpPr>
          <p:spPr>
            <a:xfrm>
              <a:off x="795850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6" name="rc5786"/>
            <p:cNvSpPr/>
            <p:nvPr/>
          </p:nvSpPr>
          <p:spPr>
            <a:xfrm>
              <a:off x="795850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7" name="rc5787"/>
            <p:cNvSpPr/>
            <p:nvPr/>
          </p:nvSpPr>
          <p:spPr>
            <a:xfrm>
              <a:off x="795850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8" name="rc5788"/>
            <p:cNvSpPr/>
            <p:nvPr/>
          </p:nvSpPr>
          <p:spPr>
            <a:xfrm>
              <a:off x="795850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9" name="rc5789"/>
            <p:cNvSpPr/>
            <p:nvPr/>
          </p:nvSpPr>
          <p:spPr>
            <a:xfrm>
              <a:off x="796704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0" name="rc5790"/>
            <p:cNvSpPr/>
            <p:nvPr/>
          </p:nvSpPr>
          <p:spPr>
            <a:xfrm>
              <a:off x="796704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1" name="rc5791"/>
            <p:cNvSpPr/>
            <p:nvPr/>
          </p:nvSpPr>
          <p:spPr>
            <a:xfrm>
              <a:off x="796704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2" name="rc5792"/>
            <p:cNvSpPr/>
            <p:nvPr/>
          </p:nvSpPr>
          <p:spPr>
            <a:xfrm>
              <a:off x="796704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3" name="rc5793"/>
            <p:cNvSpPr/>
            <p:nvPr/>
          </p:nvSpPr>
          <p:spPr>
            <a:xfrm>
              <a:off x="797558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4" name="rc5794"/>
            <p:cNvSpPr/>
            <p:nvPr/>
          </p:nvSpPr>
          <p:spPr>
            <a:xfrm>
              <a:off x="797558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5" name="rc5795"/>
            <p:cNvSpPr/>
            <p:nvPr/>
          </p:nvSpPr>
          <p:spPr>
            <a:xfrm>
              <a:off x="797558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6" name="rc5796"/>
            <p:cNvSpPr/>
            <p:nvPr/>
          </p:nvSpPr>
          <p:spPr>
            <a:xfrm>
              <a:off x="797558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7" name="rc5797"/>
            <p:cNvSpPr/>
            <p:nvPr/>
          </p:nvSpPr>
          <p:spPr>
            <a:xfrm>
              <a:off x="798412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8" name="rc5798"/>
            <p:cNvSpPr/>
            <p:nvPr/>
          </p:nvSpPr>
          <p:spPr>
            <a:xfrm>
              <a:off x="798412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9" name="rc5799"/>
            <p:cNvSpPr/>
            <p:nvPr/>
          </p:nvSpPr>
          <p:spPr>
            <a:xfrm>
              <a:off x="798412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0" name="rc5800"/>
            <p:cNvSpPr/>
            <p:nvPr/>
          </p:nvSpPr>
          <p:spPr>
            <a:xfrm>
              <a:off x="798412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1" name="rc5801"/>
            <p:cNvSpPr/>
            <p:nvPr/>
          </p:nvSpPr>
          <p:spPr>
            <a:xfrm>
              <a:off x="7992666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2" name="rc5802"/>
            <p:cNvSpPr/>
            <p:nvPr/>
          </p:nvSpPr>
          <p:spPr>
            <a:xfrm>
              <a:off x="7992666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3" name="rc5803"/>
            <p:cNvSpPr/>
            <p:nvPr/>
          </p:nvSpPr>
          <p:spPr>
            <a:xfrm>
              <a:off x="7992666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4" name="rc5804"/>
            <p:cNvSpPr/>
            <p:nvPr/>
          </p:nvSpPr>
          <p:spPr>
            <a:xfrm>
              <a:off x="7992666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5" name="rc5805"/>
            <p:cNvSpPr/>
            <p:nvPr/>
          </p:nvSpPr>
          <p:spPr>
            <a:xfrm>
              <a:off x="80012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6" name="rc5806"/>
            <p:cNvSpPr/>
            <p:nvPr/>
          </p:nvSpPr>
          <p:spPr>
            <a:xfrm>
              <a:off x="80012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7" name="rc5807"/>
            <p:cNvSpPr/>
            <p:nvPr/>
          </p:nvSpPr>
          <p:spPr>
            <a:xfrm>
              <a:off x="80012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8" name="rc5808"/>
            <p:cNvSpPr/>
            <p:nvPr/>
          </p:nvSpPr>
          <p:spPr>
            <a:xfrm>
              <a:off x="80012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9" name="rc5809"/>
            <p:cNvSpPr/>
            <p:nvPr/>
          </p:nvSpPr>
          <p:spPr>
            <a:xfrm>
              <a:off x="80097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0" name="rc5810"/>
            <p:cNvSpPr/>
            <p:nvPr/>
          </p:nvSpPr>
          <p:spPr>
            <a:xfrm>
              <a:off x="80097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1" name="rc5811"/>
            <p:cNvSpPr/>
            <p:nvPr/>
          </p:nvSpPr>
          <p:spPr>
            <a:xfrm>
              <a:off x="80097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2" name="rc5812"/>
            <p:cNvSpPr/>
            <p:nvPr/>
          </p:nvSpPr>
          <p:spPr>
            <a:xfrm>
              <a:off x="80097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3" name="rc5813"/>
            <p:cNvSpPr/>
            <p:nvPr/>
          </p:nvSpPr>
          <p:spPr>
            <a:xfrm>
              <a:off x="80182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4" name="rc5814"/>
            <p:cNvSpPr/>
            <p:nvPr/>
          </p:nvSpPr>
          <p:spPr>
            <a:xfrm>
              <a:off x="80182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5" name="rc5815"/>
            <p:cNvSpPr/>
            <p:nvPr/>
          </p:nvSpPr>
          <p:spPr>
            <a:xfrm>
              <a:off x="80182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6" name="rc5816"/>
            <p:cNvSpPr/>
            <p:nvPr/>
          </p:nvSpPr>
          <p:spPr>
            <a:xfrm>
              <a:off x="80182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7" name="rc5817"/>
            <p:cNvSpPr/>
            <p:nvPr/>
          </p:nvSpPr>
          <p:spPr>
            <a:xfrm>
              <a:off x="80268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8" name="rc5818"/>
            <p:cNvSpPr/>
            <p:nvPr/>
          </p:nvSpPr>
          <p:spPr>
            <a:xfrm>
              <a:off x="80268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9" name="rc5819"/>
            <p:cNvSpPr/>
            <p:nvPr/>
          </p:nvSpPr>
          <p:spPr>
            <a:xfrm>
              <a:off x="80268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0" name="rc5820"/>
            <p:cNvSpPr/>
            <p:nvPr/>
          </p:nvSpPr>
          <p:spPr>
            <a:xfrm>
              <a:off x="80268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1" name="rc5821"/>
            <p:cNvSpPr/>
            <p:nvPr/>
          </p:nvSpPr>
          <p:spPr>
            <a:xfrm>
              <a:off x="80353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2" name="rc5822"/>
            <p:cNvSpPr/>
            <p:nvPr/>
          </p:nvSpPr>
          <p:spPr>
            <a:xfrm>
              <a:off x="80353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3" name="rc5823"/>
            <p:cNvSpPr/>
            <p:nvPr/>
          </p:nvSpPr>
          <p:spPr>
            <a:xfrm>
              <a:off x="80353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4" name="rc5824"/>
            <p:cNvSpPr/>
            <p:nvPr/>
          </p:nvSpPr>
          <p:spPr>
            <a:xfrm>
              <a:off x="80353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5" name="rc5825"/>
            <p:cNvSpPr/>
            <p:nvPr/>
          </p:nvSpPr>
          <p:spPr>
            <a:xfrm>
              <a:off x="80439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6" name="rc5826"/>
            <p:cNvSpPr/>
            <p:nvPr/>
          </p:nvSpPr>
          <p:spPr>
            <a:xfrm>
              <a:off x="80439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7" name="rc5827"/>
            <p:cNvSpPr/>
            <p:nvPr/>
          </p:nvSpPr>
          <p:spPr>
            <a:xfrm>
              <a:off x="80439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8" name="rc5828"/>
            <p:cNvSpPr/>
            <p:nvPr/>
          </p:nvSpPr>
          <p:spPr>
            <a:xfrm>
              <a:off x="80439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9" name="rc5829"/>
            <p:cNvSpPr/>
            <p:nvPr/>
          </p:nvSpPr>
          <p:spPr>
            <a:xfrm>
              <a:off x="80524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0" name="rc5830"/>
            <p:cNvSpPr/>
            <p:nvPr/>
          </p:nvSpPr>
          <p:spPr>
            <a:xfrm>
              <a:off x="80524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1" name="rc5831"/>
            <p:cNvSpPr/>
            <p:nvPr/>
          </p:nvSpPr>
          <p:spPr>
            <a:xfrm>
              <a:off x="80524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2" name="rc5832"/>
            <p:cNvSpPr/>
            <p:nvPr/>
          </p:nvSpPr>
          <p:spPr>
            <a:xfrm>
              <a:off x="80524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3" name="rc5833"/>
            <p:cNvSpPr/>
            <p:nvPr/>
          </p:nvSpPr>
          <p:spPr>
            <a:xfrm>
              <a:off x="80609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4" name="rc5834"/>
            <p:cNvSpPr/>
            <p:nvPr/>
          </p:nvSpPr>
          <p:spPr>
            <a:xfrm>
              <a:off x="80609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5" name="rc5835"/>
            <p:cNvSpPr/>
            <p:nvPr/>
          </p:nvSpPr>
          <p:spPr>
            <a:xfrm>
              <a:off x="80609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6" name="rc5836"/>
            <p:cNvSpPr/>
            <p:nvPr/>
          </p:nvSpPr>
          <p:spPr>
            <a:xfrm>
              <a:off x="80609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7" name="rc5837"/>
            <p:cNvSpPr/>
            <p:nvPr/>
          </p:nvSpPr>
          <p:spPr>
            <a:xfrm>
              <a:off x="80695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8" name="rc5838"/>
            <p:cNvSpPr/>
            <p:nvPr/>
          </p:nvSpPr>
          <p:spPr>
            <a:xfrm>
              <a:off x="80695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9" name="rc5839"/>
            <p:cNvSpPr/>
            <p:nvPr/>
          </p:nvSpPr>
          <p:spPr>
            <a:xfrm>
              <a:off x="80695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0" name="rc5840"/>
            <p:cNvSpPr/>
            <p:nvPr/>
          </p:nvSpPr>
          <p:spPr>
            <a:xfrm>
              <a:off x="80695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1" name="rc5841"/>
            <p:cNvSpPr/>
            <p:nvPr/>
          </p:nvSpPr>
          <p:spPr>
            <a:xfrm>
              <a:off x="80780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2" name="rc5842"/>
            <p:cNvSpPr/>
            <p:nvPr/>
          </p:nvSpPr>
          <p:spPr>
            <a:xfrm>
              <a:off x="80780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3" name="rc5843"/>
            <p:cNvSpPr/>
            <p:nvPr/>
          </p:nvSpPr>
          <p:spPr>
            <a:xfrm>
              <a:off x="80780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4" name="rc5844"/>
            <p:cNvSpPr/>
            <p:nvPr/>
          </p:nvSpPr>
          <p:spPr>
            <a:xfrm>
              <a:off x="80780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5" name="rc5845"/>
            <p:cNvSpPr/>
            <p:nvPr/>
          </p:nvSpPr>
          <p:spPr>
            <a:xfrm>
              <a:off x="80866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6" name="rc5846"/>
            <p:cNvSpPr/>
            <p:nvPr/>
          </p:nvSpPr>
          <p:spPr>
            <a:xfrm>
              <a:off x="80866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7" name="rc5847"/>
            <p:cNvSpPr/>
            <p:nvPr/>
          </p:nvSpPr>
          <p:spPr>
            <a:xfrm>
              <a:off x="80866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8" name="rc5848"/>
            <p:cNvSpPr/>
            <p:nvPr/>
          </p:nvSpPr>
          <p:spPr>
            <a:xfrm>
              <a:off x="80866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9" name="rc5849"/>
            <p:cNvSpPr/>
            <p:nvPr/>
          </p:nvSpPr>
          <p:spPr>
            <a:xfrm>
              <a:off x="80951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0" name="rc5850"/>
            <p:cNvSpPr/>
            <p:nvPr/>
          </p:nvSpPr>
          <p:spPr>
            <a:xfrm>
              <a:off x="80951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1" name="rc5851"/>
            <p:cNvSpPr/>
            <p:nvPr/>
          </p:nvSpPr>
          <p:spPr>
            <a:xfrm>
              <a:off x="80951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2" name="rc5852"/>
            <p:cNvSpPr/>
            <p:nvPr/>
          </p:nvSpPr>
          <p:spPr>
            <a:xfrm>
              <a:off x="80951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3" name="rc5853"/>
            <p:cNvSpPr/>
            <p:nvPr/>
          </p:nvSpPr>
          <p:spPr>
            <a:xfrm>
              <a:off x="81036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4" name="rc5854"/>
            <p:cNvSpPr/>
            <p:nvPr/>
          </p:nvSpPr>
          <p:spPr>
            <a:xfrm>
              <a:off x="81036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5" name="rc5855"/>
            <p:cNvSpPr/>
            <p:nvPr/>
          </p:nvSpPr>
          <p:spPr>
            <a:xfrm>
              <a:off x="81036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6" name="rc5856"/>
            <p:cNvSpPr/>
            <p:nvPr/>
          </p:nvSpPr>
          <p:spPr>
            <a:xfrm>
              <a:off x="81036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7" name="rc5857"/>
            <p:cNvSpPr/>
            <p:nvPr/>
          </p:nvSpPr>
          <p:spPr>
            <a:xfrm>
              <a:off x="81122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8" name="rc5858"/>
            <p:cNvSpPr/>
            <p:nvPr/>
          </p:nvSpPr>
          <p:spPr>
            <a:xfrm>
              <a:off x="81122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9" name="rc5859"/>
            <p:cNvSpPr/>
            <p:nvPr/>
          </p:nvSpPr>
          <p:spPr>
            <a:xfrm>
              <a:off x="81122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0" name="rc5860"/>
            <p:cNvSpPr/>
            <p:nvPr/>
          </p:nvSpPr>
          <p:spPr>
            <a:xfrm>
              <a:off x="81122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1" name="rc5861"/>
            <p:cNvSpPr/>
            <p:nvPr/>
          </p:nvSpPr>
          <p:spPr>
            <a:xfrm>
              <a:off x="81207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2" name="rc5862"/>
            <p:cNvSpPr/>
            <p:nvPr/>
          </p:nvSpPr>
          <p:spPr>
            <a:xfrm>
              <a:off x="81207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3" name="rc5863"/>
            <p:cNvSpPr/>
            <p:nvPr/>
          </p:nvSpPr>
          <p:spPr>
            <a:xfrm>
              <a:off x="81207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4" name="rc5864"/>
            <p:cNvSpPr/>
            <p:nvPr/>
          </p:nvSpPr>
          <p:spPr>
            <a:xfrm>
              <a:off x="81207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5" name="rc5865"/>
            <p:cNvSpPr/>
            <p:nvPr/>
          </p:nvSpPr>
          <p:spPr>
            <a:xfrm>
              <a:off x="81293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6" name="rc5866"/>
            <p:cNvSpPr/>
            <p:nvPr/>
          </p:nvSpPr>
          <p:spPr>
            <a:xfrm>
              <a:off x="81293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7" name="rc5867"/>
            <p:cNvSpPr/>
            <p:nvPr/>
          </p:nvSpPr>
          <p:spPr>
            <a:xfrm>
              <a:off x="81293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8" name="rc5868"/>
            <p:cNvSpPr/>
            <p:nvPr/>
          </p:nvSpPr>
          <p:spPr>
            <a:xfrm>
              <a:off x="81293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9" name="rc5869"/>
            <p:cNvSpPr/>
            <p:nvPr/>
          </p:nvSpPr>
          <p:spPr>
            <a:xfrm>
              <a:off x="81378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0" name="rc5870"/>
            <p:cNvSpPr/>
            <p:nvPr/>
          </p:nvSpPr>
          <p:spPr>
            <a:xfrm>
              <a:off x="81378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1" name="rc5871"/>
            <p:cNvSpPr/>
            <p:nvPr/>
          </p:nvSpPr>
          <p:spPr>
            <a:xfrm>
              <a:off x="81378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2" name="rc5872"/>
            <p:cNvSpPr/>
            <p:nvPr/>
          </p:nvSpPr>
          <p:spPr>
            <a:xfrm>
              <a:off x="81378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3" name="rc5873"/>
            <p:cNvSpPr/>
            <p:nvPr/>
          </p:nvSpPr>
          <p:spPr>
            <a:xfrm>
              <a:off x="81463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4" name="rc5874"/>
            <p:cNvSpPr/>
            <p:nvPr/>
          </p:nvSpPr>
          <p:spPr>
            <a:xfrm>
              <a:off x="81463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5" name="rc5875"/>
            <p:cNvSpPr/>
            <p:nvPr/>
          </p:nvSpPr>
          <p:spPr>
            <a:xfrm>
              <a:off x="81463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6" name="rc5876"/>
            <p:cNvSpPr/>
            <p:nvPr/>
          </p:nvSpPr>
          <p:spPr>
            <a:xfrm>
              <a:off x="81463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7" name="rc5877"/>
            <p:cNvSpPr/>
            <p:nvPr/>
          </p:nvSpPr>
          <p:spPr>
            <a:xfrm>
              <a:off x="81549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8" name="rc5878"/>
            <p:cNvSpPr/>
            <p:nvPr/>
          </p:nvSpPr>
          <p:spPr>
            <a:xfrm>
              <a:off x="81549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9" name="rc5879"/>
            <p:cNvSpPr/>
            <p:nvPr/>
          </p:nvSpPr>
          <p:spPr>
            <a:xfrm>
              <a:off x="81549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0" name="rc5880"/>
            <p:cNvSpPr/>
            <p:nvPr/>
          </p:nvSpPr>
          <p:spPr>
            <a:xfrm>
              <a:off x="81549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1" name="rc5881"/>
            <p:cNvSpPr/>
            <p:nvPr/>
          </p:nvSpPr>
          <p:spPr>
            <a:xfrm>
              <a:off x="81634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2" name="rc5882"/>
            <p:cNvSpPr/>
            <p:nvPr/>
          </p:nvSpPr>
          <p:spPr>
            <a:xfrm>
              <a:off x="81634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3" name="rc5883"/>
            <p:cNvSpPr/>
            <p:nvPr/>
          </p:nvSpPr>
          <p:spPr>
            <a:xfrm>
              <a:off x="81634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4" name="rc5884"/>
            <p:cNvSpPr/>
            <p:nvPr/>
          </p:nvSpPr>
          <p:spPr>
            <a:xfrm>
              <a:off x="81634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5" name="rc5885"/>
            <p:cNvSpPr/>
            <p:nvPr/>
          </p:nvSpPr>
          <p:spPr>
            <a:xfrm>
              <a:off x="81720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6" name="rc5886"/>
            <p:cNvSpPr/>
            <p:nvPr/>
          </p:nvSpPr>
          <p:spPr>
            <a:xfrm>
              <a:off x="81720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7" name="rc5887"/>
            <p:cNvSpPr/>
            <p:nvPr/>
          </p:nvSpPr>
          <p:spPr>
            <a:xfrm>
              <a:off x="81720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8" name="rc5888"/>
            <p:cNvSpPr/>
            <p:nvPr/>
          </p:nvSpPr>
          <p:spPr>
            <a:xfrm>
              <a:off x="81720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9" name="rc5889"/>
            <p:cNvSpPr/>
            <p:nvPr/>
          </p:nvSpPr>
          <p:spPr>
            <a:xfrm>
              <a:off x="81805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0" name="rc5890"/>
            <p:cNvSpPr/>
            <p:nvPr/>
          </p:nvSpPr>
          <p:spPr>
            <a:xfrm>
              <a:off x="81805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1" name="rc5891"/>
            <p:cNvSpPr/>
            <p:nvPr/>
          </p:nvSpPr>
          <p:spPr>
            <a:xfrm>
              <a:off x="81805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2" name="rc5892"/>
            <p:cNvSpPr/>
            <p:nvPr/>
          </p:nvSpPr>
          <p:spPr>
            <a:xfrm>
              <a:off x="81805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3" name="rc5893"/>
            <p:cNvSpPr/>
            <p:nvPr/>
          </p:nvSpPr>
          <p:spPr>
            <a:xfrm>
              <a:off x="81890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4" name="rc5894"/>
            <p:cNvSpPr/>
            <p:nvPr/>
          </p:nvSpPr>
          <p:spPr>
            <a:xfrm>
              <a:off x="81890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5" name="rc5895"/>
            <p:cNvSpPr/>
            <p:nvPr/>
          </p:nvSpPr>
          <p:spPr>
            <a:xfrm>
              <a:off x="81890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6" name="rc5896"/>
            <p:cNvSpPr/>
            <p:nvPr/>
          </p:nvSpPr>
          <p:spPr>
            <a:xfrm>
              <a:off x="81890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7" name="rc5897"/>
            <p:cNvSpPr/>
            <p:nvPr/>
          </p:nvSpPr>
          <p:spPr>
            <a:xfrm>
              <a:off x="81976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8" name="rc5898"/>
            <p:cNvSpPr/>
            <p:nvPr/>
          </p:nvSpPr>
          <p:spPr>
            <a:xfrm>
              <a:off x="81976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9" name="rc5899"/>
            <p:cNvSpPr/>
            <p:nvPr/>
          </p:nvSpPr>
          <p:spPr>
            <a:xfrm>
              <a:off x="81976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0" name="rc5900"/>
            <p:cNvSpPr/>
            <p:nvPr/>
          </p:nvSpPr>
          <p:spPr>
            <a:xfrm>
              <a:off x="81976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1" name="rc5901"/>
            <p:cNvSpPr/>
            <p:nvPr/>
          </p:nvSpPr>
          <p:spPr>
            <a:xfrm>
              <a:off x="82061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2" name="rc5902"/>
            <p:cNvSpPr/>
            <p:nvPr/>
          </p:nvSpPr>
          <p:spPr>
            <a:xfrm>
              <a:off x="82061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3" name="rc5903"/>
            <p:cNvSpPr/>
            <p:nvPr/>
          </p:nvSpPr>
          <p:spPr>
            <a:xfrm>
              <a:off x="82061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4" name="rc5904"/>
            <p:cNvSpPr/>
            <p:nvPr/>
          </p:nvSpPr>
          <p:spPr>
            <a:xfrm>
              <a:off x="82061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5" name="rc5905"/>
            <p:cNvSpPr/>
            <p:nvPr/>
          </p:nvSpPr>
          <p:spPr>
            <a:xfrm>
              <a:off x="821470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6" name="rc5906"/>
            <p:cNvSpPr/>
            <p:nvPr/>
          </p:nvSpPr>
          <p:spPr>
            <a:xfrm>
              <a:off x="821470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7" name="rc5907"/>
            <p:cNvSpPr/>
            <p:nvPr/>
          </p:nvSpPr>
          <p:spPr>
            <a:xfrm>
              <a:off x="821470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8" name="rc5908"/>
            <p:cNvSpPr/>
            <p:nvPr/>
          </p:nvSpPr>
          <p:spPr>
            <a:xfrm>
              <a:off x="821470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9" name="rc5909"/>
            <p:cNvSpPr/>
            <p:nvPr/>
          </p:nvSpPr>
          <p:spPr>
            <a:xfrm>
              <a:off x="822324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0" name="rc5910"/>
            <p:cNvSpPr/>
            <p:nvPr/>
          </p:nvSpPr>
          <p:spPr>
            <a:xfrm>
              <a:off x="822324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1" name="rc5911"/>
            <p:cNvSpPr/>
            <p:nvPr/>
          </p:nvSpPr>
          <p:spPr>
            <a:xfrm>
              <a:off x="822324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2" name="rc5912"/>
            <p:cNvSpPr/>
            <p:nvPr/>
          </p:nvSpPr>
          <p:spPr>
            <a:xfrm>
              <a:off x="822324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3" name="rc5913"/>
            <p:cNvSpPr/>
            <p:nvPr/>
          </p:nvSpPr>
          <p:spPr>
            <a:xfrm>
              <a:off x="823178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4" name="rc5914"/>
            <p:cNvSpPr/>
            <p:nvPr/>
          </p:nvSpPr>
          <p:spPr>
            <a:xfrm>
              <a:off x="823178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5" name="rc5915"/>
            <p:cNvSpPr/>
            <p:nvPr/>
          </p:nvSpPr>
          <p:spPr>
            <a:xfrm>
              <a:off x="823178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6" name="rc5916"/>
            <p:cNvSpPr/>
            <p:nvPr/>
          </p:nvSpPr>
          <p:spPr>
            <a:xfrm>
              <a:off x="823178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7" name="rc5917"/>
            <p:cNvSpPr/>
            <p:nvPr/>
          </p:nvSpPr>
          <p:spPr>
            <a:xfrm>
              <a:off x="824032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8" name="rc5918"/>
            <p:cNvSpPr/>
            <p:nvPr/>
          </p:nvSpPr>
          <p:spPr>
            <a:xfrm>
              <a:off x="824032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9" name="rc5919"/>
            <p:cNvSpPr/>
            <p:nvPr/>
          </p:nvSpPr>
          <p:spPr>
            <a:xfrm>
              <a:off x="824032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0" name="rc5920"/>
            <p:cNvSpPr/>
            <p:nvPr/>
          </p:nvSpPr>
          <p:spPr>
            <a:xfrm>
              <a:off x="824032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1" name="rc5921"/>
            <p:cNvSpPr/>
            <p:nvPr/>
          </p:nvSpPr>
          <p:spPr>
            <a:xfrm>
              <a:off x="8248865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2" name="rc5922"/>
            <p:cNvSpPr/>
            <p:nvPr/>
          </p:nvSpPr>
          <p:spPr>
            <a:xfrm>
              <a:off x="8248865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3" name="rc5923"/>
            <p:cNvSpPr/>
            <p:nvPr/>
          </p:nvSpPr>
          <p:spPr>
            <a:xfrm>
              <a:off x="8248865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4" name="rc5924"/>
            <p:cNvSpPr/>
            <p:nvPr/>
          </p:nvSpPr>
          <p:spPr>
            <a:xfrm>
              <a:off x="8248865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5" name="rc5925"/>
            <p:cNvSpPr/>
            <p:nvPr/>
          </p:nvSpPr>
          <p:spPr>
            <a:xfrm>
              <a:off x="825740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6" name="rc5926"/>
            <p:cNvSpPr/>
            <p:nvPr/>
          </p:nvSpPr>
          <p:spPr>
            <a:xfrm>
              <a:off x="825740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7" name="rc5927"/>
            <p:cNvSpPr/>
            <p:nvPr/>
          </p:nvSpPr>
          <p:spPr>
            <a:xfrm>
              <a:off x="825740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8" name="rc5928"/>
            <p:cNvSpPr/>
            <p:nvPr/>
          </p:nvSpPr>
          <p:spPr>
            <a:xfrm>
              <a:off x="825740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9" name="rc5929"/>
            <p:cNvSpPr/>
            <p:nvPr/>
          </p:nvSpPr>
          <p:spPr>
            <a:xfrm>
              <a:off x="826594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0" name="rc5930"/>
            <p:cNvSpPr/>
            <p:nvPr/>
          </p:nvSpPr>
          <p:spPr>
            <a:xfrm>
              <a:off x="826594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1" name="rc5931"/>
            <p:cNvSpPr/>
            <p:nvPr/>
          </p:nvSpPr>
          <p:spPr>
            <a:xfrm>
              <a:off x="826594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2" name="rc5932"/>
            <p:cNvSpPr/>
            <p:nvPr/>
          </p:nvSpPr>
          <p:spPr>
            <a:xfrm>
              <a:off x="826594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3" name="rc5933"/>
            <p:cNvSpPr/>
            <p:nvPr/>
          </p:nvSpPr>
          <p:spPr>
            <a:xfrm>
              <a:off x="827448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4" name="rc5934"/>
            <p:cNvSpPr/>
            <p:nvPr/>
          </p:nvSpPr>
          <p:spPr>
            <a:xfrm>
              <a:off x="827448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5" name="rc5935"/>
            <p:cNvSpPr/>
            <p:nvPr/>
          </p:nvSpPr>
          <p:spPr>
            <a:xfrm>
              <a:off x="827448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6" name="rc5936"/>
            <p:cNvSpPr/>
            <p:nvPr/>
          </p:nvSpPr>
          <p:spPr>
            <a:xfrm>
              <a:off x="827448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7" name="rc5937"/>
            <p:cNvSpPr/>
            <p:nvPr/>
          </p:nvSpPr>
          <p:spPr>
            <a:xfrm>
              <a:off x="828302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8" name="rc5938"/>
            <p:cNvSpPr/>
            <p:nvPr/>
          </p:nvSpPr>
          <p:spPr>
            <a:xfrm>
              <a:off x="828302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9" name="rc5939"/>
            <p:cNvSpPr/>
            <p:nvPr/>
          </p:nvSpPr>
          <p:spPr>
            <a:xfrm>
              <a:off x="828302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0" name="rc5940"/>
            <p:cNvSpPr/>
            <p:nvPr/>
          </p:nvSpPr>
          <p:spPr>
            <a:xfrm>
              <a:off x="828302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1" name="rc5941"/>
            <p:cNvSpPr/>
            <p:nvPr/>
          </p:nvSpPr>
          <p:spPr>
            <a:xfrm>
              <a:off x="829156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2" name="rc5942"/>
            <p:cNvSpPr/>
            <p:nvPr/>
          </p:nvSpPr>
          <p:spPr>
            <a:xfrm>
              <a:off x="829156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3" name="rc5943"/>
            <p:cNvSpPr/>
            <p:nvPr/>
          </p:nvSpPr>
          <p:spPr>
            <a:xfrm>
              <a:off x="829156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4" name="rc5944"/>
            <p:cNvSpPr/>
            <p:nvPr/>
          </p:nvSpPr>
          <p:spPr>
            <a:xfrm>
              <a:off x="829156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5" name="rc5945"/>
            <p:cNvSpPr/>
            <p:nvPr/>
          </p:nvSpPr>
          <p:spPr>
            <a:xfrm>
              <a:off x="8300104" y="4831694"/>
              <a:ext cx="8539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6" name="rc5946"/>
            <p:cNvSpPr/>
            <p:nvPr/>
          </p:nvSpPr>
          <p:spPr>
            <a:xfrm>
              <a:off x="8300104" y="4831694"/>
              <a:ext cx="8539" cy="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7" name="rc5947"/>
            <p:cNvSpPr/>
            <p:nvPr/>
          </p:nvSpPr>
          <p:spPr>
            <a:xfrm>
              <a:off x="8300104" y="4154122"/>
              <a:ext cx="8539" cy="6775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8" name="rc5948"/>
            <p:cNvSpPr/>
            <p:nvPr/>
          </p:nvSpPr>
          <p:spPr>
            <a:xfrm>
              <a:off x="8300104" y="4154122"/>
              <a:ext cx="853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9" name="tx5949"/>
            <p:cNvSpPr/>
            <p:nvPr/>
          </p:nvSpPr>
          <p:spPr>
            <a:xfrm>
              <a:off x="6374443" y="3702628"/>
              <a:ext cx="751315" cy="111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BQMUS_004</a:t>
              </a:r>
            </a:p>
          </p:txBody>
        </p:sp>
        <p:sp>
          <p:nvSpPr>
            <p:cNvPr id="5950" name="tx5950"/>
            <p:cNvSpPr/>
            <p:nvPr/>
          </p:nvSpPr>
          <p:spPr>
            <a:xfrm rot="-5400000">
              <a:off x="4268619" y="4377953"/>
              <a:ext cx="729626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freq. (n=4)</a:t>
              </a:r>
            </a:p>
          </p:txBody>
        </p:sp>
        <p:sp>
          <p:nvSpPr>
            <p:cNvPr id="5951" name="tx5951"/>
            <p:cNvSpPr/>
            <p:nvPr/>
          </p:nvSpPr>
          <p:spPr>
            <a:xfrm>
              <a:off x="5678031" y="4017999"/>
              <a:ext cx="2144138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Modal state sequence (0 occurrences, freq=0%)</a:t>
              </a:r>
            </a:p>
          </p:txBody>
        </p:sp>
        <p:sp>
          <p:nvSpPr>
            <p:cNvPr id="5952" name="pl5952"/>
            <p:cNvSpPr/>
            <p:nvPr/>
          </p:nvSpPr>
          <p:spPr>
            <a:xfrm>
              <a:off x="5195826" y="4845245"/>
              <a:ext cx="3074388" cy="0"/>
            </a:xfrm>
            <a:custGeom>
              <a:avLst/>
              <a:pathLst>
                <a:path w="3074388" h="0">
                  <a:moveTo>
                    <a:pt x="0" y="0"/>
                  </a:moveTo>
                  <a:lnTo>
                    <a:pt x="30743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l5953"/>
            <p:cNvSpPr/>
            <p:nvPr/>
          </p:nvSpPr>
          <p:spPr>
            <a:xfrm>
              <a:off x="5195826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l5954"/>
            <p:cNvSpPr/>
            <p:nvPr/>
          </p:nvSpPr>
          <p:spPr>
            <a:xfrm>
              <a:off x="5452025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l5955"/>
            <p:cNvSpPr/>
            <p:nvPr/>
          </p:nvSpPr>
          <p:spPr>
            <a:xfrm>
              <a:off x="5708224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l5956"/>
            <p:cNvSpPr/>
            <p:nvPr/>
          </p:nvSpPr>
          <p:spPr>
            <a:xfrm>
              <a:off x="5964423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l5957"/>
            <p:cNvSpPr/>
            <p:nvPr/>
          </p:nvSpPr>
          <p:spPr>
            <a:xfrm>
              <a:off x="6220622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l5958"/>
            <p:cNvSpPr/>
            <p:nvPr/>
          </p:nvSpPr>
          <p:spPr>
            <a:xfrm>
              <a:off x="6476821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l5959"/>
            <p:cNvSpPr/>
            <p:nvPr/>
          </p:nvSpPr>
          <p:spPr>
            <a:xfrm>
              <a:off x="6733020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l5960"/>
            <p:cNvSpPr/>
            <p:nvPr/>
          </p:nvSpPr>
          <p:spPr>
            <a:xfrm>
              <a:off x="6989219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l5961"/>
            <p:cNvSpPr/>
            <p:nvPr/>
          </p:nvSpPr>
          <p:spPr>
            <a:xfrm>
              <a:off x="7245418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l5962"/>
            <p:cNvSpPr/>
            <p:nvPr/>
          </p:nvSpPr>
          <p:spPr>
            <a:xfrm>
              <a:off x="7501617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l5963"/>
            <p:cNvSpPr/>
            <p:nvPr/>
          </p:nvSpPr>
          <p:spPr>
            <a:xfrm>
              <a:off x="7757816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l5964"/>
            <p:cNvSpPr/>
            <p:nvPr/>
          </p:nvSpPr>
          <p:spPr>
            <a:xfrm>
              <a:off x="8014015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l5965"/>
            <p:cNvSpPr/>
            <p:nvPr/>
          </p:nvSpPr>
          <p:spPr>
            <a:xfrm>
              <a:off x="8270214" y="4845245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tx5966"/>
            <p:cNvSpPr/>
            <p:nvPr/>
          </p:nvSpPr>
          <p:spPr>
            <a:xfrm>
              <a:off x="5011283" y="4988984"/>
              <a:ext cx="36908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X01.Jan</a:t>
              </a:r>
            </a:p>
          </p:txBody>
        </p:sp>
        <p:sp>
          <p:nvSpPr>
            <p:cNvPr id="5967" name="tx5967"/>
            <p:cNvSpPr/>
            <p:nvPr/>
          </p:nvSpPr>
          <p:spPr>
            <a:xfrm>
              <a:off x="5518156" y="4988984"/>
              <a:ext cx="380136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X02.Mar</a:t>
              </a:r>
            </a:p>
          </p:txBody>
        </p:sp>
        <p:sp>
          <p:nvSpPr>
            <p:cNvPr id="5968" name="tx5968"/>
            <p:cNvSpPr/>
            <p:nvPr/>
          </p:nvSpPr>
          <p:spPr>
            <a:xfrm>
              <a:off x="6022156" y="4969044"/>
              <a:ext cx="39693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X01.May</a:t>
              </a:r>
            </a:p>
          </p:txBody>
        </p:sp>
        <p:sp>
          <p:nvSpPr>
            <p:cNvPr id="5969" name="tx5969"/>
            <p:cNvSpPr/>
            <p:nvPr/>
          </p:nvSpPr>
          <p:spPr>
            <a:xfrm>
              <a:off x="6548477" y="4988935"/>
              <a:ext cx="369086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X30.Jun</a:t>
              </a:r>
            </a:p>
          </p:txBody>
        </p:sp>
        <p:sp>
          <p:nvSpPr>
            <p:cNvPr id="5970" name="tx5970"/>
            <p:cNvSpPr/>
            <p:nvPr/>
          </p:nvSpPr>
          <p:spPr>
            <a:xfrm>
              <a:off x="7052477" y="4969044"/>
              <a:ext cx="385883" cy="934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X29.Aug</a:t>
              </a:r>
            </a:p>
          </p:txBody>
        </p:sp>
        <p:sp>
          <p:nvSpPr>
            <p:cNvPr id="5971" name="tx5971"/>
            <p:cNvSpPr/>
            <p:nvPr/>
          </p:nvSpPr>
          <p:spPr>
            <a:xfrm>
              <a:off x="7576122" y="4988002"/>
              <a:ext cx="363389" cy="7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X28.Oct</a:t>
              </a:r>
            </a:p>
          </p:txBody>
        </p:sp>
        <p:sp>
          <p:nvSpPr>
            <p:cNvPr id="5972" name="tx5972"/>
            <p:cNvSpPr/>
            <p:nvPr/>
          </p:nvSpPr>
          <p:spPr>
            <a:xfrm>
              <a:off x="8077322" y="4989033"/>
              <a:ext cx="385784" cy="73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X27.Dec</a:t>
              </a:r>
            </a:p>
          </p:txBody>
        </p:sp>
        <p:sp>
          <p:nvSpPr>
            <p:cNvPr id="5973" name="pl5973"/>
            <p:cNvSpPr/>
            <p:nvPr/>
          </p:nvSpPr>
          <p:spPr>
            <a:xfrm>
              <a:off x="5066873" y="4154122"/>
              <a:ext cx="0" cy="677572"/>
            </a:xfrm>
            <a:custGeom>
              <a:avLst/>
              <a:pathLst>
                <a:path w="0" h="677572">
                  <a:moveTo>
                    <a:pt x="0" y="6775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l5974"/>
            <p:cNvSpPr/>
            <p:nvPr/>
          </p:nvSpPr>
          <p:spPr>
            <a:xfrm>
              <a:off x="50065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l5975"/>
            <p:cNvSpPr/>
            <p:nvPr/>
          </p:nvSpPr>
          <p:spPr>
            <a:xfrm>
              <a:off x="5006522" y="466230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l5976"/>
            <p:cNvSpPr/>
            <p:nvPr/>
          </p:nvSpPr>
          <p:spPr>
            <a:xfrm>
              <a:off x="5006522" y="44929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l5977"/>
            <p:cNvSpPr/>
            <p:nvPr/>
          </p:nvSpPr>
          <p:spPr>
            <a:xfrm>
              <a:off x="5006522" y="432351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l5978"/>
            <p:cNvSpPr/>
            <p:nvPr/>
          </p:nvSpPr>
          <p:spPr>
            <a:xfrm>
              <a:off x="5006522" y="41541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tx5979"/>
            <p:cNvSpPr/>
            <p:nvPr/>
          </p:nvSpPr>
          <p:spPr>
            <a:xfrm>
              <a:off x="4890232" y="4794171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80" name="tx5980"/>
            <p:cNvSpPr/>
            <p:nvPr/>
          </p:nvSpPr>
          <p:spPr>
            <a:xfrm>
              <a:off x="4750406" y="4624778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981" name="tx5981"/>
            <p:cNvSpPr/>
            <p:nvPr/>
          </p:nvSpPr>
          <p:spPr>
            <a:xfrm>
              <a:off x="4862286" y="4456662"/>
              <a:ext cx="8388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.5</a:t>
              </a:r>
            </a:p>
          </p:txBody>
        </p:sp>
        <p:sp>
          <p:nvSpPr>
            <p:cNvPr id="5982" name="tx5982"/>
            <p:cNvSpPr/>
            <p:nvPr/>
          </p:nvSpPr>
          <p:spPr>
            <a:xfrm>
              <a:off x="4750406" y="4285992"/>
              <a:ext cx="19576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983" name="tx5983"/>
            <p:cNvSpPr/>
            <p:nvPr/>
          </p:nvSpPr>
          <p:spPr>
            <a:xfrm>
              <a:off x="4890232" y="4117827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84" name="rc5984"/>
            <p:cNvSpPr/>
            <p:nvPr/>
          </p:nvSpPr>
          <p:spPr>
            <a:xfrm>
              <a:off x="4089179" y="5631289"/>
              <a:ext cx="965641" cy="3621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rc5985"/>
            <p:cNvSpPr/>
            <p:nvPr/>
          </p:nvSpPr>
          <p:spPr>
            <a:xfrm>
              <a:off x="4179704" y="5721815"/>
              <a:ext cx="72420" cy="603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rc5986"/>
            <p:cNvSpPr/>
            <p:nvPr/>
          </p:nvSpPr>
          <p:spPr>
            <a:xfrm>
              <a:off x="4179704" y="5842516"/>
              <a:ext cx="72420" cy="6035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rc5987"/>
            <p:cNvSpPr/>
            <p:nvPr/>
          </p:nvSpPr>
          <p:spPr>
            <a:xfrm>
              <a:off x="4639894" y="5721815"/>
              <a:ext cx="72420" cy="603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rc5988"/>
            <p:cNvSpPr/>
            <p:nvPr/>
          </p:nvSpPr>
          <p:spPr>
            <a:xfrm>
              <a:off x="4639894" y="5842516"/>
              <a:ext cx="72420" cy="603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tx5989"/>
            <p:cNvSpPr/>
            <p:nvPr/>
          </p:nvSpPr>
          <p:spPr>
            <a:xfrm>
              <a:off x="434265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5990" name="tx5990"/>
            <p:cNvSpPr/>
            <p:nvPr/>
          </p:nvSpPr>
          <p:spPr>
            <a:xfrm>
              <a:off x="4342650" y="583669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5991" name="tx5991"/>
            <p:cNvSpPr/>
            <p:nvPr/>
          </p:nvSpPr>
          <p:spPr>
            <a:xfrm>
              <a:off x="480284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5992" name="tx5992"/>
            <p:cNvSpPr/>
            <p:nvPr/>
          </p:nvSpPr>
          <p:spPr>
            <a:xfrm>
              <a:off x="4802840" y="583669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2024-02-15T09:35:28Z</dcterms:modified>
  <cp:category/>
</cp:coreProperties>
</file>