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12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3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82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06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51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39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2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39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34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2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0654-8867-4620-B914-4F67149F2459}" type="datetimeFigureOut">
              <a:rPr lang="en-CA" smtClean="0"/>
              <a:t>02/15/2024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E5B7-699F-405B-9322-A4C2630AC6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02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A45D1C-36AB-4B22-C81C-AB68644F7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27220"/>
              </p:ext>
            </p:extLst>
          </p:nvPr>
        </p:nvGraphicFramePr>
        <p:xfrm>
          <a:off x="-627531" y="790759"/>
          <a:ext cx="858930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551">
                  <a:extLst>
                    <a:ext uri="{9D8B030D-6E8A-4147-A177-3AD203B41FA5}">
                      <a16:colId xmlns:a16="http://schemas.microsoft.com/office/drawing/2014/main" val="3009651929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3259738712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945885419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689579088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257366973"/>
                    </a:ext>
                  </a:extLst>
                </a:gridCol>
                <a:gridCol w="1431551">
                  <a:extLst>
                    <a:ext uri="{9D8B030D-6E8A-4147-A177-3AD203B41FA5}">
                      <a16:colId xmlns:a16="http://schemas.microsoft.com/office/drawing/2014/main" val="1785316412"/>
                    </a:ext>
                  </a:extLst>
                </a:gridCol>
              </a:tblGrid>
              <a:tr h="3289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Animal ID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Fork Length (mm)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Length (mm)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Weight (g)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Tagging Date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Number of Days Detected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797067"/>
                  </a:ext>
                </a:extLst>
              </a:tr>
              <a:tr h="242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885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4520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April 24, 2018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758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75242"/>
                  </a:ext>
                </a:extLst>
              </a:tr>
              <a:tr h="242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880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940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8520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April 26, 2018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805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486585"/>
                  </a:ext>
                </a:extLst>
              </a:tr>
              <a:tr h="242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1008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1016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12670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April 30, 2018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9347"/>
                  </a:ext>
                </a:extLst>
              </a:tr>
              <a:tr h="242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1180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12060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May 1, 2018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447</a:t>
                      </a:r>
                      <a:endParaRPr lang="en-CA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9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6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4a106e-6316-442c-ad35-738afd673d2b}" enabled="1" method="Standard" siteId="{cddc1229-ac2a-4b97-b78a-0e5cacb586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58</Words>
  <Application>Microsoft Office PowerPoint</Application>
  <PresentationFormat>Letter Paper (8.5x11 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Row, Alex (MNRF)</dc:creator>
  <cp:lastModifiedBy>Row, Alex (MNRF)</cp:lastModifiedBy>
  <cp:revision>1</cp:revision>
  <dcterms:created xsi:type="dcterms:W3CDTF">2024-02-15T15:45:32Z</dcterms:created>
  <dcterms:modified xsi:type="dcterms:W3CDTF">2024-02-15T16:31:01Z</dcterms:modified>
</cp:coreProperties>
</file>