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0" r:id="rId3"/>
    <p:sldId id="341" r:id="rId4"/>
    <p:sldId id="311" r:id="rId5"/>
    <p:sldId id="343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2" r:id="rId15"/>
    <p:sldId id="353" r:id="rId16"/>
    <p:sldId id="354" r:id="rId17"/>
    <p:sldId id="355" r:id="rId18"/>
    <p:sldId id="356" r:id="rId19"/>
    <p:sldId id="357" r:id="rId20"/>
    <p:sldId id="358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1532384"/>
            <a:ext cx="77724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 smtClean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140968"/>
            <a:ext cx="7776864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476672"/>
            <a:ext cx="7776864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600200"/>
            <a:ext cx="7703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 на языке С++</a:t>
            </a:r>
            <a:br>
              <a:rPr lang="ru-RU" dirty="0" smtClean="0"/>
            </a:br>
            <a:r>
              <a:rPr lang="ru-RU" dirty="0" smtClean="0"/>
              <a:t>Лекция </a:t>
            </a:r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Объединения. 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перечисление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599" y="1448780"/>
            <a:ext cx="8172401" cy="4677383"/>
          </a:xfrm>
        </p:spPr>
        <p:txBody>
          <a:bodyPr/>
          <a:lstStyle/>
          <a:p>
            <a:r>
              <a:rPr lang="ru-RU" dirty="0" smtClean="0"/>
              <a:t>Перечисление – это пользовательский тип данных, определяющий набор целочисленных констант.</a:t>
            </a:r>
          </a:p>
          <a:p>
            <a:endParaRPr lang="ru-RU" dirty="0" smtClean="0"/>
          </a:p>
          <a:p>
            <a:r>
              <a:rPr lang="ru-RU" dirty="0" smtClean="0"/>
              <a:t>Зачем нужен: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Сделать код более читабельным путём замены «магических чисел» на элементы перечисления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Пример: </a:t>
            </a:r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 smtClean="0"/>
              <a:t> 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smtClean="0"/>
              <a:t>SUCCESS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;</a:t>
            </a:r>
            <a:endParaRPr lang="ru-RU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Как дополнительный контроль, защищающий от случайных, автоматических преобразований типов.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</a:t>
            </a:r>
            <a:r>
              <a:rPr lang="en-US" dirty="0" smtClean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493785"/>
            <a:ext cx="7965885" cy="4525963"/>
          </a:xfrm>
        </p:spPr>
        <p:txBody>
          <a:bodyPr>
            <a:normAutofit fontScale="85000"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Элементы перечисления называются </a:t>
            </a:r>
            <a:r>
              <a:rPr lang="ru-RU" b="1" dirty="0" err="1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перечислителями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Они определяют все допустимые значения данного типа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COLOR_BLACK,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err="1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Перечислители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разделяются </a:t>
            </a:r>
            <a:r>
              <a:rPr lang="ru-RU" b="1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запятыми</a:t>
            </a:r>
            <a:endParaRPr lang="ru-RU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Обычно они пишутся заглавными буквами</a:t>
            </a: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COLOR_BLUE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но это не обязательно</a:t>
            </a: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COLOR_GREEN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COLOR_WHITE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COLOR_CYAN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COLOR_YELLOW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COLOR_MAGENTA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 С++11 можно ставить запятую в конце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обязательна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</a:t>
            </a:r>
            <a:r>
              <a:rPr lang="en-US" dirty="0" smtClean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493785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COLOR_BLACK,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Присваивается </a:t>
            </a:r>
            <a:r>
              <a:rPr lang="ru-RU" sz="2100" b="1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целое</a:t>
            </a:r>
            <a:r>
              <a:rPr lang="ru-RU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значение 0</a:t>
            </a:r>
            <a:endParaRPr lang="ru-RU" sz="21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COLOR_RED, 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latinLnBrk="1"/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COLOR_BLUE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Можно присвоить своё значение</a:t>
            </a:r>
            <a:endParaRPr lang="ru-RU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COLOR_GREEN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Нумерация продолжается</a:t>
            </a:r>
          </a:p>
          <a:p>
            <a:pPr latinLnBrk="1"/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COLOR_WHITE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Можно дублировать значения</a:t>
            </a:r>
          </a:p>
          <a:p>
            <a:pPr latinLnBrk="1"/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COLOR_CYAN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ru-RU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COLOR_YELLOW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ru-RU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latinLnBrk="1"/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COLOR_MAGENTA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-1 </a:t>
            </a:r>
            <a:r>
              <a:rPr lang="ru-RU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отрицательные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тоже допускаются</a:t>
            </a:r>
          </a:p>
          <a:p>
            <a:pPr latinLnBrk="1"/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</a:t>
            </a:r>
            <a:r>
              <a:rPr lang="en-US" dirty="0" smtClean="0"/>
              <a:t> III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493785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BLACK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теперь занято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PINK </a:t>
            </a: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Feelings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SAD,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ANGRY,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BLACK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уже использован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BLACK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493785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BLACK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PINK </a:t>
            </a: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Создание во время объявления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ONE,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TWO,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THREE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Создание из анонимного перечисления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Обычным способом</a:t>
            </a:r>
          </a:p>
        </p:txBody>
      </p:sp>
    </p:spTree>
    <p:extLst>
      <p:ext uri="{BB962C8B-B14F-4D97-AF65-F5344CB8AC3E}">
        <p14:creationId xmlns:p14="http://schemas.microsoft.com/office/powerpoint/2010/main" val="17846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/ Присваивание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493785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BLACK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PINK </a:t>
            </a: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 pig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zebr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Color::BLACK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 window = 0;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944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/ 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493785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 pig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Преобразуется в число (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компиляции</a:t>
            </a:r>
            <a:endParaRPr lang="en-US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pig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65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</a:t>
            </a:r>
            <a:r>
              <a:rPr lang="en-US" dirty="0" smtClean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6595" y="1358770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YELLOW, BLACK, PINK 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100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Перечисления преобразуются в целое число автоматически:</a:t>
            </a:r>
            <a:endParaRPr lang="en-US" sz="2100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Colors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5 + с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+ 1;</a:t>
            </a:r>
          </a:p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= 5 +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5 + 2;</a:t>
            </a:r>
          </a:p>
          <a:p>
            <a:pPr latinLnBrk="1"/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Переменной перечисляемого типа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м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ожно присвоить только</a:t>
            </a:r>
            <a:b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перечислитель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соответствующего типа:</a:t>
            </a:r>
          </a:p>
          <a:p>
            <a:pPr latinLnBrk="1"/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dor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YELLOW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dor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1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  с !=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endParaRPr lang="ru-RU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Явное </a:t>
            </a:r>
            <a:r>
              <a:rPr lang="ru-RU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преобразование можно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</a:t>
            </a:r>
            <a:r>
              <a:rPr lang="en-US" dirty="0" smtClean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6595" y="1358770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YELLOW, BLACK, PINK 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Colors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pig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100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Переменные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перечисляемого типа 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часто используются в:</a:t>
            </a:r>
            <a:endParaRPr lang="en-US" sz="2100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Операторах ветвления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pig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PINK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YELLOW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BLACK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В качестве возвращаемого значения: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ERROR_OPENING_FILE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SUCCESS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Объединения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5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в перечисление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6595" y="1358770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YELLOW, BLACK, PINK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Colors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sz="2100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стиле Си</a:t>
            </a: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стиле </a:t>
            </a:r>
            <a:r>
              <a:rPr lang="ru-RU" sz="21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Си</a:t>
            </a:r>
          </a:p>
          <a:p>
            <a:pPr latinLnBrk="1"/>
            <a:endParaRPr lang="ru-RU" sz="2100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Допускается, но поведение будет не определено</a:t>
            </a: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объединение?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00FF"/>
                </a:solidFill>
              </a:rPr>
              <a:t>Объединение</a:t>
            </a:r>
            <a:r>
              <a:rPr lang="ru-RU" dirty="0"/>
              <a:t> — это </a:t>
            </a:r>
            <a:r>
              <a:rPr lang="ru-RU" dirty="0" smtClean="0"/>
              <a:t>пользовательский тип данных, </a:t>
            </a:r>
            <a:r>
              <a:rPr lang="ru-RU" dirty="0"/>
              <a:t>который может хранить в пределах </a:t>
            </a:r>
            <a:r>
              <a:rPr lang="ru-RU" i="1" dirty="0" smtClean="0">
                <a:solidFill>
                  <a:srgbClr val="0000FF"/>
                </a:solidFill>
              </a:rPr>
              <a:t>одной </a:t>
            </a:r>
            <a:r>
              <a:rPr lang="ru-RU" i="1" dirty="0">
                <a:solidFill>
                  <a:srgbClr val="0000FF"/>
                </a:solidFill>
              </a:rPr>
              <a:t>области</a:t>
            </a:r>
            <a:r>
              <a:rPr lang="ru-RU" dirty="0"/>
              <a:t> памяти разные типы данных, но в каждый момент времени только один из них</a:t>
            </a:r>
            <a:r>
              <a:rPr lang="ru-RU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Размер объединения определяется размером крупнейшего поля.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600200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one4all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long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long_long_val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7389"/>
              </p:ext>
            </p:extLst>
          </p:nvPr>
        </p:nvGraphicFramePr>
        <p:xfrm>
          <a:off x="1331640" y="4431715"/>
          <a:ext cx="6096000" cy="145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long_long_val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60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600200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one4all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long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long_long_val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Выражение вычисляется и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присваивается</a:t>
            </a:r>
            <a:b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первому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полю в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объединении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one4all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10.1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r>
              <a:rPr lang="en-US" dirty="0" smtClean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600200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one4all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pail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 smtClean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сохранение </a:t>
            </a:r>
            <a:r>
              <a:rPr lang="en-US" dirty="0" err="1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pPr latinLnBrk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 smtClean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1.38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сохранение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latinLnBrk="1"/>
            <a:r>
              <a:rPr lang="en-US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1.38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-515396076</a:t>
            </a:r>
          </a:p>
        </p:txBody>
      </p:sp>
    </p:spTree>
    <p:extLst>
      <p:ext uri="{BB962C8B-B14F-4D97-AF65-F5344CB8AC3E}">
        <p14:creationId xmlns:p14="http://schemas.microsoft.com/office/powerpoint/2010/main" val="4566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r>
              <a:rPr lang="en-US" dirty="0" smtClean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600200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widget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Определяет что лежит в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id_val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long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id_num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char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id_char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id_val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объединения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600200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Нет имени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long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id_num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char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id_char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Нет переменных</a:t>
            </a:r>
          </a:p>
          <a:p>
            <a:pPr latinLnBrk="1"/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Две переменные работающие с одной областью памяти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объединения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600200"/>
            <a:ext cx="7965885" cy="4525963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-1073741824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6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499</Words>
  <Application>Microsoft Office PowerPoint</Application>
  <PresentationFormat>Экран (4:3)</PresentationFormat>
  <Paragraphs>177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Программирование на языке С++ Лекция 10</vt:lpstr>
      <vt:lpstr>Презентация PowerPoint</vt:lpstr>
      <vt:lpstr>Что такое объединение?</vt:lpstr>
      <vt:lpstr>Объявление</vt:lpstr>
      <vt:lpstr>Инициализация</vt:lpstr>
      <vt:lpstr>Использование I</vt:lpstr>
      <vt:lpstr>Использование II</vt:lpstr>
      <vt:lpstr>Анонимные объединения</vt:lpstr>
      <vt:lpstr>Анонимные объединения</vt:lpstr>
      <vt:lpstr>Презентация PowerPoint</vt:lpstr>
      <vt:lpstr>Что такое перечисление</vt:lpstr>
      <vt:lpstr>Объявление  I</vt:lpstr>
      <vt:lpstr>Объявление  II</vt:lpstr>
      <vt:lpstr>Объявление  III</vt:lpstr>
      <vt:lpstr>Переменные</vt:lpstr>
      <vt:lpstr>Инициализация / Присваивание</vt:lpstr>
      <vt:lpstr>Ввод / Вывод</vt:lpstr>
      <vt:lpstr>Операции  I</vt:lpstr>
      <vt:lpstr>Операции  II</vt:lpstr>
      <vt:lpstr>Преобразования в перечисление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KRON</cp:lastModifiedBy>
  <cp:revision>275</cp:revision>
  <dcterms:created xsi:type="dcterms:W3CDTF">2018-10-16T08:47:53Z</dcterms:created>
  <dcterms:modified xsi:type="dcterms:W3CDTF">2018-11-27T23:42:05Z</dcterms:modified>
</cp:coreProperties>
</file>