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9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4" autoAdjust="0"/>
  </p:normalViewPr>
  <p:slideViewPr>
    <p:cSldViewPr>
      <p:cViewPr>
        <p:scale>
          <a:sx n="125" d="100"/>
          <a:sy n="125" d="100"/>
        </p:scale>
        <p:origin x="438" y="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2346725"/>
          </a:xfrm>
        </p:spPr>
        <p:txBody>
          <a:bodyPr anchor="b" anchorCtr="1"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6565" y="2526744"/>
            <a:ext cx="7776864" cy="2616755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57504"/>
            <a:ext cx="7776864" cy="4104456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6375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200151"/>
            <a:ext cx="7704856" cy="3394472"/>
          </a:xfrm>
          <a:ln>
            <a:solidFill>
              <a:schemeClr val="tx1"/>
            </a:solidFill>
          </a:ln>
        </p:spPr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0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4767263"/>
            <a:ext cx="2133600" cy="273844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4767263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200151"/>
            <a:ext cx="7704856" cy="3394472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200151"/>
            <a:ext cx="7704856" cy="3394472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63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200151"/>
            <a:ext cx="770396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x5dd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m3N1sW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 dirty="0"/>
              <a:t>Лекция 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 </a:t>
            </a:r>
            <a:r>
              <a:rPr lang="ru-RU" dirty="0"/>
              <a:t>весеннем семестре</a:t>
            </a:r>
          </a:p>
        </p:txBody>
      </p:sp>
    </p:spTree>
    <p:extLst>
      <p:ext uri="{BB962C8B-B14F-4D97-AF65-F5344CB8AC3E}">
        <p14:creationId xmlns:p14="http://schemas.microsoft.com/office/powerpoint/2010/main" val="5626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RON\Desktop\screenshot-www.qt.io-2019-02-11-09-21-07-9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" y="250760"/>
            <a:ext cx="9136808" cy="46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7317305" y="2121700"/>
            <a:ext cx="675075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2"/>
          <a:stretch/>
        </p:blipFill>
        <p:spPr bwMode="auto">
          <a:xfrm>
            <a:off x="8096" y="234505"/>
            <a:ext cx="9127808" cy="467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3041830" y="1311610"/>
            <a:ext cx="1620180" cy="4950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3041830" y="1311610"/>
            <a:ext cx="1620180" cy="4950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6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-6437" y="237682"/>
            <a:ext cx="9156875" cy="466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 flipV="1">
            <a:off x="3536886" y="1311611"/>
            <a:ext cx="1350149" cy="225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42030" y="1536635"/>
            <a:ext cx="140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Выбрать один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8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-1783" y="240055"/>
            <a:ext cx="9147566" cy="466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авая фигурная скобка 1"/>
          <p:cNvSpPr/>
          <p:nvPr/>
        </p:nvSpPr>
        <p:spPr>
          <a:xfrm>
            <a:off x="4301970" y="1266605"/>
            <a:ext cx="218049" cy="25652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887035" y="2285459"/>
            <a:ext cx="137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Можно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выбрать все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/>
          <a:stretch/>
        </p:blipFill>
        <p:spPr bwMode="auto">
          <a:xfrm>
            <a:off x="1771" y="236769"/>
            <a:ext cx="9140458" cy="46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4256965" y="2459595"/>
            <a:ext cx="6300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4879415" y="2676285"/>
            <a:ext cx="6300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335065" y="3591625"/>
            <a:ext cx="6300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авая фигурная скобка 4"/>
          <p:cNvSpPr/>
          <p:nvPr/>
        </p:nvSpPr>
        <p:spPr>
          <a:xfrm>
            <a:off x="4031939" y="3232545"/>
            <a:ext cx="225026" cy="72745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932040" y="3403985"/>
            <a:ext cx="1406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Выбрать один</a:t>
            </a:r>
            <a:endParaRPr lang="ru-RU" sz="1600" dirty="0">
              <a:solidFill>
                <a:srgbClr val="FF0000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996825" y="2751770"/>
            <a:ext cx="0" cy="4050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996825" y="4011910"/>
            <a:ext cx="0" cy="198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Организация работы в весеннем </a:t>
            </a:r>
            <a:r>
              <a:rPr lang="ru-RU" dirty="0" smtClean="0"/>
              <a:t>семестре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оценивания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/>
          <a:lstStyle/>
          <a:p>
            <a:r>
              <a:rPr lang="ru-RU" dirty="0" smtClean="0"/>
              <a:t>Итог по предмету: дифференцированный зачёт</a:t>
            </a:r>
          </a:p>
          <a:p>
            <a:endParaRPr lang="ru-RU" dirty="0"/>
          </a:p>
          <a:p>
            <a:r>
              <a:rPr lang="ru-RU" dirty="0"/>
              <a:t>Итоговая оценка:  (Задачи + Курсовая) / </a:t>
            </a:r>
            <a:r>
              <a:rPr lang="ru-RU" dirty="0" smtClean="0"/>
              <a:t>2</a:t>
            </a:r>
          </a:p>
          <a:p>
            <a:r>
              <a:rPr lang="ru-RU" dirty="0" smtClean="0"/>
              <a:t>Задачи</a:t>
            </a:r>
            <a:r>
              <a:rPr lang="en-US" dirty="0" smtClean="0"/>
              <a:t>: </a:t>
            </a:r>
            <a:r>
              <a:rPr lang="ru-RU" dirty="0" smtClean="0"/>
              <a:t>    </a:t>
            </a:r>
            <a:r>
              <a:rPr lang="en-US" dirty="0" smtClean="0"/>
              <a:t>100 </a:t>
            </a:r>
            <a:r>
              <a:rPr lang="ru-RU" dirty="0" smtClean="0"/>
              <a:t>баллов</a:t>
            </a:r>
          </a:p>
          <a:p>
            <a:r>
              <a:rPr lang="ru-RU" dirty="0" smtClean="0"/>
              <a:t>Курсовая: 100 баллов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7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/>
          <a:lstStyle/>
          <a:p>
            <a:r>
              <a:rPr lang="ru-RU" sz="4000" dirty="0" smtClean="0"/>
              <a:t>Журнал: </a:t>
            </a:r>
            <a:r>
              <a:rPr lang="en-US" sz="4000" dirty="0">
                <a:hlinkClick r:id="rId2"/>
              </a:rPr>
              <a:t>https://</a:t>
            </a:r>
            <a:r>
              <a:rPr lang="en-US" sz="4000" dirty="0" smtClean="0">
                <a:hlinkClick r:id="rId2"/>
              </a:rPr>
              <a:t>goo.gl/Fx5ddt</a:t>
            </a:r>
            <a:endParaRPr lang="ru-RU" sz="4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8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Курсовая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Регистрация темы</a:t>
            </a:r>
            <a:r>
              <a:rPr lang="ru-RU" sz="3200" dirty="0" smtClean="0"/>
              <a:t>:  </a:t>
            </a:r>
            <a:r>
              <a:rPr lang="en-US" sz="3200" dirty="0" smtClean="0">
                <a:noFill/>
                <a:hlinkClick r:id="rId2"/>
              </a:rPr>
              <a:t>https</a:t>
            </a:r>
            <a:r>
              <a:rPr lang="en-US" sz="3200" dirty="0">
                <a:noFill/>
                <a:hlinkClick r:id="rId2"/>
              </a:rPr>
              <a:t>://</a:t>
            </a:r>
            <a:r>
              <a:rPr lang="en-US" sz="3200" dirty="0" smtClean="0">
                <a:noFill/>
                <a:hlinkClick r:id="rId2"/>
              </a:rPr>
              <a:t>goo.gl/m3N1sW</a:t>
            </a:r>
            <a:endParaRPr lang="ru-RU" sz="3200" dirty="0" smtClean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321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ON\Desktop\screenshot-docs.google.com-2019-02-11-09-08-00-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499"/>
            <a:ext cx="9144000" cy="470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7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RON\Desktop\screenshot-docs.google.com-2019-02-11-09-10-21-6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50"/>
            <a:ext cx="9130841" cy="47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Процесс сдачи курсовой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595" y="1041580"/>
            <a:ext cx="7965885" cy="3553043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Курсовая </a:t>
            </a:r>
            <a:r>
              <a:rPr lang="ru-RU" dirty="0"/>
              <a:t>и код программы </a:t>
            </a:r>
            <a:r>
              <a:rPr lang="ru-RU" dirty="0" smtClean="0"/>
              <a:t>хранятся </a:t>
            </a:r>
            <a:r>
              <a:rPr lang="ru-RU" dirty="0"/>
              <a:t>в </a:t>
            </a:r>
            <a:r>
              <a:rPr lang="ru-RU" dirty="0" smtClean="0"/>
              <a:t>облачном хранилище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Перед </a:t>
            </a:r>
            <a:r>
              <a:rPr lang="ru-RU" dirty="0"/>
              <a:t>отправкой текста курсовой на печать курсовая должна быть проверена </a:t>
            </a:r>
            <a:r>
              <a:rPr lang="ru-RU" dirty="0" smtClean="0"/>
              <a:t>мной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Текст </a:t>
            </a:r>
            <a:r>
              <a:rPr lang="ru-RU" dirty="0"/>
              <a:t>курсовой сдаётся в распечатанном виде в файле (чтобы уменьшить объём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Текст </a:t>
            </a:r>
            <a:r>
              <a:rPr lang="ru-RU" dirty="0"/>
              <a:t>курсовой не проверяется в системе </a:t>
            </a:r>
            <a:r>
              <a:rPr lang="ru-RU" dirty="0" err="1" smtClean="0"/>
              <a:t>антиплангиат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Защита курсовой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Курсовая защищается </a:t>
            </a:r>
            <a:r>
              <a:rPr lang="ru-RU" dirty="0"/>
              <a:t>перед всей </a:t>
            </a:r>
            <a:r>
              <a:rPr lang="ru-RU" dirty="0" smtClean="0"/>
              <a:t>группой</a:t>
            </a:r>
            <a:r>
              <a:rPr lang="en-US" dirty="0" smtClean="0"/>
              <a:t>;</a:t>
            </a:r>
            <a:endParaRPr lang="ru-RU" dirty="0"/>
          </a:p>
          <a:p>
            <a:pPr lvl="1"/>
            <a:r>
              <a:rPr lang="ru-RU" dirty="0" smtClean="0"/>
              <a:t>Защищающийся </a:t>
            </a:r>
            <a:r>
              <a:rPr lang="ru-RU" dirty="0"/>
              <a:t>сдает текст работы и </a:t>
            </a:r>
            <a:r>
              <a:rPr lang="ru-RU" dirty="0" smtClean="0"/>
              <a:t>зачётку</a:t>
            </a:r>
            <a:r>
              <a:rPr lang="en-US" dirty="0" smtClean="0"/>
              <a:t>;</a:t>
            </a:r>
            <a:endParaRPr lang="ru-RU" dirty="0"/>
          </a:p>
          <a:p>
            <a:pPr lvl="1"/>
            <a:r>
              <a:rPr lang="ru-RU" dirty="0" smtClean="0"/>
              <a:t>Используя </a:t>
            </a:r>
            <a:r>
              <a:rPr lang="ru-RU" dirty="0"/>
              <a:t>презентацию рассказывает о </a:t>
            </a:r>
            <a:r>
              <a:rPr lang="ru-RU" dirty="0" smtClean="0"/>
              <a:t>проделанной </a:t>
            </a:r>
            <a:r>
              <a:rPr lang="ru-RU" dirty="0"/>
              <a:t>работе 5-7 </a:t>
            </a:r>
            <a:r>
              <a:rPr lang="ru-RU" dirty="0" smtClean="0"/>
              <a:t>минут</a:t>
            </a:r>
            <a:r>
              <a:rPr lang="en-US" dirty="0" smtClean="0"/>
              <a:t>;</a:t>
            </a:r>
            <a:endParaRPr lang="ru-RU" dirty="0"/>
          </a:p>
          <a:p>
            <a:pPr lvl="1"/>
            <a:r>
              <a:rPr lang="ru-RU" dirty="0" smtClean="0"/>
              <a:t>Отвечает </a:t>
            </a:r>
            <a:r>
              <a:rPr lang="ru-RU" dirty="0"/>
              <a:t>на вопросы  получает </a:t>
            </a:r>
            <a:r>
              <a:rPr lang="ru-RU" dirty="0" smtClean="0"/>
              <a:t>оценку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3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7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138</Words>
  <Application>Microsoft Office PowerPoint</Application>
  <PresentationFormat>Экран (16:9)</PresentationFormat>
  <Paragraphs>28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Программирование на языке С++ Лекция 0</vt:lpstr>
      <vt:lpstr>Презентация PowerPoint</vt:lpstr>
      <vt:lpstr>Схема оценивания</vt:lpstr>
      <vt:lpstr>Задачи</vt:lpstr>
      <vt:lpstr>Курсовая</vt:lpstr>
      <vt:lpstr>Презентация PowerPoint</vt:lpstr>
      <vt:lpstr>Презентация PowerPoint</vt:lpstr>
      <vt:lpstr>Процесс сдачи курсовой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KRON</cp:lastModifiedBy>
  <cp:revision>288</cp:revision>
  <dcterms:created xsi:type="dcterms:W3CDTF">2018-10-16T08:47:53Z</dcterms:created>
  <dcterms:modified xsi:type="dcterms:W3CDTF">2019-02-11T06:42:24Z</dcterms:modified>
</cp:coreProperties>
</file>