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553" y="2564904"/>
            <a:ext cx="7128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12.3;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‘$’;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1738551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12.3;</a:t>
            </a:r>
          </a:p>
          <a:p>
            <a:pPr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 = ‘$’;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*p = &amp;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*p; // </a:t>
            </a:r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Оператор разыменования</a:t>
            </a:r>
          </a:p>
          <a:p>
            <a:pPr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‘F’;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07092"/>
              </p:ext>
            </p:extLst>
          </p:nvPr>
        </p:nvGraphicFramePr>
        <p:xfrm>
          <a:off x="1321294" y="548680"/>
          <a:ext cx="6563074" cy="571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791"/>
                <a:gridCol w="468791"/>
                <a:gridCol w="468791"/>
                <a:gridCol w="468791"/>
                <a:gridCol w="468791"/>
                <a:gridCol w="468791"/>
                <a:gridCol w="468791"/>
                <a:gridCol w="468791"/>
                <a:gridCol w="468791"/>
                <a:gridCol w="468791"/>
                <a:gridCol w="468791"/>
                <a:gridCol w="468791"/>
                <a:gridCol w="468791"/>
                <a:gridCol w="468791"/>
              </a:tblGrid>
              <a:tr h="43972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9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10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11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12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13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33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34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35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36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39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42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43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44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45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64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65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66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69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70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73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74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75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76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  <a:tr h="43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063" marR="14063" marT="1406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620688"/>
            <a:ext cx="5976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temp  =  a;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  =  b;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 =  temp;</a:t>
            </a: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i1 = 5;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i2 = 0;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swap(i1, i2);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i1 &lt;&lt; ‘ ‘ &lt;&lt; i2;</a:t>
            </a: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548680"/>
            <a:ext cx="5976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temp  =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 =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 =  temp;</a:t>
            </a: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i1 = 5;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i2 = 0;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swap(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i1,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i2);</a:t>
            </a: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i1 &lt;&lt; ‘ ‘ &lt;&lt; i2;</a:t>
            </a: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2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1340768"/>
            <a:ext cx="77048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12.3;</a:t>
            </a:r>
          </a:p>
          <a:p>
            <a:pPr fontAlgn="base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c = &amp;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10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Получение адреса</a:t>
            </a:r>
          </a:p>
          <a:p>
            <a:pPr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*с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Разыменование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pPr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c; // </a:t>
            </a:r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Копируем адрес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**p2 = &amp;p; //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Указатель на указатель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9752" y="539969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Некоторые операции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1340768"/>
            <a:ext cx="7704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12;</a:t>
            </a:r>
          </a:p>
          <a:p>
            <a:pPr fontAlgn="base"/>
            <a:r>
              <a:rPr lang="en-US" sz="3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p;  // 00000000</a:t>
            </a:r>
          </a:p>
          <a:p>
            <a:pPr fontAlgn="base"/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p + 1;  // 0000000</a:t>
            </a:r>
            <a:r>
              <a:rPr lang="en-US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fontAlgn="base"/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= 12.3;</a:t>
            </a:r>
          </a:p>
          <a:p>
            <a:pPr fontAlgn="base"/>
            <a:r>
              <a:rPr lang="en-US" sz="3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double*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&amp;d;</a:t>
            </a:r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&lt;&lt; p;  // 00000000</a:t>
            </a:r>
          </a:p>
          <a:p>
            <a:pPr fontAlgn="base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 = p + 1;  //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0000000</a:t>
            </a:r>
            <a:r>
              <a:rPr lang="en-US" sz="3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US" sz="3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539969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Оператор +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1340768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12, j = 12;</a:t>
            </a:r>
          </a:p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*pi = &amp;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&amp;j;</a:t>
            </a:r>
            <a:endParaRPr lang="ru-RU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pi; // 00000000</a:t>
            </a:r>
          </a:p>
          <a:p>
            <a:pPr fontAlgn="base"/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00000004</a:t>
            </a:r>
          </a:p>
          <a:p>
            <a:pPr fontAlgn="base"/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pi; // 1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539969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Оператор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1340768"/>
            <a:ext cx="77048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12;</a:t>
            </a:r>
          </a:p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*pi = &amp;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pi++;  // pi = pi + 1</a:t>
            </a:r>
          </a:p>
          <a:p>
            <a:pPr fontAlgn="base"/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pi--;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pi = pi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- 1</a:t>
            </a:r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71800" y="539969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Оператор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++ --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539969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Оператор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сравнения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19672" y="1340768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12, j = 12;</a:t>
            </a:r>
          </a:p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*pi = &amp;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&amp;j;</a:t>
            </a:r>
            <a:endParaRPr lang="ru-RU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pi; // 00000000</a:t>
            </a:r>
          </a:p>
          <a:p>
            <a:pPr fontAlgn="base"/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00000004</a:t>
            </a:r>
          </a:p>
          <a:p>
            <a:pPr fontAlgn="base"/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(pi &gt;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‘+’;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1490008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Разрешены операторы:</a:t>
            </a:r>
          </a:p>
          <a:p>
            <a:pPr fontAlgn="base"/>
            <a:endParaRPr lang="ru-RU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и – с целым числом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операторы сравнения</a:t>
            </a: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83768" y="539969"/>
            <a:ext cx="4032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Оператор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и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void*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31840" y="1412776"/>
            <a:ext cx="539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12.3;</a:t>
            </a:r>
          </a:p>
          <a:p>
            <a:pPr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‘$’;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52391"/>
              </p:ext>
            </p:extLst>
          </p:nvPr>
        </p:nvGraphicFramePr>
        <p:xfrm>
          <a:off x="1043609" y="2636912"/>
          <a:ext cx="7272807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/>
                <a:gridCol w="2424269"/>
                <a:gridCol w="2424269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Имя</a:t>
                      </a:r>
                      <a:r>
                        <a:rPr lang="ru-RU" sz="2000" baseline="0" dirty="0" smtClean="0"/>
                        <a:t> переменной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Тип переменной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Размер,</a:t>
                      </a:r>
                      <a:r>
                        <a:rPr lang="ru-RU" sz="2000" baseline="0" dirty="0" smtClean="0"/>
                        <a:t> байт</a:t>
                      </a:r>
                      <a:endParaRPr lang="ru-RU" sz="20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ru-RU" sz="20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135967" y="908720"/>
            <a:ext cx="5396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Объявление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35966" y="1556792"/>
            <a:ext cx="3722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</p:txBody>
      </p:sp>
    </p:spTree>
    <p:extLst>
      <p:ext uri="{BB962C8B-B14F-4D97-AF65-F5344CB8AC3E}">
        <p14:creationId xmlns:p14="http://schemas.microsoft.com/office/powerpoint/2010/main" val="15788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34087"/>
              </p:ext>
            </p:extLst>
          </p:nvPr>
        </p:nvGraphicFramePr>
        <p:xfrm>
          <a:off x="457200" y="836712"/>
          <a:ext cx="8229600" cy="4824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19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35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39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42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49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59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69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70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79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89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94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28363"/>
              </p:ext>
            </p:extLst>
          </p:nvPr>
        </p:nvGraphicFramePr>
        <p:xfrm>
          <a:off x="1187624" y="2852937"/>
          <a:ext cx="6912768" cy="20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7003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Имя</a:t>
                      </a:r>
                      <a:r>
                        <a:rPr lang="ru-RU" sz="1800" baseline="0" dirty="0" smtClean="0"/>
                        <a:t> переменной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Тип переменной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Размер,</a:t>
                      </a:r>
                      <a:r>
                        <a:rPr lang="ru-RU" sz="1800" baseline="0" dirty="0" smtClean="0"/>
                        <a:t> байт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Адрес</a:t>
                      </a:r>
                      <a:endParaRPr lang="ru-RU" sz="1800" dirty="0"/>
                    </a:p>
                  </a:txBody>
                  <a:tcPr/>
                </a:tc>
              </a:tr>
              <a:tr h="69395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/>
                </a:tc>
              </a:tr>
              <a:tr h="69395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971600" y="908720"/>
            <a:ext cx="7484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Объявление + Определение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661899"/>
            <a:ext cx="3722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</p:txBody>
      </p:sp>
    </p:spTree>
    <p:extLst>
      <p:ext uri="{BB962C8B-B14F-4D97-AF65-F5344CB8AC3E}">
        <p14:creationId xmlns:p14="http://schemas.microsoft.com/office/powerpoint/2010/main" val="10748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69544"/>
              </p:ext>
            </p:extLst>
          </p:nvPr>
        </p:nvGraphicFramePr>
        <p:xfrm>
          <a:off x="1465316" y="681239"/>
          <a:ext cx="6131020" cy="5340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930"/>
                <a:gridCol w="437930"/>
                <a:gridCol w="437930"/>
                <a:gridCol w="437930"/>
                <a:gridCol w="437930"/>
                <a:gridCol w="437930"/>
                <a:gridCol w="437930"/>
                <a:gridCol w="437930"/>
                <a:gridCol w="437930"/>
                <a:gridCol w="437930"/>
                <a:gridCol w="437930"/>
                <a:gridCol w="437930"/>
                <a:gridCol w="437930"/>
                <a:gridCol w="437930"/>
              </a:tblGrid>
              <a:tr h="41077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$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5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6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7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8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9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10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11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12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13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32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33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34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35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36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37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38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39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40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41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42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43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44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45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64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65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66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67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68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69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70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71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72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73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74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75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76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77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  <a:tr h="4107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>
                          <a:effectLst/>
                        </a:rPr>
                        <a:t> 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</a:rPr>
                        <a:t> 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37" marR="13137" marT="1313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7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230993"/>
            <a:ext cx="80607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12.3;</a:t>
            </a:r>
          </a:p>
          <a:p>
            <a:pPr algn="ctr"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 = ‘$’;</a:t>
            </a:r>
            <a:endParaRPr lang="ru-RU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 fontAlgn="base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*p = &amp;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09670"/>
              </p:ext>
            </p:extLst>
          </p:nvPr>
        </p:nvGraphicFramePr>
        <p:xfrm>
          <a:off x="1475656" y="690522"/>
          <a:ext cx="6203036" cy="5402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074"/>
                <a:gridCol w="443074"/>
                <a:gridCol w="443074"/>
                <a:gridCol w="443074"/>
                <a:gridCol w="443074"/>
                <a:gridCol w="443074"/>
                <a:gridCol w="443074"/>
                <a:gridCol w="443074"/>
                <a:gridCol w="443074"/>
                <a:gridCol w="443074"/>
                <a:gridCol w="443074"/>
                <a:gridCol w="443074"/>
                <a:gridCol w="443074"/>
                <a:gridCol w="443074"/>
              </a:tblGrid>
              <a:tr h="41559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$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9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10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11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12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13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32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33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34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35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36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39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42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43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44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45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64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65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66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69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70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73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74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75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76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77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  <a:tr h="4155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292" marR="13292" marT="1329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1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6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93754"/>
              </p:ext>
            </p:extLst>
          </p:nvPr>
        </p:nvGraphicFramePr>
        <p:xfrm>
          <a:off x="1043607" y="1700808"/>
          <a:ext cx="6912768" cy="278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7003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Имя</a:t>
                      </a:r>
                      <a:r>
                        <a:rPr lang="ru-RU" sz="1800" baseline="0" dirty="0" smtClean="0"/>
                        <a:t> переменной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Тип переменной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Размер,</a:t>
                      </a:r>
                      <a:r>
                        <a:rPr lang="ru-RU" sz="1800" baseline="0" dirty="0" smtClean="0"/>
                        <a:t> байт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Адрес</a:t>
                      </a:r>
                      <a:endParaRPr lang="ru-RU" sz="1800" dirty="0"/>
                    </a:p>
                  </a:txBody>
                  <a:tcPr/>
                </a:tc>
              </a:tr>
              <a:tr h="69395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/>
                </a:tc>
              </a:tr>
              <a:tr h="69395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/>
                </a:tc>
              </a:tr>
              <a:tr h="69395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 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707</Words>
  <Application>Microsoft Office PowerPoint</Application>
  <PresentationFormat>Экран (4:3)</PresentationFormat>
  <Paragraphs>1288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KRON</dc:creator>
  <cp:lastModifiedBy>KRON</cp:lastModifiedBy>
  <cp:revision>26</cp:revision>
  <dcterms:created xsi:type="dcterms:W3CDTF">2018-09-21T04:52:15Z</dcterms:created>
  <dcterms:modified xsi:type="dcterms:W3CDTF">2018-10-16T21:04:02Z</dcterms:modified>
</cp:coreProperties>
</file>