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68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8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8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5286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7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9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76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6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5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3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0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1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11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70" y="1454620"/>
            <a:ext cx="7055380" cy="1400530"/>
          </a:xfrm>
        </p:spPr>
        <p:txBody>
          <a:bodyPr>
            <a:normAutofit/>
          </a:bodyPr>
          <a:lstStyle/>
          <a:p>
            <a:r>
              <a:rPr dirty="0"/>
              <a:t>Generating Fake Reviews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694" y="2407310"/>
            <a:ext cx="7406275" cy="2020311"/>
          </a:xfrm>
        </p:spPr>
        <p:txBody>
          <a:bodyPr/>
          <a:lstStyle/>
          <a:p>
            <a:r>
              <a:rPr dirty="0"/>
              <a:t>A Case Study on eMAG </a:t>
            </a:r>
            <a:r>
              <a:rPr lang="en-US" dirty="0"/>
              <a:t>Fake </a:t>
            </a:r>
            <a:r>
              <a:rPr dirty="0"/>
              <a:t>Review Generation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CC69E-A506-C3E8-F62F-0CA7F028FF4A}"/>
              </a:ext>
            </a:extLst>
          </p:cNvPr>
          <p:cNvSpPr txBox="1"/>
          <p:nvPr/>
        </p:nvSpPr>
        <p:spPr>
          <a:xfrm>
            <a:off x="5648280" y="4379494"/>
            <a:ext cx="3622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Students:</a:t>
            </a:r>
          </a:p>
          <a:p>
            <a:r>
              <a:rPr lang="en-US" dirty="0" err="1"/>
              <a:t>Jitea</a:t>
            </a:r>
            <a:r>
              <a:rPr lang="en-US" dirty="0"/>
              <a:t> Gabriel-Octavian</a:t>
            </a:r>
          </a:p>
          <a:p>
            <a:r>
              <a:rPr lang="en-US" dirty="0"/>
              <a:t>Rus Alexandru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947" y="1602288"/>
            <a:ext cx="6711654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Goal</a:t>
            </a:r>
            <a:r>
              <a:rPr lang="en-US" dirty="0"/>
              <a:t>:</a:t>
            </a:r>
          </a:p>
          <a:p>
            <a:r>
              <a:rPr lang="en-US" dirty="0"/>
              <a:t>G</a:t>
            </a:r>
            <a:r>
              <a:rPr dirty="0"/>
              <a:t>enerate realistic fake product reviews</a:t>
            </a:r>
            <a:r>
              <a:rPr lang="en-US" dirty="0"/>
              <a:t> </a:t>
            </a:r>
            <a:r>
              <a:rPr dirty="0"/>
              <a:t>using AI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can this be done?</a:t>
            </a:r>
            <a:endParaRPr dirty="0"/>
          </a:p>
          <a:p>
            <a:r>
              <a:rPr lang="en-US" dirty="0"/>
              <a:t>using LLMs like ChatGPT to simulate human-like fake reviews based on our existing real ones</a:t>
            </a:r>
            <a:endParaRPr dirty="0"/>
          </a:p>
          <a:p>
            <a:r>
              <a:rPr dirty="0"/>
              <a:t>From a fine-tuned RoGPT2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 Reviews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65" y="1152983"/>
            <a:ext cx="6233743" cy="18759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Source: eMAG.ro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Volume: </a:t>
            </a:r>
            <a:r>
              <a:rPr lang="en-US" dirty="0"/>
              <a:t>970k real reviews extracted from </a:t>
            </a:r>
            <a:r>
              <a:rPr lang="en-US" dirty="0" err="1"/>
              <a:t>eMag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Format: .CSV (text, label, category, source)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A16DE-1924-FE7A-1B6F-1690C557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06" y="3540225"/>
            <a:ext cx="5473274" cy="1464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Fine-Tuning RoGPT2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744" y="1853248"/>
            <a:ext cx="3013656" cy="220844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Base model: </a:t>
            </a:r>
            <a:r>
              <a:rPr dirty="0" err="1"/>
              <a:t>readerbench</a:t>
            </a:r>
            <a:r>
              <a:rPr dirty="0"/>
              <a:t>/RoGPT2-medium</a:t>
            </a:r>
            <a:endParaRPr lang="en-US" dirty="0"/>
          </a:p>
          <a:p>
            <a:r>
              <a:rPr lang="en-US" dirty="0"/>
              <a:t>The most accurate model </a:t>
            </a:r>
            <a:r>
              <a:rPr lang="en-GB" dirty="0"/>
              <a:t>trained on the largest corpus available for the Romanian language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1D3B9-A921-18C1-2051-41B289DF6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918" y="2130684"/>
            <a:ext cx="2778484" cy="3555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Reviews with Fine-Tuned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30 Romanian prompts</a:t>
            </a:r>
          </a:p>
          <a:p>
            <a:r>
              <a:rPr dirty="0"/>
              <a:t>167 samples per prompt (~5000 reviews)</a:t>
            </a:r>
          </a:p>
          <a:p>
            <a:pPr marL="0" indent="0">
              <a:buNone/>
            </a:pPr>
            <a:r>
              <a:rPr dirty="0"/>
              <a:t>Generation method:</a:t>
            </a:r>
          </a:p>
          <a:p>
            <a:r>
              <a:rPr dirty="0"/>
              <a:t>Sampling with </a:t>
            </a:r>
            <a:r>
              <a:rPr dirty="0" err="1"/>
              <a:t>top_k</a:t>
            </a:r>
            <a:r>
              <a:rPr dirty="0"/>
              <a:t>=50, </a:t>
            </a:r>
            <a:r>
              <a:rPr dirty="0" err="1"/>
              <a:t>top_p</a:t>
            </a:r>
            <a:r>
              <a:rPr dirty="0"/>
              <a:t>=0.95, temp=0.9</a:t>
            </a:r>
          </a:p>
          <a:p>
            <a:r>
              <a:rPr dirty="0"/>
              <a:t>Max length: 80 tokens</a:t>
            </a:r>
          </a:p>
          <a:p>
            <a:r>
              <a:rPr dirty="0"/>
              <a:t>Output saved as CSV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RoGPT2 generated coherent and contextually relevant reviews</a:t>
            </a:r>
          </a:p>
          <a:p>
            <a:r>
              <a:rPr dirty="0"/>
              <a:t>Quality depends heavily on prompt design</a:t>
            </a:r>
          </a:p>
          <a:p>
            <a:pPr marL="0" indent="0">
              <a:buNone/>
            </a:pPr>
            <a:r>
              <a:rPr dirty="0"/>
              <a:t>Some reviews are indistinguishable from real ones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16" y="1532286"/>
            <a:ext cx="7143768" cy="128966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LLMs can convincingly mimic user-generated content, making businesses and customers very exposed to different types of scams leading to loss of trust and transparency.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A4D12-3319-145C-355B-510569CA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00" y="3288001"/>
            <a:ext cx="4646377" cy="25219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205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Generating Fake Reviews </vt:lpstr>
      <vt:lpstr>Project Overview &amp; Goals</vt:lpstr>
      <vt:lpstr>Real Reviews Dataset</vt:lpstr>
      <vt:lpstr>Fine-Tuning RoGPT2</vt:lpstr>
      <vt:lpstr>Generating Reviews with Fine-Tuned Model</vt:lpstr>
      <vt:lpstr>Results &amp; Insights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 Rus</cp:lastModifiedBy>
  <cp:revision>16</cp:revision>
  <dcterms:created xsi:type="dcterms:W3CDTF">2013-01-27T09:14:16Z</dcterms:created>
  <dcterms:modified xsi:type="dcterms:W3CDTF">2025-05-28T20:21:51Z</dcterms:modified>
  <cp:category/>
</cp:coreProperties>
</file>