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F43B7-0D07-47B6-9A27-0DF0B6EFF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F558D9-6096-4526-921D-03AD670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6B1F3-DAE4-42E1-9637-20EC3485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67314-7B6D-4152-B0EB-A98ADCE7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7A263-7D36-4BA9-9D68-907D5559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0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CD5B-5322-4D56-ADEE-494BC6D5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5641D8-A268-4EC1-A2AB-8C909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611F4-15E3-458B-8906-58491910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9CFEA-AC82-427D-B309-4547EAF4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0049B-3D5F-4B1B-83A1-4EEA024E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1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9124A1-0DB9-4321-AB16-0472399B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522B9F-1CBA-4ABD-9365-6C88CF6F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08C62-E9ED-4B07-BFE9-ED401748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583E4-1465-425E-A5FB-E1AB9E5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532C9-16D6-470F-A465-DE501405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8B9B-C487-4165-B5EA-130F5B91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1EB0F-62F7-4476-B271-9E4F5A96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D00B7-3BAA-43F1-B844-1629D941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E8876-CAFC-473E-BAC3-9E0A0632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552B4-085C-4980-A069-2E2CB4A8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9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3B807-7CAA-437B-BDD9-CA75B2E7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633F4-10A4-4E46-AB20-AB0E0E45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701B3-6A92-4C25-9A0C-5BC387CF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24389-2578-4E13-BEB5-371BDE15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C76BA-F680-4CD8-8A1A-984C8D86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7E50E-A4C4-4A19-8229-7F2336B3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583BE-F745-4A85-A875-DA49FECE0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40FAD8-ABB8-4496-94C0-4C648133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9F9F6-A715-4326-B58F-AFD82992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E715A-80CF-469B-B36F-68305549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F98A6D-422E-4ED5-BF57-723DAF7C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DB221-1569-47C4-A22B-BB5B2FE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940C6-4F57-42FC-A2D5-E3FBD31E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03847D-F84F-4052-BB79-BF201C49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D27A56-D334-4143-B615-DCFC36638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8E9837-5473-43C4-92C0-A53AA0BE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8147A3-5DDE-4412-AD8D-AFBBFF0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88AD8A-F360-4372-91EF-777A5DBB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FAA13D-42D8-4E24-B538-ED399FE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5B3FA-17FC-47C2-BDB5-7D5403B4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DBCFE4-FAA9-43B6-9431-E258AE84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36484E-48B7-4FB1-84C2-AD27009D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CCF1C1-A757-48CE-901C-04D154B6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479E4F-43EB-4DCE-B60C-BA7787D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F7EF58-7370-45F6-B10A-C44A4C41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78008-82B8-4F9F-AC02-103AC420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52DCA-9C56-4197-9449-1E3C907D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23EE5-8633-43CF-8075-4B4D6F1B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3B23E-4732-44D3-91C9-D7BE614A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500F-B300-4AE9-8036-74C48B4A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7EE67-E18B-48FD-96BB-435783EE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791168-73F1-490C-9058-4BA355A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8C257-2467-449F-BC4C-2A04C4F9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0163FE-8B8A-43E3-89E8-135E5DD8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3E350-0696-4125-B067-01C6989F7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96710A-C9D3-4AC1-890B-5A6C0083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91FAA0-227F-4601-A964-6DFE64C8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0C36F3-033C-47CC-AF96-BE2FBAF7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21BA-0020-42D8-AD07-B14BF8F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7F6E6-109B-4101-82EE-14C3F6D5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EFE79-15E1-40BD-913F-4570CAB33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847A-4089-4C9B-BF91-EA36E6D2311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33655-BF87-4DB0-A5E7-0B0B5028A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C66EF-2DE1-4780-A658-713EC9781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8BAD-935B-4E07-85F8-2AD2575F6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FDC56-93BA-468C-BA6D-457FBF6A67BB}"/>
              </a:ext>
            </a:extLst>
          </p:cNvPr>
          <p:cNvSpPr txBox="1"/>
          <p:nvPr/>
        </p:nvSpPr>
        <p:spPr>
          <a:xfrm>
            <a:off x="2112377" y="2321004"/>
            <a:ext cx="79672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rgbClr val="323232"/>
                </a:solidFill>
              </a:rPr>
              <a:t>MemeHu</a:t>
            </a:r>
            <a:r>
              <a:rPr lang="en-US" sz="13800" b="1" dirty="0" err="1"/>
              <a:t>b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73050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7428382" y="3013501"/>
            <a:ext cx="3824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Топ мемов</a:t>
            </a:r>
          </a:p>
          <a:p>
            <a:r>
              <a:rPr lang="ru-RU" sz="2400" dirty="0"/>
              <a:t>(по лайкам и репостам)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B7BB02-E4E3-42C4-9F8D-5977C2653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9663" r="31261" b="3976"/>
          <a:stretch/>
        </p:blipFill>
        <p:spPr>
          <a:xfrm>
            <a:off x="-1" y="0"/>
            <a:ext cx="5468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312489" y="2951946"/>
            <a:ext cx="3689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Страницы регистрации и авторизации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E63282-15AE-4F0F-8DE5-D7655F271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5" t="9664" r="21766" b="33420"/>
          <a:stretch/>
        </p:blipFill>
        <p:spPr>
          <a:xfrm>
            <a:off x="4219662" y="0"/>
            <a:ext cx="7972339" cy="43744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0BC4C9-E4BA-4C97-9449-0FFCBB4E5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8" t="9542" r="21903" b="58043"/>
          <a:stretch/>
        </p:blipFill>
        <p:spPr>
          <a:xfrm>
            <a:off x="4219662" y="4374428"/>
            <a:ext cx="7972338" cy="24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8367949" y="2828835"/>
            <a:ext cx="382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Страница добавления тега (доступна только администрации)</a:t>
            </a: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826C7B-B423-40C6-A3B8-5EB5EFDBF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7" t="9542" r="21903" b="4343"/>
          <a:stretch/>
        </p:blipFill>
        <p:spPr>
          <a:xfrm>
            <a:off x="0" y="0"/>
            <a:ext cx="825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5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145979" y="1874728"/>
            <a:ext cx="36890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Обратная связь (если пользователь админ, то просмотр фидбэка, а если нет, то форма с возможностью оставить обращение администрации)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D5076C-A3C4-423C-B36F-C3D4A6D42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9" t="9542" r="21629" b="37563"/>
          <a:stretch/>
        </p:blipFill>
        <p:spPr>
          <a:xfrm>
            <a:off x="3835038" y="0"/>
            <a:ext cx="8356962" cy="42364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73708-5E50-4D2E-B9CC-439CA6745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6" t="9542" r="21766" b="43975"/>
          <a:stretch/>
        </p:blipFill>
        <p:spPr>
          <a:xfrm>
            <a:off x="3835038" y="3113043"/>
            <a:ext cx="8356962" cy="37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4C9ED-4649-4FE0-9D02-67665E005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6" t="9664" r="34496" b="3854"/>
          <a:stretch/>
        </p:blipFill>
        <p:spPr>
          <a:xfrm>
            <a:off x="0" y="0"/>
            <a:ext cx="4403864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48886A-90E3-4459-A328-8756E0887A5A}"/>
              </a:ext>
            </a:extLst>
          </p:cNvPr>
          <p:cNvSpPr/>
          <p:nvPr/>
        </p:nvSpPr>
        <p:spPr>
          <a:xfrm>
            <a:off x="5346583" y="316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800" dirty="0">
                <a:solidFill>
                  <a:prstClr val="black"/>
                </a:solidFill>
              </a:rPr>
              <a:t>Поиск по тегу/подписи к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188453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379602" y="825272"/>
            <a:ext cx="3201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379602" y="1862355"/>
            <a:ext cx="114327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Итак, мы разработали веб-приложение, представляющее из себя хостинг мемов. Мы проделали большую работу, в процессе которой изучили новые для себя технологии и познакомились с новыми приёмами в этой сфере программирования. Мы смогли реализовать в данном проекте всё, что задумывали и считаем его успешным опытом.</a:t>
            </a:r>
          </a:p>
          <a:p>
            <a:endParaRPr lang="ru-RU" sz="2400" dirty="0"/>
          </a:p>
          <a:p>
            <a:r>
              <a:rPr lang="ru-RU" sz="2400" dirty="0"/>
              <a:t>Данный проект, без сомнения, имеет массу перспектив, среди которых: добавление комментариев к публикациям, встроенный онлайн-редактор мемов, а также решение некоторых вопросов безопасности (восстановление пароля по e-</a:t>
            </a:r>
            <a:r>
              <a:rPr lang="ru-RU" sz="2400" dirty="0" err="1"/>
              <a:t>mail</a:t>
            </a:r>
            <a:r>
              <a:rPr lang="ru-RU" sz="2400" dirty="0"/>
              <a:t>, защита от </a:t>
            </a:r>
            <a:r>
              <a:rPr lang="ru-RU" sz="2400" dirty="0" err="1"/>
              <a:t>брутфорс</a:t>
            </a:r>
            <a:r>
              <a:rPr lang="ru-RU" sz="2400" dirty="0"/>
              <a:t>-атак, </a:t>
            </a:r>
            <a:r>
              <a:rPr lang="ru-RU" sz="2400" dirty="0" err="1"/>
              <a:t>ddos</a:t>
            </a:r>
            <a:r>
              <a:rPr lang="ru-RU" sz="2400" dirty="0"/>
              <a:t>-атак, подделки </a:t>
            </a:r>
            <a:r>
              <a:rPr lang="ru-RU" sz="2400" dirty="0" err="1"/>
              <a:t>post</a:t>
            </a:r>
            <a:r>
              <a:rPr lang="ru-RU" sz="2400" dirty="0"/>
              <a:t>-запросов от </a:t>
            </a:r>
            <a:r>
              <a:rPr lang="ru-RU" sz="2400" dirty="0" err="1"/>
              <a:t>JavaScript</a:t>
            </a:r>
            <a:r>
              <a:rPr lang="ru-RU" sz="2400" dirty="0"/>
              <a:t>, несанкционированного доступа к БД)</a:t>
            </a:r>
          </a:p>
        </p:txBody>
      </p:sp>
    </p:spTree>
    <p:extLst>
      <p:ext uri="{BB962C8B-B14F-4D97-AF65-F5344CB8AC3E}">
        <p14:creationId xmlns:p14="http://schemas.microsoft.com/office/powerpoint/2010/main" val="300239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3264135" y="3044279"/>
            <a:ext cx="5663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247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343949" y="689444"/>
            <a:ext cx="2568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343949" y="1644241"/>
            <a:ext cx="11786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Сейчас мемы стали очень популярны. Без них не обходится ни одна социальная сеть,</a:t>
            </a:r>
            <a:endParaRPr lang="en-US" sz="2400" dirty="0"/>
          </a:p>
          <a:p>
            <a:r>
              <a:rPr lang="ru-RU" sz="2400" dirty="0"/>
              <a:t>ведь мемы это не просто смешные картинки, но и способ делиться мыслями,</a:t>
            </a:r>
            <a:endParaRPr lang="en-US" sz="2400" dirty="0"/>
          </a:p>
          <a:p>
            <a:r>
              <a:rPr lang="ru-RU" sz="2400" dirty="0"/>
              <a:t>новостями и другой информацией. Они дают автору возможность проявить</a:t>
            </a:r>
            <a:endParaRPr lang="en-US" sz="2400" dirty="0"/>
          </a:p>
          <a:p>
            <a:r>
              <a:rPr lang="ru-RU" sz="2400" dirty="0"/>
              <a:t>творческие способности,</a:t>
            </a:r>
            <a:r>
              <a:rPr lang="en-US" sz="2400" dirty="0"/>
              <a:t> </a:t>
            </a:r>
            <a:r>
              <a:rPr lang="ru-RU" sz="2400" dirty="0"/>
              <a:t>выразить мысли и эмоции, да и просто пошутить</a:t>
            </a:r>
            <a:endParaRPr lang="en-US" sz="2400" dirty="0"/>
          </a:p>
          <a:p>
            <a:r>
              <a:rPr lang="ru-RU" sz="2400" dirty="0"/>
              <a:t>на широкую аудиторию</a:t>
            </a:r>
            <a:r>
              <a:rPr lang="en-US" sz="2400" dirty="0"/>
              <a:t> </a:t>
            </a:r>
            <a:r>
              <a:rPr lang="ru-RU" sz="2400" dirty="0"/>
              <a:t>с помощью простой картинки,</a:t>
            </a:r>
            <a:r>
              <a:rPr lang="en-US" sz="2400" dirty="0"/>
              <a:t> </a:t>
            </a:r>
            <a:r>
              <a:rPr lang="ru-RU" sz="2400" dirty="0"/>
              <a:t>выложенной в Интернете.</a:t>
            </a:r>
          </a:p>
          <a:p>
            <a:r>
              <a:rPr lang="ru-RU" sz="2400" dirty="0"/>
              <a:t>Однако, почему бы не создать площадку, функционал, которой будет сфокусирован</a:t>
            </a:r>
            <a:endParaRPr lang="en-US" sz="2400" dirty="0"/>
          </a:p>
          <a:p>
            <a:r>
              <a:rPr lang="ru-RU" sz="2400" dirty="0"/>
              <a:t>именно на самих мемах,</a:t>
            </a:r>
            <a:r>
              <a:rPr lang="en-US" sz="2400" dirty="0"/>
              <a:t> </a:t>
            </a:r>
            <a:r>
              <a:rPr lang="ru-RU" sz="2400" dirty="0"/>
              <a:t>площадку, где пользователи не просто будут публиковать мемы у себя</a:t>
            </a:r>
            <a:r>
              <a:rPr lang="en-US" sz="2400" dirty="0"/>
              <a:t> </a:t>
            </a:r>
            <a:r>
              <a:rPr lang="ru-RU" sz="2400" dirty="0"/>
              <a:t>на странице,</a:t>
            </a:r>
            <a:r>
              <a:rPr lang="en-US" sz="2400" dirty="0"/>
              <a:t> </a:t>
            </a:r>
            <a:r>
              <a:rPr lang="ru-RU" sz="2400" dirty="0"/>
              <a:t>но и будут получать в ленту потенциально интересные именно им мемы.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Так и родилась идея создания нашего проекта: хостинга мемов “</a:t>
            </a:r>
            <a:r>
              <a:rPr lang="ru-RU" sz="2400" dirty="0" err="1"/>
              <a:t>MemeHub</a:t>
            </a:r>
            <a:r>
              <a:rPr lang="ru-RU" sz="2400" dirty="0"/>
              <a:t>”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841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4315391" y="160938"/>
            <a:ext cx="3084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12114-23A4-4140-8D03-08B50C0E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7707" r="87959" b="58410"/>
          <a:stretch/>
        </p:blipFill>
        <p:spPr>
          <a:xfrm>
            <a:off x="0" y="0"/>
            <a:ext cx="396129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5ABA6-E023-4FCB-A9CF-DD1FE9B1FC55}"/>
              </a:ext>
            </a:extLst>
          </p:cNvPr>
          <p:cNvSpPr txBox="1"/>
          <p:nvPr/>
        </p:nvSpPr>
        <p:spPr>
          <a:xfrm>
            <a:off x="4028409" y="1081381"/>
            <a:ext cx="80782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· Main.py - главный файл веб-приложения на </a:t>
            </a:r>
            <a:r>
              <a:rPr lang="ru-RU" sz="2000" dirty="0" err="1"/>
              <a:t>Flask</a:t>
            </a:r>
            <a:r>
              <a:rPr lang="ru-RU" sz="2000" dirty="0"/>
              <a:t> (включающий функции для загрузки страниц сайта)</a:t>
            </a:r>
          </a:p>
          <a:p>
            <a:r>
              <a:rPr lang="ru-RU" sz="2000" dirty="0"/>
              <a:t>· Gen_api.py - </a:t>
            </a:r>
            <a:r>
              <a:rPr lang="ru-RU" sz="2000" dirty="0" err="1"/>
              <a:t>api</a:t>
            </a:r>
            <a:r>
              <a:rPr lang="ru-RU" sz="2000" dirty="0"/>
              <a:t>, через которые работают, в частности, AJAX запросы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Templates</a:t>
            </a:r>
            <a:r>
              <a:rPr lang="ru-RU" sz="2000" dirty="0"/>
              <a:t> – HTML страницы (базовый шаблон + код различных страниц сайта)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Static</a:t>
            </a:r>
            <a:r>
              <a:rPr lang="ru-RU" sz="2000" dirty="0"/>
              <a:t> - весь контент сайта: </a:t>
            </a:r>
            <a:r>
              <a:rPr lang="ru-RU" sz="2000" dirty="0" err="1"/>
              <a:t>css</a:t>
            </a:r>
            <a:r>
              <a:rPr lang="ru-RU" sz="2000" dirty="0"/>
              <a:t> файлы, шрифты, картинки (мемы, </a:t>
            </a:r>
            <a:r>
              <a:rPr lang="ru-RU" sz="2000" dirty="0" err="1"/>
              <a:t>аватарки</a:t>
            </a:r>
            <a:r>
              <a:rPr lang="ru-RU" sz="2000" dirty="0"/>
              <a:t>, изображения кнопок)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Db</a:t>
            </a:r>
            <a:r>
              <a:rPr lang="ru-RU" sz="2000" dirty="0"/>
              <a:t> - база данных, хранящая все данные о пользователях, тэгах, мемах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Data</a:t>
            </a:r>
            <a:r>
              <a:rPr lang="ru-RU" sz="2000" dirty="0"/>
              <a:t> - файлы, реализующие ORM: модели + механизм работы с БД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Auxiliary</a:t>
            </a:r>
            <a:r>
              <a:rPr lang="ru-RU" sz="2000" dirty="0"/>
              <a:t> - дополнительные модули, реализующие, в частности, работу с изображениями и генерацию (выбор для конкретного пользователя на конкретной странице) контента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Alembic</a:t>
            </a:r>
            <a:r>
              <a:rPr lang="ru-RU" sz="2000" dirty="0"/>
              <a:t> - Механизм миграций, неоднократно использованный для работы с БД</a:t>
            </a:r>
          </a:p>
          <a:p>
            <a:r>
              <a:rPr lang="ru-RU" sz="2000" dirty="0"/>
              <a:t>· </a:t>
            </a:r>
            <a:r>
              <a:rPr lang="ru-RU" sz="2000" dirty="0" err="1"/>
              <a:t>Feedbacks</a:t>
            </a:r>
            <a:r>
              <a:rPr lang="ru-RU" sz="2000" dirty="0"/>
              <a:t> – </a:t>
            </a:r>
            <a:r>
              <a:rPr lang="ru-RU" sz="2000" dirty="0" err="1"/>
              <a:t>json</a:t>
            </a:r>
            <a:r>
              <a:rPr lang="ru-RU" sz="2000" dirty="0"/>
              <a:t> файлы, хранящие информацию о пользовательских обращениях (отзывы, пожелания, жалобы)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7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55588E-A6A5-4F58-AB6E-B806BB285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" t="19378" r="87615" b="61101"/>
          <a:stretch/>
        </p:blipFill>
        <p:spPr>
          <a:xfrm>
            <a:off x="0" y="1468073"/>
            <a:ext cx="4209710" cy="3791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61AA7-FE1D-477B-925D-E1D4BB2DB97D}"/>
              </a:ext>
            </a:extLst>
          </p:cNvPr>
          <p:cNvSpPr txBox="1"/>
          <p:nvPr/>
        </p:nvSpPr>
        <p:spPr>
          <a:xfrm>
            <a:off x="234892" y="110604"/>
            <a:ext cx="3361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База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F4F89D-9C58-4040-9A2B-E844B1B061BE}"/>
              </a:ext>
            </a:extLst>
          </p:cNvPr>
          <p:cNvSpPr/>
          <p:nvPr/>
        </p:nvSpPr>
        <p:spPr>
          <a:xfrm>
            <a:off x="4146566" y="843677"/>
            <a:ext cx="86043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Классы:</a:t>
            </a:r>
          </a:p>
          <a:p>
            <a:r>
              <a:rPr lang="ru-RU" sz="2400" dirty="0"/>
              <a:t>· </a:t>
            </a:r>
            <a:r>
              <a:rPr lang="ru-RU" sz="2400" dirty="0" err="1"/>
              <a:t>User</a:t>
            </a:r>
            <a:r>
              <a:rPr lang="ru-RU" sz="2400" dirty="0"/>
              <a:t> - пользователь</a:t>
            </a:r>
          </a:p>
          <a:p>
            <a:r>
              <a:rPr lang="ru-RU" sz="2400" dirty="0"/>
              <a:t>· </a:t>
            </a:r>
            <a:r>
              <a:rPr lang="ru-RU" sz="2400" dirty="0" err="1"/>
              <a:t>Meme</a:t>
            </a:r>
            <a:r>
              <a:rPr lang="ru-RU" sz="2400" dirty="0"/>
              <a:t> - мем</a:t>
            </a:r>
          </a:p>
          <a:p>
            <a:r>
              <a:rPr lang="ru-RU" sz="2400" dirty="0"/>
              <a:t>· </a:t>
            </a:r>
            <a:r>
              <a:rPr lang="ru-RU" sz="2400" dirty="0" err="1"/>
              <a:t>Repost</a:t>
            </a:r>
            <a:r>
              <a:rPr lang="ru-RU" sz="2400" dirty="0"/>
              <a:t> - репост</a:t>
            </a:r>
          </a:p>
          <a:p>
            <a:r>
              <a:rPr lang="ru-RU" sz="2400" dirty="0"/>
              <a:t>· </a:t>
            </a:r>
            <a:r>
              <a:rPr lang="ru-RU" sz="2400" dirty="0" err="1"/>
              <a:t>Tag</a:t>
            </a:r>
            <a:r>
              <a:rPr lang="ru-RU" sz="2400" dirty="0"/>
              <a:t> – тег</a:t>
            </a:r>
          </a:p>
          <a:p>
            <a:endParaRPr lang="ru-RU" sz="2400" dirty="0"/>
          </a:p>
          <a:p>
            <a:r>
              <a:rPr lang="ru-RU" sz="2400" b="1" dirty="0"/>
              <a:t>Связи:</a:t>
            </a:r>
          </a:p>
          <a:p>
            <a:r>
              <a:rPr lang="ru-RU" sz="2400" dirty="0"/>
              <a:t>· Мем - автор (один-ко-многим)</a:t>
            </a:r>
          </a:p>
          <a:p>
            <a:r>
              <a:rPr lang="ru-RU" sz="2400" dirty="0"/>
              <a:t>· Мем - тег (многие-ко-многим)</a:t>
            </a:r>
          </a:p>
          <a:p>
            <a:r>
              <a:rPr lang="ru-RU" sz="2400" dirty="0"/>
              <a:t>· Мем - пользовательский лайк (многие-ко-многим)</a:t>
            </a:r>
          </a:p>
          <a:p>
            <a:r>
              <a:rPr lang="ru-RU" sz="2400" dirty="0"/>
              <a:t>· Мем - репост этого мема (один-ко-многим)</a:t>
            </a:r>
          </a:p>
          <a:p>
            <a:r>
              <a:rPr lang="ru-RU" sz="2400" dirty="0"/>
              <a:t>· Репост - автор репоста (один-ко-многим)</a:t>
            </a:r>
          </a:p>
          <a:p>
            <a:r>
              <a:rPr lang="ru-RU" sz="2400" dirty="0"/>
              <a:t>· Автор - подписчик (многие-ко-многим)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6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343949" y="395830"/>
            <a:ext cx="6669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Технологии и 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202734" y="1593907"/>
            <a:ext cx="11786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· Фреймворк </a:t>
            </a:r>
            <a:r>
              <a:rPr lang="ru-RU" sz="2400" dirty="0" err="1"/>
              <a:t>Flask</a:t>
            </a:r>
            <a:endParaRPr lang="ru-RU" sz="2400" dirty="0"/>
          </a:p>
          <a:p>
            <a:r>
              <a:rPr lang="ru-RU" sz="2400" dirty="0"/>
              <a:t>· Создание HTML страниц на основе переданных данных (Jinja2)</a:t>
            </a:r>
          </a:p>
          <a:p>
            <a:r>
              <a:rPr lang="ru-RU" sz="2400" dirty="0"/>
              <a:t>· Шаблоны, расширения, включения страниц (Jinja2)</a:t>
            </a:r>
          </a:p>
          <a:p>
            <a:r>
              <a:rPr lang="ru-RU" sz="2400" dirty="0"/>
              <a:t>· Большое количество JS кода: логика поведения кнопок и генерация запросов</a:t>
            </a:r>
          </a:p>
          <a:p>
            <a:r>
              <a:rPr lang="ru-RU" sz="2400" dirty="0"/>
              <a:t>· AJAX запросы: генерация части контента после загрузки основной страницы, </a:t>
            </a:r>
            <a:r>
              <a:rPr lang="ru-RU" sz="2400" dirty="0" err="1"/>
              <a:t>подгрузка</a:t>
            </a:r>
            <a:r>
              <a:rPr lang="ru-RU" sz="2400" dirty="0"/>
              <a:t> дополнительных данных и их отображение на странице</a:t>
            </a:r>
          </a:p>
          <a:p>
            <a:r>
              <a:rPr lang="ru-RU" sz="2400" dirty="0"/>
              <a:t>· Написание собственных CSS</a:t>
            </a:r>
          </a:p>
          <a:p>
            <a:r>
              <a:rPr lang="ru-RU" sz="2400" dirty="0"/>
              <a:t>· Миграции БД</a:t>
            </a:r>
          </a:p>
          <a:p>
            <a:r>
              <a:rPr lang="ru-RU" sz="2400" dirty="0"/>
              <a:t>· ORM </a:t>
            </a:r>
            <a:r>
              <a:rPr lang="ru-RU" sz="2400" dirty="0" err="1"/>
              <a:t>SQLAlchemy</a:t>
            </a:r>
            <a:endParaRPr lang="ru-RU" sz="2400" dirty="0"/>
          </a:p>
          <a:p>
            <a:r>
              <a:rPr lang="ru-RU" sz="2400" dirty="0"/>
              <a:t>· Потоки (для перерасчёта и обновления рейтингов пользователей раз в N часов)</a:t>
            </a:r>
          </a:p>
          <a:p>
            <a:r>
              <a:rPr lang="ru-RU" sz="2400" dirty="0"/>
              <a:t>· </a:t>
            </a:r>
            <a:r>
              <a:rPr lang="ru-RU" sz="2400" dirty="0" err="1"/>
              <a:t>Flask-restful</a:t>
            </a:r>
            <a:r>
              <a:rPr lang="ru-RU" sz="2400" dirty="0"/>
              <a:t>, использование API</a:t>
            </a:r>
          </a:p>
          <a:p>
            <a:r>
              <a:rPr lang="ru-RU" sz="2400" dirty="0"/>
              <a:t>· Обработка изображений с помощью </a:t>
            </a:r>
            <a:r>
              <a:rPr lang="ru-RU" sz="2400" dirty="0" err="1"/>
              <a:t>Pillow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665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276838" y="247335"/>
            <a:ext cx="7303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Механизм подбора контента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202734" y="1224792"/>
            <a:ext cx="117865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Мемы в ленту пользователя отбираются по достаточно простой схеме:</a:t>
            </a:r>
          </a:p>
          <a:p>
            <a:r>
              <a:rPr lang="ru-RU" sz="2000" dirty="0"/>
              <a:t>1. Есть коэффициент, определяющий важность подписок пользователя при подборе контента (0 – 1)</a:t>
            </a:r>
          </a:p>
          <a:p>
            <a:r>
              <a:rPr lang="ru-RU" sz="2000" dirty="0"/>
              <a:t>2. Соответствующая часть мемов отбирается на основании подписок, т.е. смотрятся последние публикации авторов, на которых подписан пользователь, потом более давние и т.д. (про то, как смотрится давность, ниже)</a:t>
            </a:r>
          </a:p>
          <a:p>
            <a:r>
              <a:rPr lang="ru-RU" sz="2000" dirty="0"/>
              <a:t>3. Берутся мемы, </a:t>
            </a:r>
            <a:r>
              <a:rPr lang="ru-RU" sz="2000" dirty="0" err="1"/>
              <a:t>лайкнутые</a:t>
            </a:r>
            <a:r>
              <a:rPr lang="ru-RU" sz="2000" dirty="0"/>
              <a:t> за последние N дней пользователем (N – </a:t>
            </a:r>
            <a:r>
              <a:rPr lang="ru-RU" sz="2000" dirty="0" err="1"/>
              <a:t>const</a:t>
            </a:r>
            <a:r>
              <a:rPr lang="ru-RU" sz="2000" dirty="0"/>
              <a:t>) и формируется словарь тегов с весами (тэг: кол-во раз, которое он встретился в этих мемах). Далее берутся последние M опубликованных на хостинге мемов (M – </a:t>
            </a:r>
            <a:r>
              <a:rPr lang="ru-RU" sz="2000" dirty="0" err="1"/>
              <a:t>const</a:t>
            </a:r>
            <a:r>
              <a:rPr lang="ru-RU" sz="2000" dirty="0"/>
              <a:t>) и на </a:t>
            </a:r>
            <a:r>
              <a:rPr lang="ru-RU" sz="2000" dirty="0" err="1"/>
              <a:t>соновании</a:t>
            </a:r>
            <a:r>
              <a:rPr lang="ru-RU" sz="2000" dirty="0"/>
              <a:t> словаря тегов с весами формируется новый словарь мемов с весами, из которого в зависимости от веса в ленту выделяется сортированный список мемов, фиксированного размера. Далее, пока не наберётся общий список нужного размера, смотрятся мемы все большей давности.</a:t>
            </a:r>
          </a:p>
          <a:p>
            <a:r>
              <a:rPr lang="ru-RU" sz="2000" dirty="0"/>
              <a:t>4. В каждую генеративную функцию передаётся параметр k – номер пробега (или коэффициент давности). Таким образом, от списка всех мемов берётся именно тот срез, который нужно (фиксированной длины M (например </a:t>
            </a:r>
            <a:r>
              <a:rPr lang="ru-RU" sz="2000" dirty="0" err="1"/>
              <a:t>reverse_sorted_meme_list</a:t>
            </a:r>
            <a:r>
              <a:rPr lang="ru-RU" sz="2000" dirty="0"/>
              <a:t>[M*k: M*(k+1)]))</a:t>
            </a:r>
          </a:p>
          <a:p>
            <a:r>
              <a:rPr lang="ru-RU" sz="2000" dirty="0"/>
              <a:t>5. Параметр k по умолчанию равен 0 и передаётся в AJAX-запросах по API для </a:t>
            </a:r>
            <a:r>
              <a:rPr lang="ru-RU" sz="2000" dirty="0" err="1"/>
              <a:t>подгрузки</a:t>
            </a:r>
            <a:r>
              <a:rPr lang="ru-RU" sz="2000" dirty="0"/>
              <a:t> контента. K хранится в глобальной переменной JS веб-страницы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6994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E0B02-BDE2-4D12-BE82-796661E2D69C}"/>
              </a:ext>
            </a:extLst>
          </p:cNvPr>
          <p:cNvSpPr txBox="1"/>
          <p:nvPr/>
        </p:nvSpPr>
        <p:spPr>
          <a:xfrm>
            <a:off x="276838" y="247335"/>
            <a:ext cx="3036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Карта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202734" y="3198167"/>
            <a:ext cx="1178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(лента)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9177EE-9C7A-4CDE-90A8-C0EFC64A3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7" t="9543" r="22041" b="4466"/>
          <a:stretch/>
        </p:blipFill>
        <p:spPr>
          <a:xfrm>
            <a:off x="4026785" y="0"/>
            <a:ext cx="8165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8367949" y="1536174"/>
            <a:ext cx="3824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Личная страница пользователя (со всеми публикациями, информацией о пользователе и кнопкой подписки) (пользователь может на своей странице менять информацию в профиле, а также загружать новые мемы)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9404C-A578-4823-B8F0-9D5CACD19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2" t="9541" r="21973" b="4097"/>
          <a:stretch/>
        </p:blipFill>
        <p:spPr>
          <a:xfrm>
            <a:off x="0" y="0"/>
            <a:ext cx="817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A32C-4A23-4CD4-A7F5-E10358DA88CA}"/>
              </a:ext>
            </a:extLst>
          </p:cNvPr>
          <p:cNvSpPr txBox="1"/>
          <p:nvPr/>
        </p:nvSpPr>
        <p:spPr>
          <a:xfrm>
            <a:off x="412458" y="2951946"/>
            <a:ext cx="319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 пользователей</a:t>
            </a:r>
          </a:p>
          <a:p>
            <a:r>
              <a:rPr lang="ru-RU" sz="2800" dirty="0"/>
              <a:t>(по рейтингу)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D3A3A5-E816-4E22-837B-206034148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4" t="9418" r="21629" b="3732"/>
          <a:stretch/>
        </p:blipFill>
        <p:spPr>
          <a:xfrm>
            <a:off x="4009937" y="0"/>
            <a:ext cx="8200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59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889</Words>
  <Application>Microsoft Office PowerPoint</Application>
  <PresentationFormat>Широкоэкранный</PresentationFormat>
  <Paragraphs>70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AlexS</dc:creator>
  <cp:lastModifiedBy>AlexS</cp:lastModifiedBy>
  <cp:revision>15</cp:revision>
  <dcterms:created xsi:type="dcterms:W3CDTF">2020-05-11T05:47:40Z</dcterms:created>
  <dcterms:modified xsi:type="dcterms:W3CDTF">2020-05-11T06:43:44Z</dcterms:modified>
</cp:coreProperties>
</file>