
<file path=[Content_Types].xml><?xml version="1.0" encoding="utf-8"?>
<Types xmlns="http://schemas.openxmlformats.org/package/2006/content-types">
  <Default Extension="aac" ContentType="audio/aac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B044-D572-4893-BCFB-1BEC9E3AC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8472-177B-4A95-823D-A6C381DAC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CAAE-4239-4605-9F8E-EE48F9FE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4842-0EF9-438D-B9CD-737529F9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492F-1FCC-4071-92A3-4A087A3B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AE4-3F36-4611-BEFA-D4741D0E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E0896-908D-4FB8-8868-9B4EE3DF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8FC4-84E4-4D78-95E0-75900D28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CC55-F05D-4D34-B472-C08A8BB8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CEB3-216D-4340-8DDB-5E6EBA89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7A71C-DB11-498E-8AC8-BED5B4012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AB3F-B01F-4A31-8B42-D091D02F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76E-4540-4948-814F-E95340C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F454-94B6-4187-9399-523E330D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2E2E-76DD-42B3-BC12-7A555EF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3D5-8E9A-4443-8F6B-CF17767D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DC2E-48E1-40A4-928E-F2CCAE91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29E9-2B27-4D36-AEAA-646728E1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812E-7F97-436C-BA94-4E2E2C0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E12C-A26C-4E8E-9619-4AD724F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59B3-6327-42DC-809B-9511CBF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16A1-E2AC-4E51-AE7C-DF7FC06D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B08B-8D1A-46D5-A6CC-1280CA96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516-34BF-46B8-8E18-AC2EEB91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1E17-F722-4A4D-8C68-65E85FDA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1EEC-8849-43FC-A412-A36AE09F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7D30-FB61-4729-B6A1-DE6F652AA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C848F-980A-4DB5-A561-76F02F20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5E99-FF4A-47F9-BB45-7A6D284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ECDBD-04C6-431F-9BCD-07379651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0EDB-E597-4282-994B-414333D6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7B5A-29D4-44B5-90B5-04F8F2F9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38E9-9E39-449A-82BE-4BD4D64F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EE325-1633-4814-96EB-1AB3CBC9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590A6-8290-4E6E-A782-DA377EB3A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963C-F3D0-4673-9A71-B1026246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CC700-22F6-45CC-9834-34BC1858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99147-EC7A-407E-90A2-E4D31E00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E64D6-3B42-4BE4-8B84-410F0418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8EA-43C7-4B0B-B8DC-3E96BC8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AFEA-9340-472F-AB10-1D38D350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6DC4-54A2-40D4-9D2C-A3AE45CF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EDBB9-C2AB-4A4C-9FFC-EF07B55D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A3C5E-F160-4125-AB1D-4506CC73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D4AE2-C18C-49E6-844E-3B6696A9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66BB-DD5A-405C-84A3-0F58939B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0A2B-FAAB-46A9-8FF2-03BC5B4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EFFC-8DA4-43BE-9807-FB5F4394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EC12-6A4B-4E35-B48B-E48CB12C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4937-067E-4DAD-A02A-362AAEB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A502-4440-425F-8056-EA8A7A2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811B5-39BE-45BE-8960-E06DD6D1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2724-06A3-45E2-A5BF-2062C64D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DB402-0B83-4065-8F32-951154137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21A3-FB74-47BD-A8B9-E1755C22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1859-0C72-48C9-8A5F-5BAA5125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40E3-E2C4-416E-8245-D1B21EC0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6AED0-9153-490D-89E7-826FFB04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4A499-3D91-4540-95D9-8024778C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4820D-65FB-4692-B1E1-170C511D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D399-7167-43C8-B09A-2FD1D7322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F152-39C3-4977-9D9F-FFB3B418468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AD95-BFED-4C64-B282-8110F1FAD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A944-F4D6-4380-9BFE-3D2539CF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A37C-FFE8-4C4B-BD52-88C001E1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aac"/><Relationship Id="rId1" Type="http://schemas.microsoft.com/office/2007/relationships/media" Target="../media/media1.aac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aac"/><Relationship Id="rId1" Type="http://schemas.microsoft.com/office/2007/relationships/media" Target="../media/media2.aac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4F29-6AC0-424C-8F96-1249E898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Codetry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(Code Poetry)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C86E-C4B1-4463-A430-9AF44CDB6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By: Shereece A.A. Victor </a:t>
            </a:r>
          </a:p>
        </p:txBody>
      </p:sp>
    </p:spTree>
    <p:extLst>
      <p:ext uri="{BB962C8B-B14F-4D97-AF65-F5344CB8AC3E}">
        <p14:creationId xmlns:p14="http://schemas.microsoft.com/office/powerpoint/2010/main" val="15154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9960-C45F-4FA8-8FE8-690D708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Story Behind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8BEE-6468-47C8-9A1D-3C782C87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Poetry is a pleasant mixture programming and the aesthetics and smooth flow of poetry. It combines the challenge and enjoyment of both forms of craft. They are both art in my eyes.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poem “Rainbows and Sunshine”, aims to brighten the day of anyone who reads the source code or uses the program it makes up. </a:t>
            </a:r>
          </a:p>
        </p:txBody>
      </p:sp>
    </p:spTree>
    <p:extLst>
      <p:ext uri="{BB962C8B-B14F-4D97-AF65-F5344CB8AC3E}">
        <p14:creationId xmlns:p14="http://schemas.microsoft.com/office/powerpoint/2010/main" val="2871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F309-C12C-4135-AD0C-DFBE7E2F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1" y="1077787"/>
            <a:ext cx="4826976" cy="1802424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The program is written using carefully chosen variable names that are both functional and poetic when read.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FF68F3-029F-46DD-95F1-34E90414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1252551"/>
            <a:ext cx="5937129" cy="5514596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FDBD3E7-2688-406D-BBFB-ACA4D2FAD88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2954229" y="1978999"/>
            <a:ext cx="4018073" cy="1988298"/>
          </a:xfrm>
          <a:prstGeom prst="curved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2779FE-FBA7-4C94-8391-FCCB0B2DE0B5}"/>
              </a:ext>
            </a:extLst>
          </p:cNvPr>
          <p:cNvSpPr txBox="1"/>
          <p:nvPr/>
        </p:nvSpPr>
        <p:spPr>
          <a:xfrm>
            <a:off x="7442775" y="3332284"/>
            <a:ext cx="4158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Of course, some elements of the programming language may seem weird to the average English reader.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Luckily, everyone doesn’t have to read the back end of applications. 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E81CC90-7981-4F06-BFA4-DD329A6444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2719" y="3592873"/>
            <a:ext cx="3950057" cy="1909418"/>
          </a:xfrm>
          <a:prstGeom prst="curved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2B56980E-BBC0-42D6-AFA1-D6C7CC849BEE}"/>
              </a:ext>
            </a:extLst>
          </p:cNvPr>
          <p:cNvSpPr txBox="1">
            <a:spLocks/>
          </p:cNvSpPr>
          <p:nvPr/>
        </p:nvSpPr>
        <p:spPr>
          <a:xfrm>
            <a:off x="838200" y="9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beauty at the Backend (part 1) </a:t>
            </a:r>
          </a:p>
        </p:txBody>
      </p:sp>
      <p:pic>
        <p:nvPicPr>
          <p:cNvPr id="26" name="Rainbows and Sunshine p1">
            <a:hlinkClick r:id="" action="ppaction://media"/>
            <a:extLst>
              <a:ext uri="{FF2B5EF4-FFF2-40B4-BE49-F238E27FC236}">
                <a16:creationId xmlns:a16="http://schemas.microsoft.com/office/drawing/2014/main" id="{0AC1A65A-DA90-47BD-8AC0-BA5BC76E0B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42172" y="54041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02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2D2633-F07D-41D9-99D2-C8A943BD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109537"/>
            <a:ext cx="6864649" cy="6748463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CDDB6C5-EBFA-42EF-B224-3F09995C3C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6734" y="2743200"/>
            <a:ext cx="3199353" cy="6858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DFBA82D-E1CB-4F34-AB3A-CC178A5B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86" y="2493258"/>
            <a:ext cx="4826976" cy="1802424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This part of the program, strays from the using variables and variable names that can be read as poem lines a bit to create a personalized poem as output for the user. 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A1DA01-4A73-463F-B8B0-2C44A8068E35}"/>
              </a:ext>
            </a:extLst>
          </p:cNvPr>
          <p:cNvSpPr txBox="1">
            <a:spLocks/>
          </p:cNvSpPr>
          <p:nvPr/>
        </p:nvSpPr>
        <p:spPr>
          <a:xfrm>
            <a:off x="3392071" y="161952"/>
            <a:ext cx="9721681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beauty at the Backend (part 2)</a:t>
            </a:r>
          </a:p>
        </p:txBody>
      </p:sp>
      <p:pic>
        <p:nvPicPr>
          <p:cNvPr id="21" name="Rainbows and Sunshine p2">
            <a:hlinkClick r:id="" action="ppaction://media"/>
            <a:extLst>
              <a:ext uri="{FF2B5EF4-FFF2-40B4-BE49-F238E27FC236}">
                <a16:creationId xmlns:a16="http://schemas.microsoft.com/office/drawing/2014/main" id="{801A1690-77B3-4B6C-A2BE-B0D64C51DE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36734" y="2611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9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5BE73B38-27F6-4D83-A948-93CCDD97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98" y="1746773"/>
            <a:ext cx="5946867" cy="37682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13450F-8EA3-450B-BC04-CFB8D1DE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1665096"/>
            <a:ext cx="4826976" cy="3768202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When someone runs the program first they enter their name, then something they love.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They’re then presented with a poem written just for them about Happiness, Rainbows and Sunshine.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Hopefully it puts a smile on  their face.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BD75FE-3266-4BEC-9251-9E3881561E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the User sees…</a:t>
            </a:r>
          </a:p>
        </p:txBody>
      </p:sp>
    </p:spTree>
    <p:extLst>
      <p:ext uri="{BB962C8B-B14F-4D97-AF65-F5344CB8AC3E}">
        <p14:creationId xmlns:p14="http://schemas.microsoft.com/office/powerpoint/2010/main" val="24603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9264-973E-435D-8A9D-CC971AED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I like Code Poetry (“</a:t>
            </a:r>
            <a:r>
              <a:rPr lang="en-US" i="1" dirty="0" err="1"/>
              <a:t>Codetry</a:t>
            </a:r>
            <a:r>
              <a:rPr lang="en-US" i="1" dirty="0"/>
              <a:t>”) because: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5CA8-628B-4E19-96FF-52459086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65" y="1790456"/>
            <a:ext cx="93696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Poems comfort people by making hard to communicate feelings and concepts sound relatable.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By creating programs we break problems down into simpler forms making them more understandable.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The combination of both is a beautiful merge of a new idea and a problem being solved. By the end of a code poem life should seem a tad bit easier. </a:t>
            </a:r>
          </a:p>
        </p:txBody>
      </p:sp>
    </p:spTree>
    <p:extLst>
      <p:ext uri="{BB962C8B-B14F-4D97-AF65-F5344CB8AC3E}">
        <p14:creationId xmlns:p14="http://schemas.microsoft.com/office/powerpoint/2010/main" val="267500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271</Words>
  <Application>Microsoft Office PowerPoint</Application>
  <PresentationFormat>Widescreen</PresentationFormat>
  <Paragraphs>25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“Codetry”  (Code Poetry)</vt:lpstr>
      <vt:lpstr>The Story Behind it</vt:lpstr>
      <vt:lpstr>The program is written using carefully chosen variable names that are both functional and poetic when read.</vt:lpstr>
      <vt:lpstr>This part of the program, strays from the using variables and variable names that can be read as poem lines a bit to create a personalized poem as output for the user.  </vt:lpstr>
      <vt:lpstr>When someone runs the program first they enter their name, then something they love.   They’re then presented with a poem written just for them about Happiness, Rainbows and Sunshine.    Hopefully it puts a smile on  their face.</vt:lpstr>
      <vt:lpstr>I like Code Poetry (“Codetry”) because: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Poetry</dc:title>
  <dc:creator>shereece.victor</dc:creator>
  <cp:lastModifiedBy>Alex Victor</cp:lastModifiedBy>
  <cp:revision>12</cp:revision>
  <dcterms:created xsi:type="dcterms:W3CDTF">2018-05-30T19:21:22Z</dcterms:created>
  <dcterms:modified xsi:type="dcterms:W3CDTF">2018-12-12T04:21:04Z</dcterms:modified>
</cp:coreProperties>
</file>