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3"/>
  </p:notesMasterIdLst>
  <p:sldIdLst>
    <p:sldId id="306" r:id="rId5"/>
    <p:sldId id="307" r:id="rId6"/>
    <p:sldId id="308" r:id="rId7"/>
    <p:sldId id="313" r:id="rId8"/>
    <p:sldId id="314" r:id="rId9"/>
    <p:sldId id="315" r:id="rId10"/>
    <p:sldId id="311" r:id="rId11"/>
    <p:sldId id="31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967" autoAdjust="0"/>
  </p:normalViewPr>
  <p:slideViewPr>
    <p:cSldViewPr snapToGrid="0">
      <p:cViewPr varScale="1">
        <p:scale>
          <a:sx n="103" d="100"/>
          <a:sy n="103" d="100"/>
        </p:scale>
        <p:origin x="126" y="34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4/13/2022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dirty="0"/>
              <a:t>DATA STRUCTURE AND ALGORITHMS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Alex </a:t>
            </a:r>
            <a:r>
              <a:rPr lang="en-US" sz="2000" dirty="0" err="1">
                <a:solidFill>
                  <a:schemeClr val="bg1"/>
                </a:solidFill>
              </a:rPr>
              <a:t>Zakas</a:t>
            </a:r>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dirty="0"/>
              <a:t>SWE5002</a:t>
            </a:r>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dirty="0"/>
              <a:t>Assessment Iteration:</a:t>
            </a:r>
          </a:p>
          <a:p>
            <a:pPr algn="r"/>
            <a:r>
              <a:rPr lang="en-US" dirty="0"/>
              <a:t>For the iteration of this project based  on the project requirements there are some key things  thing to understand and procced with the program.</a:t>
            </a:r>
          </a:p>
          <a:p>
            <a:pPr algn="r"/>
            <a:r>
              <a:rPr lang="en-US" dirty="0"/>
              <a:t>The assessment is asking for a class with the attributes of creating a queue with a limit, find the biggest priority target and removing it as well as display the queue at any point of the iteration.     </a:t>
            </a:r>
            <a:endParaRPr lang="en-US" sz="1800" dirty="0">
              <a:solidFill>
                <a:schemeClr val="bg1"/>
              </a:solidFill>
            </a:endParaRPr>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Presentation </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dirty="0"/>
              <a:t>Starting with..</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dirty="0"/>
              <a:t>With the begging of the class, we put an input argument to state the size of the list, since is asked on the requirement and create the queue. </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Presentation </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13" name="Picture 12">
            <a:extLst>
              <a:ext uri="{FF2B5EF4-FFF2-40B4-BE49-F238E27FC236}">
                <a16:creationId xmlns:a16="http://schemas.microsoft.com/office/drawing/2014/main" id="{D09F5C56-82B2-4BF7-AAB2-61C0371DCE61}"/>
              </a:ext>
            </a:extLst>
          </p:cNvPr>
          <p:cNvPicPr>
            <a:picLocks noChangeAspect="1"/>
          </p:cNvPicPr>
          <p:nvPr/>
        </p:nvPicPr>
        <p:blipFill>
          <a:blip r:embed="rId2"/>
          <a:stretch>
            <a:fillRect/>
          </a:stretch>
        </p:blipFill>
        <p:spPr>
          <a:xfrm>
            <a:off x="7964424" y="2651172"/>
            <a:ext cx="3847797" cy="1555655"/>
          </a:xfrm>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4F3A-D38B-4B6F-9FDA-F1342DAF7F95}"/>
              </a:ext>
            </a:extLst>
          </p:cNvPr>
          <p:cNvSpPr>
            <a:spLocks noGrp="1"/>
          </p:cNvSpPr>
          <p:nvPr>
            <p:ph type="title"/>
          </p:nvPr>
        </p:nvSpPr>
        <p:spPr/>
        <p:txBody>
          <a:bodyPr/>
          <a:lstStyle/>
          <a:p>
            <a:r>
              <a:rPr lang="en-US" dirty="0"/>
              <a:t>Add inside..</a:t>
            </a:r>
          </a:p>
        </p:txBody>
      </p:sp>
      <p:sp>
        <p:nvSpPr>
          <p:cNvPr id="3" name="Content Placeholder 2">
            <a:extLst>
              <a:ext uri="{FF2B5EF4-FFF2-40B4-BE49-F238E27FC236}">
                <a16:creationId xmlns:a16="http://schemas.microsoft.com/office/drawing/2014/main" id="{BB485173-091B-4340-81E3-1EDD805CEC40}"/>
              </a:ext>
            </a:extLst>
          </p:cNvPr>
          <p:cNvSpPr>
            <a:spLocks noGrp="1"/>
          </p:cNvSpPr>
          <p:nvPr>
            <p:ph idx="1"/>
          </p:nvPr>
        </p:nvSpPr>
        <p:spPr/>
        <p:txBody>
          <a:bodyPr/>
          <a:lstStyle/>
          <a:p>
            <a:r>
              <a:rPr lang="en-US" dirty="0"/>
              <a:t>For the add priority method, we have an input argument and an if statement that checks if the length of the of the list, exceeds the size the user has putted in. </a:t>
            </a:r>
          </a:p>
          <a:p>
            <a:endParaRPr lang="en-US" dirty="0"/>
          </a:p>
        </p:txBody>
      </p:sp>
      <p:sp>
        <p:nvSpPr>
          <p:cNvPr id="5" name="Footer Placeholder 4">
            <a:extLst>
              <a:ext uri="{FF2B5EF4-FFF2-40B4-BE49-F238E27FC236}">
                <a16:creationId xmlns:a16="http://schemas.microsoft.com/office/drawing/2014/main" id="{09F42B42-1BB0-4B83-ABEA-8E8098192105}"/>
              </a:ext>
            </a:extLst>
          </p:cNvPr>
          <p:cNvSpPr>
            <a:spLocks noGrp="1"/>
          </p:cNvSpPr>
          <p:nvPr>
            <p:ph type="ftr" sz="quarter" idx="11"/>
          </p:nvPr>
        </p:nvSpPr>
        <p:spPr/>
        <p:txBody>
          <a:bodyPr/>
          <a:lstStyle/>
          <a:p>
            <a:r>
              <a:rPr lang="en-US" dirty="0"/>
              <a:t>Presentation </a:t>
            </a:r>
          </a:p>
        </p:txBody>
      </p:sp>
      <p:sp>
        <p:nvSpPr>
          <p:cNvPr id="6" name="Slide Number Placeholder 5">
            <a:extLst>
              <a:ext uri="{FF2B5EF4-FFF2-40B4-BE49-F238E27FC236}">
                <a16:creationId xmlns:a16="http://schemas.microsoft.com/office/drawing/2014/main" id="{E99B9803-973B-4F87-BB45-020A2FA4BB30}"/>
              </a:ext>
            </a:extLst>
          </p:cNvPr>
          <p:cNvSpPr>
            <a:spLocks noGrp="1"/>
          </p:cNvSpPr>
          <p:nvPr>
            <p:ph type="sldNum" sz="quarter" idx="12"/>
          </p:nvPr>
        </p:nvSpPr>
        <p:spPr/>
        <p:txBody>
          <a:bodyPr/>
          <a:lstStyle/>
          <a:p>
            <a:fld id="{D8DA9DAA-006C-4F4B-980E-E3DF019B24E2}" type="slidenum">
              <a:rPr lang="en-US" smtClean="0"/>
              <a:pPr/>
              <a:t>4</a:t>
            </a:fld>
            <a:endParaRPr lang="en-US" dirty="0"/>
          </a:p>
        </p:txBody>
      </p:sp>
      <p:pic>
        <p:nvPicPr>
          <p:cNvPr id="8" name="Picture 7">
            <a:extLst>
              <a:ext uri="{FF2B5EF4-FFF2-40B4-BE49-F238E27FC236}">
                <a16:creationId xmlns:a16="http://schemas.microsoft.com/office/drawing/2014/main" id="{6754792D-4608-494F-B06E-3F696BD6949E}"/>
              </a:ext>
            </a:extLst>
          </p:cNvPr>
          <p:cNvPicPr>
            <a:picLocks noChangeAspect="1"/>
          </p:cNvPicPr>
          <p:nvPr/>
        </p:nvPicPr>
        <p:blipFill>
          <a:blip r:embed="rId2"/>
          <a:stretch>
            <a:fillRect/>
          </a:stretch>
        </p:blipFill>
        <p:spPr>
          <a:xfrm>
            <a:off x="6664262" y="4001294"/>
            <a:ext cx="4683442" cy="1965690"/>
          </a:xfrm>
          <a:prstGeom prst="rect">
            <a:avLst/>
          </a:prstGeom>
        </p:spPr>
      </p:pic>
    </p:spTree>
    <p:extLst>
      <p:ext uri="{BB962C8B-B14F-4D97-AF65-F5344CB8AC3E}">
        <p14:creationId xmlns:p14="http://schemas.microsoft.com/office/powerpoint/2010/main" val="180244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CDBF2F9D-983F-4E90-827D-5A23216D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B6FD1-0BBD-4BCE-9DB5-5EA572A2F3E8}"/>
              </a:ext>
            </a:extLst>
          </p:cNvPr>
          <p:cNvSpPr>
            <a:spLocks noGrp="1"/>
          </p:cNvSpPr>
          <p:nvPr>
            <p:ph type="title"/>
          </p:nvPr>
        </p:nvSpPr>
        <p:spPr>
          <a:xfrm>
            <a:off x="5446350" y="381935"/>
            <a:ext cx="5366040" cy="2344840"/>
          </a:xfrm>
        </p:spPr>
        <p:txBody>
          <a:bodyPr anchor="b">
            <a:normAutofit/>
          </a:bodyPr>
          <a:lstStyle/>
          <a:p>
            <a:r>
              <a:rPr lang="en-US" sz="5100"/>
              <a:t>Finding max and removing it..</a:t>
            </a:r>
          </a:p>
        </p:txBody>
      </p:sp>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5423A5BA-619A-4127-9B34-C99EA04CEA34}"/>
              </a:ext>
            </a:extLst>
          </p:cNvPr>
          <p:cNvPicPr>
            <a:picLocks noChangeAspect="1"/>
          </p:cNvPicPr>
          <p:nvPr/>
        </p:nvPicPr>
        <p:blipFill>
          <a:blip r:embed="rId2"/>
          <a:stretch>
            <a:fillRect/>
          </a:stretch>
        </p:blipFill>
        <p:spPr>
          <a:xfrm>
            <a:off x="838200" y="4568896"/>
            <a:ext cx="3593877" cy="1415769"/>
          </a:xfrm>
          <a:prstGeom prst="rect">
            <a:avLst/>
          </a:prstGeom>
        </p:spPr>
      </p:pic>
      <p:sp>
        <p:nvSpPr>
          <p:cNvPr id="3" name="Content Placeholder 2">
            <a:extLst>
              <a:ext uri="{FF2B5EF4-FFF2-40B4-BE49-F238E27FC236}">
                <a16:creationId xmlns:a16="http://schemas.microsoft.com/office/drawing/2014/main" id="{69CDB16A-7C98-46C9-B19E-6C19D3E00CE5}"/>
              </a:ext>
            </a:extLst>
          </p:cNvPr>
          <p:cNvSpPr>
            <a:spLocks noGrp="1"/>
          </p:cNvSpPr>
          <p:nvPr>
            <p:ph idx="1"/>
          </p:nvPr>
        </p:nvSpPr>
        <p:spPr>
          <a:xfrm>
            <a:off x="5446350" y="3175552"/>
            <a:ext cx="5366041" cy="2809114"/>
          </a:xfrm>
        </p:spPr>
        <p:txBody>
          <a:bodyPr anchor="t">
            <a:normAutofit/>
          </a:bodyPr>
          <a:lstStyle/>
          <a:p>
            <a:r>
              <a:rPr lang="en-US" sz="1800"/>
              <a:t>For finding the biggest number in the queue we took advantage of the “sort” function in python in order to sort the queue from the smallest and  pop the last place. </a:t>
            </a:r>
          </a:p>
          <a:p>
            <a:endParaRPr lang="en-US" sz="1800"/>
          </a:p>
        </p:txBody>
      </p:sp>
      <p:sp>
        <p:nvSpPr>
          <p:cNvPr id="4" name="Slide Number Placeholder 3">
            <a:extLst>
              <a:ext uri="{FF2B5EF4-FFF2-40B4-BE49-F238E27FC236}">
                <a16:creationId xmlns:a16="http://schemas.microsoft.com/office/drawing/2014/main" id="{C7553880-54A6-4C2B-A08C-DCF4F111CE01}"/>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5</a:t>
            </a:fld>
            <a:endParaRPr lang="en-US">
              <a:solidFill>
                <a:schemeClr val="accent2"/>
              </a:solidFill>
            </a:endParaRPr>
          </a:p>
        </p:txBody>
      </p:sp>
      <p:cxnSp>
        <p:nvCxnSpPr>
          <p:cNvPr id="27"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68377"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69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2402AC-F150-4647-A4DC-BFF0D6A76EBC}"/>
              </a:ext>
            </a:extLst>
          </p:cNvPr>
          <p:cNvSpPr>
            <a:spLocks noGrp="1"/>
          </p:cNvSpPr>
          <p:nvPr>
            <p:ph type="title"/>
          </p:nvPr>
        </p:nvSpPr>
        <p:spPr/>
        <p:txBody>
          <a:bodyPr/>
          <a:lstStyle/>
          <a:p>
            <a:r>
              <a:rPr lang="en-US"/>
              <a:t>Display and test..</a:t>
            </a:r>
            <a:endParaRPr lang="en-US" dirty="0"/>
          </a:p>
        </p:txBody>
      </p:sp>
      <p:sp>
        <p:nvSpPr>
          <p:cNvPr id="4" name="Content Placeholder 3">
            <a:extLst>
              <a:ext uri="{FF2B5EF4-FFF2-40B4-BE49-F238E27FC236}">
                <a16:creationId xmlns:a16="http://schemas.microsoft.com/office/drawing/2014/main" id="{EC1D0599-4C37-4B15-B1A6-C3F0C1C41819}"/>
              </a:ext>
            </a:extLst>
          </p:cNvPr>
          <p:cNvSpPr>
            <a:spLocks noGrp="1"/>
          </p:cNvSpPr>
          <p:nvPr>
            <p:ph idx="1"/>
          </p:nvPr>
        </p:nvSpPr>
        <p:spPr>
          <a:xfrm>
            <a:off x="841061" y="2825496"/>
            <a:ext cx="6190488" cy="3346704"/>
          </a:xfrm>
        </p:spPr>
        <p:txBody>
          <a:bodyPr/>
          <a:lstStyle/>
          <a:p>
            <a:r>
              <a:rPr lang="en-US" dirty="0"/>
              <a:t>After creating a function for </a:t>
            </a:r>
            <a:r>
              <a:rPr lang="en-US" dirty="0" err="1"/>
              <a:t>diplaying</a:t>
            </a:r>
            <a:r>
              <a:rPr lang="en-US" dirty="0"/>
              <a:t> the list we can now test it with given numbers and steps by the assessment description. </a:t>
            </a:r>
          </a:p>
        </p:txBody>
      </p:sp>
      <p:sp>
        <p:nvSpPr>
          <p:cNvPr id="6" name="Footer Placeholder 5">
            <a:extLst>
              <a:ext uri="{FF2B5EF4-FFF2-40B4-BE49-F238E27FC236}">
                <a16:creationId xmlns:a16="http://schemas.microsoft.com/office/drawing/2014/main" id="{37789E60-5D3E-4DDF-9594-7525C26B75F0}"/>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DE73C92-0BB2-420A-B817-EB9DAC7BFF0A}"/>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13" name="Picture 12">
            <a:extLst>
              <a:ext uri="{FF2B5EF4-FFF2-40B4-BE49-F238E27FC236}">
                <a16:creationId xmlns:a16="http://schemas.microsoft.com/office/drawing/2014/main" id="{256F9BFD-6C46-4150-B8EB-F7FCDD84883B}"/>
              </a:ext>
            </a:extLst>
          </p:cNvPr>
          <p:cNvPicPr>
            <a:picLocks noChangeAspect="1"/>
          </p:cNvPicPr>
          <p:nvPr/>
        </p:nvPicPr>
        <p:blipFill>
          <a:blip r:embed="rId2"/>
          <a:stretch>
            <a:fillRect/>
          </a:stretch>
        </p:blipFill>
        <p:spPr>
          <a:xfrm>
            <a:off x="8393249" y="1796652"/>
            <a:ext cx="2333951" cy="2057687"/>
          </a:xfrm>
          <a:prstGeom prst="rect">
            <a:avLst/>
          </a:prstGeom>
        </p:spPr>
      </p:pic>
      <p:pic>
        <p:nvPicPr>
          <p:cNvPr id="15" name="Picture 14">
            <a:extLst>
              <a:ext uri="{FF2B5EF4-FFF2-40B4-BE49-F238E27FC236}">
                <a16:creationId xmlns:a16="http://schemas.microsoft.com/office/drawing/2014/main" id="{8F80AF8A-F2A5-4146-A862-1D27EBBD7DB9}"/>
              </a:ext>
            </a:extLst>
          </p:cNvPr>
          <p:cNvPicPr>
            <a:picLocks noChangeAspect="1"/>
          </p:cNvPicPr>
          <p:nvPr/>
        </p:nvPicPr>
        <p:blipFill>
          <a:blip r:embed="rId3"/>
          <a:stretch>
            <a:fillRect/>
          </a:stretch>
        </p:blipFill>
        <p:spPr>
          <a:xfrm>
            <a:off x="9560224" y="4059360"/>
            <a:ext cx="1189289" cy="878975"/>
          </a:xfrm>
          <a:prstGeom prst="rect">
            <a:avLst/>
          </a:prstGeom>
        </p:spPr>
      </p:pic>
    </p:spTree>
    <p:extLst>
      <p:ext uri="{BB962C8B-B14F-4D97-AF65-F5344CB8AC3E}">
        <p14:creationId xmlns:p14="http://schemas.microsoft.com/office/powerpoint/2010/main" val="40498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lstStyle/>
          <a:p>
            <a:r>
              <a:rPr lang="en-US" dirty="0"/>
              <a:t>Summary</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a:lstStyle/>
          <a:p>
            <a:r>
              <a:rPr lang="en-US" dirty="0"/>
              <a:t>For the jobs added after the list is full, a message is </a:t>
            </a:r>
            <a:r>
              <a:rPr lang="en-US" dirty="0" err="1"/>
              <a:t>gonna</a:t>
            </a:r>
            <a:r>
              <a:rPr lang="en-US" dirty="0"/>
              <a:t> pop letting the user know there are no more places in queue. And as for the jobs with the same priority LIFO is applied since the sorting function of python is </a:t>
            </a:r>
            <a:r>
              <a:rPr lang="en-US" dirty="0" err="1"/>
              <a:t>is</a:t>
            </a:r>
            <a:r>
              <a:rPr lang="en-US" dirty="0"/>
              <a:t> applied in that way.</a:t>
            </a:r>
          </a:p>
        </p:txBody>
      </p:sp>
      <p:pic>
        <p:nvPicPr>
          <p:cNvPr id="22" name="Picture Placeholder 21" descr="mountains under near dusk sky">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2"/>
          <a:srcRect t="63" b="63"/>
          <a:stretch/>
        </p:blipFill>
        <p:spPr/>
      </p:pic>
      <p:pic>
        <p:nvPicPr>
          <p:cNvPr id="18" name="Picture Placeholder 17" descr="mountains at sunset">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3"/>
          <a:srcRect t="177" b="177"/>
          <a:stretch/>
        </p:blipFill>
        <p:spPr/>
      </p:pic>
      <p:pic>
        <p:nvPicPr>
          <p:cNvPr id="20" name="Picture Placeholder 19" descr="mountains at sunset">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4"/>
          <a:srcRect t="209" b="209"/>
          <a:stretch/>
        </p:blipFill>
        <p:spPr/>
      </p:pic>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Presentation</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358477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{9B274CF3-F2D7-4836-BBAE-6D916F0191EB}tf89338750_win32</Template>
  <TotalTime>50</TotalTime>
  <Words>285</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Univers</vt:lpstr>
      <vt:lpstr>GradientUnivers</vt:lpstr>
      <vt:lpstr>DATA STRUCTURE AND ALGORITHMS</vt:lpstr>
      <vt:lpstr>SWE5002</vt:lpstr>
      <vt:lpstr>Starting with..</vt:lpstr>
      <vt:lpstr>Add inside..</vt:lpstr>
      <vt:lpstr>Finding max and removing it..</vt:lpstr>
      <vt:lpstr>Display and test..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ALGORITHMS</dc:title>
  <dc:creator>a 23</dc:creator>
  <cp:lastModifiedBy>a 23</cp:lastModifiedBy>
  <cp:revision>1</cp:revision>
  <dcterms:created xsi:type="dcterms:W3CDTF">2022-04-13T16:55:22Z</dcterms:created>
  <dcterms:modified xsi:type="dcterms:W3CDTF">2022-04-13T17:45:50Z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