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FF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8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\University\Coursera\peerGrading\results\hci\figures\Figure%20Numb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\University\Coursera\peerGrading\results\hci\figures\Figure%20Numbe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\University\Coursera\peerGrading\results\hci\figures\Figure%20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156167979002605E-2"/>
          <c:y val="3.5240436469134502E-2"/>
          <c:w val="0.88906581121804196"/>
          <c:h val="0.8872577113268229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c:spPr>
          <c:invertIfNegative val="0"/>
          <c:dPt>
            <c:idx val="18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673-924D-A2B3-FC4BA8E76019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673-924D-A2B3-FC4BA8E76019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673-924D-A2B3-FC4BA8E76019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A673-924D-A2B3-FC4BA8E76019}"/>
              </c:ext>
            </c:extLst>
          </c:dPt>
          <c:cat>
            <c:numRef>
              <c:f>'Gibbs V1'!$A$4:$A$43</c:f>
              <c:numCache>
                <c:formatCode>General</c:formatCode>
                <c:ptCount val="40"/>
                <c:pt idx="0">
                  <c:v>-100</c:v>
                </c:pt>
                <c:pt idx="1">
                  <c:v>-95</c:v>
                </c:pt>
                <c:pt idx="2">
                  <c:v>-90</c:v>
                </c:pt>
                <c:pt idx="3">
                  <c:v>-85</c:v>
                </c:pt>
                <c:pt idx="4">
                  <c:v>-80</c:v>
                </c:pt>
                <c:pt idx="5">
                  <c:v>-75</c:v>
                </c:pt>
                <c:pt idx="6">
                  <c:v>-70</c:v>
                </c:pt>
                <c:pt idx="7">
                  <c:v>-65</c:v>
                </c:pt>
                <c:pt idx="8">
                  <c:v>-60</c:v>
                </c:pt>
                <c:pt idx="9">
                  <c:v>-55</c:v>
                </c:pt>
                <c:pt idx="10">
                  <c:v>-50</c:v>
                </c:pt>
                <c:pt idx="11">
                  <c:v>-45</c:v>
                </c:pt>
                <c:pt idx="12">
                  <c:v>-40</c:v>
                </c:pt>
                <c:pt idx="13">
                  <c:v>-35</c:v>
                </c:pt>
                <c:pt idx="14">
                  <c:v>-30</c:v>
                </c:pt>
                <c:pt idx="15">
                  <c:v>-25</c:v>
                </c:pt>
                <c:pt idx="16">
                  <c:v>-20</c:v>
                </c:pt>
                <c:pt idx="17">
                  <c:v>-15</c:v>
                </c:pt>
                <c:pt idx="18">
                  <c:v>-10</c:v>
                </c:pt>
                <c:pt idx="19">
                  <c:v>-5</c:v>
                </c:pt>
                <c:pt idx="20">
                  <c:v>0</c:v>
                </c:pt>
                <c:pt idx="21">
                  <c:v>5</c:v>
                </c:pt>
                <c:pt idx="22">
                  <c:v>10</c:v>
                </c:pt>
                <c:pt idx="23">
                  <c:v>15</c:v>
                </c:pt>
                <c:pt idx="24">
                  <c:v>20</c:v>
                </c:pt>
                <c:pt idx="25">
                  <c:v>25</c:v>
                </c:pt>
                <c:pt idx="26">
                  <c:v>30</c:v>
                </c:pt>
                <c:pt idx="27">
                  <c:v>35</c:v>
                </c:pt>
                <c:pt idx="28">
                  <c:v>40</c:v>
                </c:pt>
                <c:pt idx="29">
                  <c:v>45</c:v>
                </c:pt>
                <c:pt idx="30">
                  <c:v>50</c:v>
                </c:pt>
                <c:pt idx="31">
                  <c:v>55</c:v>
                </c:pt>
                <c:pt idx="32">
                  <c:v>60</c:v>
                </c:pt>
                <c:pt idx="33">
                  <c:v>65</c:v>
                </c:pt>
                <c:pt idx="34">
                  <c:v>70</c:v>
                </c:pt>
                <c:pt idx="35">
                  <c:v>75</c:v>
                </c:pt>
                <c:pt idx="36">
                  <c:v>80</c:v>
                </c:pt>
                <c:pt idx="37">
                  <c:v>85</c:v>
                </c:pt>
                <c:pt idx="38">
                  <c:v>90</c:v>
                </c:pt>
                <c:pt idx="39">
                  <c:v>95</c:v>
                </c:pt>
              </c:numCache>
            </c:numRef>
          </c:cat>
          <c:val>
            <c:numRef>
              <c:f>'Gibbs V1'!$I$4:$I$43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14</c:v>
                </c:pt>
                <c:pt idx="15">
                  <c:v>59</c:v>
                </c:pt>
                <c:pt idx="16">
                  <c:v>225</c:v>
                </c:pt>
                <c:pt idx="17">
                  <c:v>1173</c:v>
                </c:pt>
                <c:pt idx="18">
                  <c:v>6569</c:v>
                </c:pt>
                <c:pt idx="19">
                  <c:v>23231</c:v>
                </c:pt>
                <c:pt idx="20">
                  <c:v>26842</c:v>
                </c:pt>
                <c:pt idx="21">
                  <c:v>6682</c:v>
                </c:pt>
                <c:pt idx="22">
                  <c:v>1009</c:v>
                </c:pt>
                <c:pt idx="23">
                  <c:v>169</c:v>
                </c:pt>
                <c:pt idx="24">
                  <c:v>22</c:v>
                </c:pt>
                <c:pt idx="25">
                  <c:v>3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673-924D-A2B3-FC4BA8E76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423239312"/>
        <c:axId val="1423241520"/>
      </c:barChart>
      <c:catAx>
        <c:axId val="1423239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23241520"/>
        <c:crosses val="autoZero"/>
        <c:auto val="1"/>
        <c:lblAlgn val="ctr"/>
        <c:lblOffset val="100"/>
        <c:tickLblSkip val="4"/>
        <c:noMultiLvlLbl val="0"/>
      </c:catAx>
      <c:valAx>
        <c:axId val="1423241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232393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156167979002605E-2"/>
          <c:y val="3.5240436469134502E-2"/>
          <c:w val="0.88906581121804196"/>
          <c:h val="0.8872577113268229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D2FF"/>
            </a:solidFill>
            <a:ln>
              <a:solidFill>
                <a:srgbClr val="9437FF"/>
              </a:solidFill>
            </a:ln>
          </c:spPr>
          <c:invertIfNegative val="0"/>
          <c:dPt>
            <c:idx val="18"/>
            <c:invertIfNegative val="0"/>
            <c:bubble3D val="0"/>
            <c:spPr>
              <a:solidFill>
                <a:srgbClr val="FFD2FF"/>
              </a:solidFill>
              <a:ln>
                <a:solidFill>
                  <a:srgbClr val="9437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69A-0843-98FF-3B94F87A5F4B}"/>
              </c:ext>
            </c:extLst>
          </c:dPt>
          <c:dPt>
            <c:idx val="19"/>
            <c:invertIfNegative val="0"/>
            <c:bubble3D val="0"/>
            <c:spPr>
              <a:solidFill>
                <a:srgbClr val="FFD2FF"/>
              </a:solidFill>
              <a:ln>
                <a:solidFill>
                  <a:srgbClr val="9437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69A-0843-98FF-3B94F87A5F4B}"/>
              </c:ext>
            </c:extLst>
          </c:dPt>
          <c:dPt>
            <c:idx val="20"/>
            <c:invertIfNegative val="0"/>
            <c:bubble3D val="0"/>
            <c:spPr>
              <a:solidFill>
                <a:srgbClr val="FFD2FF"/>
              </a:solidFill>
              <a:ln>
                <a:solidFill>
                  <a:srgbClr val="9437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69A-0843-98FF-3B94F87A5F4B}"/>
              </c:ext>
            </c:extLst>
          </c:dPt>
          <c:dPt>
            <c:idx val="21"/>
            <c:invertIfNegative val="0"/>
            <c:bubble3D val="0"/>
            <c:spPr>
              <a:solidFill>
                <a:srgbClr val="FFD2FF"/>
              </a:solidFill>
              <a:ln>
                <a:solidFill>
                  <a:srgbClr val="9437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69A-0843-98FF-3B94F87A5F4B}"/>
              </c:ext>
            </c:extLst>
          </c:dPt>
          <c:cat>
            <c:numRef>
              <c:f>'Gibbs V1'!$A$4:$A$43</c:f>
              <c:numCache>
                <c:formatCode>General</c:formatCode>
                <c:ptCount val="40"/>
                <c:pt idx="0">
                  <c:v>-100</c:v>
                </c:pt>
                <c:pt idx="1">
                  <c:v>-95</c:v>
                </c:pt>
                <c:pt idx="2">
                  <c:v>-90</c:v>
                </c:pt>
                <c:pt idx="3">
                  <c:v>-85</c:v>
                </c:pt>
                <c:pt idx="4">
                  <c:v>-80</c:v>
                </c:pt>
                <c:pt idx="5">
                  <c:v>-75</c:v>
                </c:pt>
                <c:pt idx="6">
                  <c:v>-70</c:v>
                </c:pt>
                <c:pt idx="7">
                  <c:v>-65</c:v>
                </c:pt>
                <c:pt idx="8">
                  <c:v>-60</c:v>
                </c:pt>
                <c:pt idx="9">
                  <c:v>-55</c:v>
                </c:pt>
                <c:pt idx="10">
                  <c:v>-50</c:v>
                </c:pt>
                <c:pt idx="11">
                  <c:v>-45</c:v>
                </c:pt>
                <c:pt idx="12">
                  <c:v>-40</c:v>
                </c:pt>
                <c:pt idx="13">
                  <c:v>-35</c:v>
                </c:pt>
                <c:pt idx="14">
                  <c:v>-30</c:v>
                </c:pt>
                <c:pt idx="15">
                  <c:v>-25</c:v>
                </c:pt>
                <c:pt idx="16">
                  <c:v>-20</c:v>
                </c:pt>
                <c:pt idx="17">
                  <c:v>-15</c:v>
                </c:pt>
                <c:pt idx="18">
                  <c:v>-10</c:v>
                </c:pt>
                <c:pt idx="19">
                  <c:v>-5</c:v>
                </c:pt>
                <c:pt idx="20">
                  <c:v>0</c:v>
                </c:pt>
                <c:pt idx="21">
                  <c:v>5</c:v>
                </c:pt>
                <c:pt idx="22">
                  <c:v>10</c:v>
                </c:pt>
                <c:pt idx="23">
                  <c:v>15</c:v>
                </c:pt>
                <c:pt idx="24">
                  <c:v>20</c:v>
                </c:pt>
                <c:pt idx="25">
                  <c:v>25</c:v>
                </c:pt>
                <c:pt idx="26">
                  <c:v>30</c:v>
                </c:pt>
                <c:pt idx="27">
                  <c:v>35</c:v>
                </c:pt>
                <c:pt idx="28">
                  <c:v>40</c:v>
                </c:pt>
                <c:pt idx="29">
                  <c:v>45</c:v>
                </c:pt>
                <c:pt idx="30">
                  <c:v>50</c:v>
                </c:pt>
                <c:pt idx="31">
                  <c:v>55</c:v>
                </c:pt>
                <c:pt idx="32">
                  <c:v>60</c:v>
                </c:pt>
                <c:pt idx="33">
                  <c:v>65</c:v>
                </c:pt>
                <c:pt idx="34">
                  <c:v>70</c:v>
                </c:pt>
                <c:pt idx="35">
                  <c:v>75</c:v>
                </c:pt>
                <c:pt idx="36">
                  <c:v>80</c:v>
                </c:pt>
                <c:pt idx="37">
                  <c:v>85</c:v>
                </c:pt>
                <c:pt idx="38">
                  <c:v>90</c:v>
                </c:pt>
                <c:pt idx="39">
                  <c:v>95</c:v>
                </c:pt>
              </c:numCache>
            </c:numRef>
          </c:cat>
          <c:val>
            <c:numRef>
              <c:f>'Gibbs V1'!$I$4:$I$43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14</c:v>
                </c:pt>
                <c:pt idx="15">
                  <c:v>59</c:v>
                </c:pt>
                <c:pt idx="16">
                  <c:v>225</c:v>
                </c:pt>
                <c:pt idx="17">
                  <c:v>1173</c:v>
                </c:pt>
                <c:pt idx="18">
                  <c:v>6569</c:v>
                </c:pt>
                <c:pt idx="19">
                  <c:v>23231</c:v>
                </c:pt>
                <c:pt idx="20">
                  <c:v>26842</c:v>
                </c:pt>
                <c:pt idx="21">
                  <c:v>6682</c:v>
                </c:pt>
                <c:pt idx="22">
                  <c:v>1009</c:v>
                </c:pt>
                <c:pt idx="23">
                  <c:v>169</c:v>
                </c:pt>
                <c:pt idx="24">
                  <c:v>22</c:v>
                </c:pt>
                <c:pt idx="25">
                  <c:v>3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9A-0843-98FF-3B94F87A5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423258640"/>
        <c:axId val="1423260848"/>
      </c:barChart>
      <c:catAx>
        <c:axId val="1423258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23260848"/>
        <c:crosses val="autoZero"/>
        <c:auto val="1"/>
        <c:lblAlgn val="ctr"/>
        <c:lblOffset val="100"/>
        <c:tickLblSkip val="4"/>
        <c:noMultiLvlLbl val="0"/>
      </c:catAx>
      <c:valAx>
        <c:axId val="1423260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232586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962546816479401E-2"/>
          <c:y val="0.29424242424242403"/>
          <c:w val="0.94506866416978796"/>
          <c:h val="0.57875546806649203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c:spPr>
          <c:invertIfNegative val="0"/>
          <c:dPt>
            <c:idx val="18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2C1-9A46-949B-D272E38097A4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2C1-9A46-949B-D272E38097A4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02C1-9A46-949B-D272E38097A4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2C1-9A46-949B-D272E38097A4}"/>
              </c:ext>
            </c:extLst>
          </c:dPt>
          <c:cat>
            <c:numRef>
              <c:f>'Recreate Chinmay'!$A$1:$A$40</c:f>
              <c:numCache>
                <c:formatCode>General</c:formatCode>
                <c:ptCount val="40"/>
                <c:pt idx="0">
                  <c:v>-100</c:v>
                </c:pt>
                <c:pt idx="1">
                  <c:v>-95</c:v>
                </c:pt>
                <c:pt idx="2">
                  <c:v>-90</c:v>
                </c:pt>
                <c:pt idx="3">
                  <c:v>-85</c:v>
                </c:pt>
                <c:pt idx="4">
                  <c:v>-80</c:v>
                </c:pt>
                <c:pt idx="5">
                  <c:v>-75</c:v>
                </c:pt>
                <c:pt idx="6">
                  <c:v>-70</c:v>
                </c:pt>
                <c:pt idx="7">
                  <c:v>-65</c:v>
                </c:pt>
                <c:pt idx="8">
                  <c:v>-60</c:v>
                </c:pt>
                <c:pt idx="9">
                  <c:v>-55</c:v>
                </c:pt>
                <c:pt idx="10">
                  <c:v>-50</c:v>
                </c:pt>
                <c:pt idx="11">
                  <c:v>-45</c:v>
                </c:pt>
                <c:pt idx="12">
                  <c:v>-40</c:v>
                </c:pt>
                <c:pt idx="13">
                  <c:v>-35</c:v>
                </c:pt>
                <c:pt idx="14">
                  <c:v>-30</c:v>
                </c:pt>
                <c:pt idx="15">
                  <c:v>-25</c:v>
                </c:pt>
                <c:pt idx="16">
                  <c:v>-20</c:v>
                </c:pt>
                <c:pt idx="17">
                  <c:v>-15</c:v>
                </c:pt>
                <c:pt idx="18">
                  <c:v>-10</c:v>
                </c:pt>
                <c:pt idx="19">
                  <c:v>-5</c:v>
                </c:pt>
                <c:pt idx="20">
                  <c:v>0</c:v>
                </c:pt>
                <c:pt idx="21">
                  <c:v>5</c:v>
                </c:pt>
                <c:pt idx="22">
                  <c:v>10</c:v>
                </c:pt>
                <c:pt idx="23">
                  <c:v>15</c:v>
                </c:pt>
                <c:pt idx="24">
                  <c:v>20</c:v>
                </c:pt>
                <c:pt idx="25">
                  <c:v>25</c:v>
                </c:pt>
                <c:pt idx="26">
                  <c:v>30</c:v>
                </c:pt>
                <c:pt idx="27">
                  <c:v>35</c:v>
                </c:pt>
                <c:pt idx="28">
                  <c:v>40</c:v>
                </c:pt>
                <c:pt idx="29">
                  <c:v>45</c:v>
                </c:pt>
                <c:pt idx="30">
                  <c:v>50</c:v>
                </c:pt>
                <c:pt idx="31">
                  <c:v>55</c:v>
                </c:pt>
                <c:pt idx="32">
                  <c:v>60</c:v>
                </c:pt>
                <c:pt idx="33">
                  <c:v>65</c:v>
                </c:pt>
                <c:pt idx="34">
                  <c:v>70</c:v>
                </c:pt>
                <c:pt idx="35">
                  <c:v>75</c:v>
                </c:pt>
                <c:pt idx="36">
                  <c:v>80</c:v>
                </c:pt>
                <c:pt idx="37">
                  <c:v>85</c:v>
                </c:pt>
                <c:pt idx="38">
                  <c:v>90</c:v>
                </c:pt>
                <c:pt idx="39">
                  <c:v>95</c:v>
                </c:pt>
              </c:numCache>
            </c:numRef>
          </c:cat>
          <c:val>
            <c:numRef>
              <c:f>'Recreate Chinmay'!$B$1:$B$40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28</c:v>
                </c:pt>
                <c:pt idx="8">
                  <c:v>34</c:v>
                </c:pt>
                <c:pt idx="9">
                  <c:v>107</c:v>
                </c:pt>
                <c:pt idx="10">
                  <c:v>118</c:v>
                </c:pt>
                <c:pt idx="11">
                  <c:v>154</c:v>
                </c:pt>
                <c:pt idx="12">
                  <c:v>137</c:v>
                </c:pt>
                <c:pt idx="13">
                  <c:v>172</c:v>
                </c:pt>
                <c:pt idx="14">
                  <c:v>326</c:v>
                </c:pt>
                <c:pt idx="15">
                  <c:v>490</c:v>
                </c:pt>
                <c:pt idx="16">
                  <c:v>1176</c:v>
                </c:pt>
                <c:pt idx="17">
                  <c:v>1810</c:v>
                </c:pt>
                <c:pt idx="18">
                  <c:v>2465</c:v>
                </c:pt>
                <c:pt idx="19">
                  <c:v>3130</c:v>
                </c:pt>
                <c:pt idx="20">
                  <c:v>4010</c:v>
                </c:pt>
                <c:pt idx="21">
                  <c:v>2269</c:v>
                </c:pt>
                <c:pt idx="22">
                  <c:v>1248</c:v>
                </c:pt>
                <c:pt idx="23">
                  <c:v>1191</c:v>
                </c:pt>
                <c:pt idx="24">
                  <c:v>1053</c:v>
                </c:pt>
                <c:pt idx="25">
                  <c:v>549</c:v>
                </c:pt>
                <c:pt idx="26">
                  <c:v>518</c:v>
                </c:pt>
                <c:pt idx="27">
                  <c:v>618</c:v>
                </c:pt>
                <c:pt idx="28">
                  <c:v>301</c:v>
                </c:pt>
                <c:pt idx="29">
                  <c:v>65</c:v>
                </c:pt>
                <c:pt idx="30">
                  <c:v>23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C1-9A46-949B-D272E3809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9"/>
        <c:axId val="1423278016"/>
        <c:axId val="1423280224"/>
      </c:barChart>
      <c:catAx>
        <c:axId val="1423278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1423280224"/>
        <c:crosses val="autoZero"/>
        <c:auto val="0"/>
        <c:lblAlgn val="ctr"/>
        <c:lblOffset val="100"/>
        <c:tickLblSkip val="4"/>
        <c:noMultiLvlLbl val="0"/>
      </c:catAx>
      <c:valAx>
        <c:axId val="1423280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232780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468C-6128-E144-8A33-D9C6100B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FAEA-BF92-9D42-873C-65A85C985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2B80-58E3-414C-AB73-33A8D62A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06E9-2BDD-4346-ACEE-23CF9F23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E156-D484-8140-A2DE-649FE86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3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FD50-F0CE-C548-BD30-F662CCED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C951D-AAB0-2C40-A548-875448D4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9E97-F787-814B-84AF-DF577BD7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0D79-2E2D-704F-90C7-E9B4B114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E2E5B-A428-F54F-B223-63075E67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C87B5-B4A7-6B45-B400-FDB2EF24D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00FC-FCBC-864E-81AC-87AAD4528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E855-C2EF-C944-9AAC-9D1B591A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4BAB-301C-1A42-8000-60AC2730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B32B-5F6B-7240-AAD5-FD078D06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6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F6AD-1A51-BD48-85CA-7AC75424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BB9E-14DA-5741-84E3-C1C6891B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D38B-C5E7-CB43-B8A6-B8337F0F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1886-B58F-034A-8007-7B4B9E1D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0A0F-DEDD-1148-9404-EBA633FA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B573-1A22-8042-951B-307CF99F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8693-4024-B74E-9A93-0A2A73A32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CEBA9-234E-3045-910F-017EE6C7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6DB3-60E0-734E-AB9F-5CFFD539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04AC-DB9E-1B45-8532-C4C50C5B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6A99-743F-1C41-8A37-B98FFD98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42A9-93B6-B141-81F9-A6E0F4FDA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BC5AB-7E15-0F48-8FDA-0BE02D5B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4D77A-332E-7F4C-B834-4E2F8A8F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C6A0D-F9E4-E848-9036-7756EA93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69032-F267-9440-A3D4-BBBFCBAD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3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32B9-6865-BB49-B287-16C3C21A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C479-C03C-DB49-8C9B-31909598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35891-C9AA-0445-97FF-831B4628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EDCCB-A8A6-874D-BA64-8833C154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EC37C-7D2C-064D-91A9-2642F6FC6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4B79B-8108-6C45-BD5C-5B6EEABC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667ED-0FD1-E348-A41E-B30E649E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176DE-CE55-7F48-95A1-3097C582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8C5A-5EDF-A440-AD40-47C5FCE3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F5DCC-251B-1044-A08A-CD31E34A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39767-5C5F-9E43-B435-1A548F50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299A3-BA9D-364B-A069-934B4254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5ED2E-D11B-5F43-9462-93D21E77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0F05D-C51B-A14B-AA52-28B4E943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97D7A-BD0E-1D40-8EBB-6AE07308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7FCB-1464-CA4E-B8D3-8EE87746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F119-183D-8E44-86CE-FFC18C6B9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35379-9E28-834A-AEE3-CFC78B28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8B218-E5BD-4E40-8023-DFDD8819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8A598-BF6E-6041-997B-27D74378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965B0-9FEA-3343-AD87-053D7416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2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C664-9547-2C46-A9D3-56C1B497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B7CC8-1BAF-F840-ADA6-418EEB673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C2529-E665-774F-84A4-9855A7F7F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716EC-A926-E141-B81D-35174980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3C1DA-C4CD-3942-BF89-768CEC3D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B13C8-7554-7E4C-88D2-4D776B4E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9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1E39F-1ABA-CD48-AB88-5BFD2958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3D38-AFAB-B547-8B2F-EDE9D77FC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39E6-DE0E-BC49-A2A6-DDA3F352E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13FF-B312-4347-ABB3-D92C222047D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81D3-C140-6740-8236-E67EFF728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93B6C-B32D-1940-8959-13A98E5B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8BAB-F7D5-3748-B5AC-BD72B4510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2F001-BE65-1D45-8F61-C80A1516F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FD036F-2682-F747-AB32-3A3DE85BFCAB}"/>
              </a:ext>
            </a:extLst>
          </p:cNvPr>
          <p:cNvGrpSpPr/>
          <p:nvPr/>
        </p:nvGrpSpPr>
        <p:grpSpPr>
          <a:xfrm>
            <a:off x="2198650" y="380880"/>
            <a:ext cx="4343397" cy="5135257"/>
            <a:chOff x="2198650" y="380880"/>
            <a:chExt cx="4343397" cy="5135257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0B3C101F-5CA5-6544-B5BE-91DB91B4136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37308266"/>
                </p:ext>
              </p:extLst>
            </p:nvPr>
          </p:nvGraphicFramePr>
          <p:xfrm>
            <a:off x="2198650" y="380880"/>
            <a:ext cx="4114800" cy="5029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2D3B9D-E4C1-AF4D-A5AC-872AD7FB1500}"/>
                </a:ext>
              </a:extLst>
            </p:cNvPr>
            <p:cNvSpPr/>
            <p:nvPr/>
          </p:nvSpPr>
          <p:spPr bwMode="auto">
            <a:xfrm>
              <a:off x="2988526" y="5058937"/>
              <a:ext cx="3553521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826A5A-1162-6C42-B02B-B7821D4AAD1B}"/>
                </a:ext>
              </a:extLst>
            </p:cNvPr>
            <p:cNvCxnSpPr/>
            <p:nvPr/>
          </p:nvCxnSpPr>
          <p:spPr bwMode="auto">
            <a:xfrm flipV="1">
              <a:off x="4300653" y="735980"/>
              <a:ext cx="0" cy="43006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0FCBD2-C0A4-D04C-A522-11E699CFD917}"/>
              </a:ext>
            </a:extLst>
          </p:cNvPr>
          <p:cNvGrpSpPr/>
          <p:nvPr/>
        </p:nvGrpSpPr>
        <p:grpSpPr>
          <a:xfrm>
            <a:off x="4943133" y="378445"/>
            <a:ext cx="4114800" cy="5157559"/>
            <a:chOff x="5573752" y="399465"/>
            <a:chExt cx="4114800" cy="5157559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2BA7352F-4A86-5D48-AF34-EA9E39846C9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1744268"/>
                </p:ext>
              </p:extLst>
            </p:nvPr>
          </p:nvGraphicFramePr>
          <p:xfrm>
            <a:off x="5573752" y="399465"/>
            <a:ext cx="4114800" cy="5029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FC6CC4-107B-C443-9094-8D9E5E1731D8}"/>
                </a:ext>
              </a:extLst>
            </p:cNvPr>
            <p:cNvSpPr/>
            <p:nvPr/>
          </p:nvSpPr>
          <p:spPr bwMode="auto">
            <a:xfrm>
              <a:off x="5694555" y="5099824"/>
              <a:ext cx="3774154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18A157-CF94-484D-88EF-D79B68127E36}"/>
                </a:ext>
              </a:extLst>
            </p:cNvPr>
            <p:cNvCxnSpPr/>
            <p:nvPr/>
          </p:nvCxnSpPr>
          <p:spPr bwMode="auto">
            <a:xfrm flipV="1">
              <a:off x="8222165" y="776867"/>
              <a:ext cx="0" cy="43006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68E99A-9BAC-3E4B-9331-32DCF7409712}"/>
              </a:ext>
            </a:extLst>
          </p:cNvPr>
          <p:cNvGrpSpPr/>
          <p:nvPr/>
        </p:nvGrpSpPr>
        <p:grpSpPr>
          <a:xfrm>
            <a:off x="-858316" y="633817"/>
            <a:ext cx="4272448" cy="5029200"/>
            <a:chOff x="-869467" y="633817"/>
            <a:chExt cx="4272448" cy="5029200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61AEF14C-E3A5-614D-9387-77E8F59CC39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2018446"/>
                </p:ext>
              </p:extLst>
            </p:nvPr>
          </p:nvGraphicFramePr>
          <p:xfrm>
            <a:off x="-711819" y="633817"/>
            <a:ext cx="4114800" cy="5029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5CE48F-4AB1-8B4B-AEB7-789261826DF5}"/>
                </a:ext>
              </a:extLst>
            </p:cNvPr>
            <p:cNvSpPr/>
            <p:nvPr/>
          </p:nvSpPr>
          <p:spPr bwMode="auto">
            <a:xfrm>
              <a:off x="-758283" y="5118410"/>
              <a:ext cx="4059043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E6E11D-4441-424F-8111-02AE626F868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371600" y="755847"/>
              <a:ext cx="0" cy="427335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6A4DEC-FF94-1843-883D-6898DF25C728}"/>
                </a:ext>
              </a:extLst>
            </p:cNvPr>
            <p:cNvSpPr txBox="1"/>
            <p:nvPr/>
          </p:nvSpPr>
          <p:spPr>
            <a:xfrm rot="16200000">
              <a:off x="462521" y="1338569"/>
              <a:ext cx="1499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" pitchFamily="2" charset="0"/>
                </a:rPr>
                <a:t>Correct Grade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BE31AD-7EE8-D546-9837-BCA69DE90DD9}"/>
                </a:ext>
              </a:extLst>
            </p:cNvPr>
            <p:cNvSpPr txBox="1"/>
            <p:nvPr/>
          </p:nvSpPr>
          <p:spPr>
            <a:xfrm rot="16200000">
              <a:off x="-1220365" y="2560637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" pitchFamily="2" charset="0"/>
                </a:rPr>
                <a:t>Pr</a:t>
              </a:r>
              <a:r>
                <a:rPr lang="en-US" dirty="0">
                  <a:latin typeface="Times" pitchFamily="2" charset="0"/>
                </a:rPr>
                <a:t>(</a:t>
              </a:r>
              <a:r>
                <a:rPr lang="en-US" i="1" dirty="0">
                  <a:latin typeface="Times" pitchFamily="2" charset="0"/>
                </a:rPr>
                <a:t>G </a:t>
              </a:r>
              <a:r>
                <a:rPr lang="en-US" dirty="0">
                  <a:latin typeface="Times" pitchFamily="2" charset="0"/>
                </a:rPr>
                <a:t>= </a:t>
              </a:r>
              <a:r>
                <a:rPr lang="en-US" i="1" dirty="0">
                  <a:latin typeface="Times" pitchFamily="2" charset="0"/>
                </a:rPr>
                <a:t>g</a:t>
              </a:r>
              <a:r>
                <a:rPr lang="en-US" dirty="0">
                  <a:latin typeface="Times" pitchFamily="2" charset="0"/>
                </a:rPr>
                <a:t>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90BE72E-9AAC-F34C-BB49-C84FCB3D3135}"/>
              </a:ext>
            </a:extLst>
          </p:cNvPr>
          <p:cNvSpPr txBox="1"/>
          <p:nvPr/>
        </p:nvSpPr>
        <p:spPr>
          <a:xfrm>
            <a:off x="127918" y="498111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-</a:t>
            </a:r>
            <a:r>
              <a:rPr lang="en-US" sz="1800" dirty="0">
                <a:latin typeface="Times" pitchFamily="2" charset="0"/>
              </a:rPr>
              <a:t>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462DAE-45A4-E14C-9600-202716A5AB57}"/>
              </a:ext>
            </a:extLst>
          </p:cNvPr>
          <p:cNvSpPr txBox="1"/>
          <p:nvPr/>
        </p:nvSpPr>
        <p:spPr>
          <a:xfrm>
            <a:off x="1212982" y="4981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" pitchFamily="2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DEFF9C-6EBE-804F-883A-8B4BD06E469C}"/>
              </a:ext>
            </a:extLst>
          </p:cNvPr>
          <p:cNvSpPr txBox="1"/>
          <p:nvPr/>
        </p:nvSpPr>
        <p:spPr>
          <a:xfrm>
            <a:off x="2092151" y="49811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" pitchFamily="2" charset="0"/>
              </a:rPr>
              <a:t>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3A3441-19D4-974F-8D64-600DF0EAEA5F}"/>
              </a:ext>
            </a:extLst>
          </p:cNvPr>
          <p:cNvSpPr txBox="1"/>
          <p:nvPr/>
        </p:nvSpPr>
        <p:spPr>
          <a:xfrm>
            <a:off x="3080494" y="496157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-</a:t>
            </a:r>
            <a:r>
              <a:rPr lang="en-US" sz="1800" dirty="0">
                <a:latin typeface="Times" pitchFamily="2" charset="0"/>
              </a:rPr>
              <a:t>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D4790F-EB09-354A-9379-CA7554D58E5B}"/>
              </a:ext>
            </a:extLst>
          </p:cNvPr>
          <p:cNvSpPr txBox="1"/>
          <p:nvPr/>
        </p:nvSpPr>
        <p:spPr>
          <a:xfrm>
            <a:off x="4165558" y="496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" pitchFamily="2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C8F0DC-7A8B-D94D-9BBA-5E8755BEDA1B}"/>
              </a:ext>
            </a:extLst>
          </p:cNvPr>
          <p:cNvSpPr txBox="1"/>
          <p:nvPr/>
        </p:nvSpPr>
        <p:spPr>
          <a:xfrm>
            <a:off x="5044727" y="4961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" pitchFamily="2" charset="0"/>
              </a:rPr>
              <a:t>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564A76-6796-C142-B400-AFDF5316548E}"/>
              </a:ext>
            </a:extLst>
          </p:cNvPr>
          <p:cNvSpPr txBox="1"/>
          <p:nvPr/>
        </p:nvSpPr>
        <p:spPr>
          <a:xfrm>
            <a:off x="6355351" y="50371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-</a:t>
            </a:r>
            <a:r>
              <a:rPr lang="en-US" sz="1800" dirty="0">
                <a:latin typeface="Times" pitchFamily="2" charset="0"/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9D4DA1-39B0-C04B-B578-5CFDB992327D}"/>
              </a:ext>
            </a:extLst>
          </p:cNvPr>
          <p:cNvSpPr txBox="1"/>
          <p:nvPr/>
        </p:nvSpPr>
        <p:spPr>
          <a:xfrm>
            <a:off x="7440415" y="503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" pitchFamily="2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41E7CD-C130-F346-BC66-D6AE27D78D96}"/>
              </a:ext>
            </a:extLst>
          </p:cNvPr>
          <p:cNvSpPr txBox="1"/>
          <p:nvPr/>
        </p:nvSpPr>
        <p:spPr>
          <a:xfrm>
            <a:off x="8319584" y="5037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" pitchFamily="2" charset="0"/>
              </a:rPr>
              <a:t>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C3752-CDF1-6247-B75B-2049093FD5AC}"/>
              </a:ext>
            </a:extLst>
          </p:cNvPr>
          <p:cNvSpPr txBox="1"/>
          <p:nvPr/>
        </p:nvSpPr>
        <p:spPr>
          <a:xfrm>
            <a:off x="877151" y="536120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Grader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72F360-7FEB-D24F-9BBD-2EDC9CE9F3F4}"/>
              </a:ext>
            </a:extLst>
          </p:cNvPr>
          <p:cNvSpPr txBox="1"/>
          <p:nvPr/>
        </p:nvSpPr>
        <p:spPr>
          <a:xfrm>
            <a:off x="3781921" y="536120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Grader 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01F08C-7365-4E46-83D6-774B42B557A6}"/>
              </a:ext>
            </a:extLst>
          </p:cNvPr>
          <p:cNvSpPr txBox="1"/>
          <p:nvPr/>
        </p:nvSpPr>
        <p:spPr>
          <a:xfrm>
            <a:off x="7063192" y="536120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Grader 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2ADE62-5B14-7046-B80D-214A4EC2D5F8}"/>
              </a:ext>
            </a:extLst>
          </p:cNvPr>
          <p:cNvSpPr/>
          <p:nvPr/>
        </p:nvSpPr>
        <p:spPr>
          <a:xfrm>
            <a:off x="2668264" y="4845269"/>
            <a:ext cx="313417" cy="442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1C6160-A02B-1740-B820-6830AA1E3BD5}"/>
              </a:ext>
            </a:extLst>
          </p:cNvPr>
          <p:cNvSpPr/>
          <p:nvPr/>
        </p:nvSpPr>
        <p:spPr>
          <a:xfrm>
            <a:off x="5501368" y="4767073"/>
            <a:ext cx="490394" cy="442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06DB8C-3092-D844-B105-142AFEBA99E3}"/>
              </a:ext>
            </a:extLst>
          </p:cNvPr>
          <p:cNvCxnSpPr/>
          <p:nvPr/>
        </p:nvCxnSpPr>
        <p:spPr>
          <a:xfrm flipV="1">
            <a:off x="-409903" y="633817"/>
            <a:ext cx="0" cy="4395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0180F7-FD46-E04C-A94E-3B72224CEAF3}"/>
              </a:ext>
            </a:extLst>
          </p:cNvPr>
          <p:cNvSpPr txBox="1"/>
          <p:nvPr/>
        </p:nvSpPr>
        <p:spPr>
          <a:xfrm>
            <a:off x="-713459" y="4776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339751-53F6-3B42-84C5-AEB20D78502B}"/>
              </a:ext>
            </a:extLst>
          </p:cNvPr>
          <p:cNvSpPr txBox="1"/>
          <p:nvPr/>
        </p:nvSpPr>
        <p:spPr>
          <a:xfrm>
            <a:off x="-814708" y="44915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0.3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2D850C-7484-1C44-8B51-1FA6A5FEE958}"/>
              </a:ext>
            </a:extLst>
          </p:cNvPr>
          <p:cNvSpPr txBox="1"/>
          <p:nvPr/>
        </p:nvSpPr>
        <p:spPr>
          <a:xfrm>
            <a:off x="-357176" y="49947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805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James Piech</dc:creator>
  <cp:lastModifiedBy>Chris James Piech</cp:lastModifiedBy>
  <cp:revision>2</cp:revision>
  <dcterms:created xsi:type="dcterms:W3CDTF">2020-12-07T19:43:29Z</dcterms:created>
  <dcterms:modified xsi:type="dcterms:W3CDTF">2020-12-07T19:57:58Z</dcterms:modified>
</cp:coreProperties>
</file>