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  <a:srgbClr val="FF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ris\University\Coursera\peerGrading\results\hci\figures\Figure%20Number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ris\University\Coursera\peerGrading\results\hci\figures\Figure%20Number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ris\University\Coursera\peerGrading\results\hci\figures\Figure%20Number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8156167979002605E-2"/>
          <c:y val="3.5240436469134502E-2"/>
          <c:w val="0.88906581121804196"/>
          <c:h val="0.8872577113268229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c:spPr>
          <c:invertIfNegative val="0"/>
          <c:dPt>
            <c:idx val="18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A673-924D-A2B3-FC4BA8E76019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A673-924D-A2B3-FC4BA8E76019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A673-924D-A2B3-FC4BA8E76019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A673-924D-A2B3-FC4BA8E76019}"/>
              </c:ext>
            </c:extLst>
          </c:dPt>
          <c:cat>
            <c:numRef>
              <c:f>'Gibbs V1'!$A$4:$A$43</c:f>
              <c:numCache>
                <c:formatCode>General</c:formatCode>
                <c:ptCount val="40"/>
                <c:pt idx="0">
                  <c:v>-100</c:v>
                </c:pt>
                <c:pt idx="1">
                  <c:v>-95</c:v>
                </c:pt>
                <c:pt idx="2">
                  <c:v>-90</c:v>
                </c:pt>
                <c:pt idx="3">
                  <c:v>-85</c:v>
                </c:pt>
                <c:pt idx="4">
                  <c:v>-80</c:v>
                </c:pt>
                <c:pt idx="5">
                  <c:v>-75</c:v>
                </c:pt>
                <c:pt idx="6">
                  <c:v>-70</c:v>
                </c:pt>
                <c:pt idx="7">
                  <c:v>-65</c:v>
                </c:pt>
                <c:pt idx="8">
                  <c:v>-60</c:v>
                </c:pt>
                <c:pt idx="9">
                  <c:v>-55</c:v>
                </c:pt>
                <c:pt idx="10">
                  <c:v>-50</c:v>
                </c:pt>
                <c:pt idx="11">
                  <c:v>-45</c:v>
                </c:pt>
                <c:pt idx="12">
                  <c:v>-40</c:v>
                </c:pt>
                <c:pt idx="13">
                  <c:v>-35</c:v>
                </c:pt>
                <c:pt idx="14">
                  <c:v>-30</c:v>
                </c:pt>
                <c:pt idx="15">
                  <c:v>-25</c:v>
                </c:pt>
                <c:pt idx="16">
                  <c:v>-20</c:v>
                </c:pt>
                <c:pt idx="17">
                  <c:v>-15</c:v>
                </c:pt>
                <c:pt idx="18">
                  <c:v>-10</c:v>
                </c:pt>
                <c:pt idx="19">
                  <c:v>-5</c:v>
                </c:pt>
                <c:pt idx="20">
                  <c:v>0</c:v>
                </c:pt>
                <c:pt idx="21">
                  <c:v>5</c:v>
                </c:pt>
                <c:pt idx="22">
                  <c:v>10</c:v>
                </c:pt>
                <c:pt idx="23">
                  <c:v>15</c:v>
                </c:pt>
                <c:pt idx="24">
                  <c:v>20</c:v>
                </c:pt>
                <c:pt idx="25">
                  <c:v>25</c:v>
                </c:pt>
                <c:pt idx="26">
                  <c:v>30</c:v>
                </c:pt>
                <c:pt idx="27">
                  <c:v>35</c:v>
                </c:pt>
                <c:pt idx="28">
                  <c:v>40</c:v>
                </c:pt>
                <c:pt idx="29">
                  <c:v>45</c:v>
                </c:pt>
                <c:pt idx="30">
                  <c:v>50</c:v>
                </c:pt>
                <c:pt idx="31">
                  <c:v>55</c:v>
                </c:pt>
                <c:pt idx="32">
                  <c:v>60</c:v>
                </c:pt>
                <c:pt idx="33">
                  <c:v>65</c:v>
                </c:pt>
                <c:pt idx="34">
                  <c:v>70</c:v>
                </c:pt>
                <c:pt idx="35">
                  <c:v>75</c:v>
                </c:pt>
                <c:pt idx="36">
                  <c:v>80</c:v>
                </c:pt>
                <c:pt idx="37">
                  <c:v>85</c:v>
                </c:pt>
                <c:pt idx="38">
                  <c:v>90</c:v>
                </c:pt>
                <c:pt idx="39">
                  <c:v>95</c:v>
                </c:pt>
              </c:numCache>
            </c:numRef>
          </c:cat>
          <c:val>
            <c:numRef>
              <c:f>'Gibbs V1'!$I$4:$I$43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14</c:v>
                </c:pt>
                <c:pt idx="15">
                  <c:v>59</c:v>
                </c:pt>
                <c:pt idx="16">
                  <c:v>225</c:v>
                </c:pt>
                <c:pt idx="17">
                  <c:v>1173</c:v>
                </c:pt>
                <c:pt idx="18">
                  <c:v>6569</c:v>
                </c:pt>
                <c:pt idx="19">
                  <c:v>23231</c:v>
                </c:pt>
                <c:pt idx="20">
                  <c:v>26842</c:v>
                </c:pt>
                <c:pt idx="21">
                  <c:v>6682</c:v>
                </c:pt>
                <c:pt idx="22">
                  <c:v>1009</c:v>
                </c:pt>
                <c:pt idx="23">
                  <c:v>169</c:v>
                </c:pt>
                <c:pt idx="24">
                  <c:v>22</c:v>
                </c:pt>
                <c:pt idx="25">
                  <c:v>3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673-924D-A2B3-FC4BA8E760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423239312"/>
        <c:axId val="1423241520"/>
      </c:barChart>
      <c:catAx>
        <c:axId val="1423239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423241520"/>
        <c:crosses val="autoZero"/>
        <c:auto val="1"/>
        <c:lblAlgn val="ctr"/>
        <c:lblOffset val="100"/>
        <c:tickLblSkip val="4"/>
        <c:noMultiLvlLbl val="0"/>
      </c:catAx>
      <c:valAx>
        <c:axId val="14232415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232393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8156167979002605E-2"/>
          <c:y val="3.5240436469134502E-2"/>
          <c:w val="0.88906581121804196"/>
          <c:h val="0.8872577113268229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D2FF"/>
            </a:solidFill>
            <a:ln>
              <a:solidFill>
                <a:srgbClr val="9437FF"/>
              </a:solidFill>
            </a:ln>
          </c:spPr>
          <c:invertIfNegative val="0"/>
          <c:dPt>
            <c:idx val="18"/>
            <c:invertIfNegative val="0"/>
            <c:bubble3D val="0"/>
            <c:spPr>
              <a:solidFill>
                <a:srgbClr val="FFD2FF"/>
              </a:solidFill>
              <a:ln>
                <a:solidFill>
                  <a:srgbClr val="9437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869A-0843-98FF-3B94F87A5F4B}"/>
              </c:ext>
            </c:extLst>
          </c:dPt>
          <c:dPt>
            <c:idx val="19"/>
            <c:invertIfNegative val="0"/>
            <c:bubble3D val="0"/>
            <c:spPr>
              <a:solidFill>
                <a:srgbClr val="FFD2FF"/>
              </a:solidFill>
              <a:ln>
                <a:solidFill>
                  <a:srgbClr val="9437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69A-0843-98FF-3B94F87A5F4B}"/>
              </c:ext>
            </c:extLst>
          </c:dPt>
          <c:dPt>
            <c:idx val="20"/>
            <c:invertIfNegative val="0"/>
            <c:bubble3D val="0"/>
            <c:spPr>
              <a:solidFill>
                <a:srgbClr val="FFD2FF"/>
              </a:solidFill>
              <a:ln>
                <a:solidFill>
                  <a:srgbClr val="9437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869A-0843-98FF-3B94F87A5F4B}"/>
              </c:ext>
            </c:extLst>
          </c:dPt>
          <c:dPt>
            <c:idx val="21"/>
            <c:invertIfNegative val="0"/>
            <c:bubble3D val="0"/>
            <c:spPr>
              <a:solidFill>
                <a:srgbClr val="FFD2FF"/>
              </a:solidFill>
              <a:ln>
                <a:solidFill>
                  <a:srgbClr val="9437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869A-0843-98FF-3B94F87A5F4B}"/>
              </c:ext>
            </c:extLst>
          </c:dPt>
          <c:cat>
            <c:numRef>
              <c:f>'Gibbs V1'!$A$4:$A$43</c:f>
              <c:numCache>
                <c:formatCode>General</c:formatCode>
                <c:ptCount val="40"/>
                <c:pt idx="0">
                  <c:v>-100</c:v>
                </c:pt>
                <c:pt idx="1">
                  <c:v>-95</c:v>
                </c:pt>
                <c:pt idx="2">
                  <c:v>-90</c:v>
                </c:pt>
                <c:pt idx="3">
                  <c:v>-85</c:v>
                </c:pt>
                <c:pt idx="4">
                  <c:v>-80</c:v>
                </c:pt>
                <c:pt idx="5">
                  <c:v>-75</c:v>
                </c:pt>
                <c:pt idx="6">
                  <c:v>-70</c:v>
                </c:pt>
                <c:pt idx="7">
                  <c:v>-65</c:v>
                </c:pt>
                <c:pt idx="8">
                  <c:v>-60</c:v>
                </c:pt>
                <c:pt idx="9">
                  <c:v>-55</c:v>
                </c:pt>
                <c:pt idx="10">
                  <c:v>-50</c:v>
                </c:pt>
                <c:pt idx="11">
                  <c:v>-45</c:v>
                </c:pt>
                <c:pt idx="12">
                  <c:v>-40</c:v>
                </c:pt>
                <c:pt idx="13">
                  <c:v>-35</c:v>
                </c:pt>
                <c:pt idx="14">
                  <c:v>-30</c:v>
                </c:pt>
                <c:pt idx="15">
                  <c:v>-25</c:v>
                </c:pt>
                <c:pt idx="16">
                  <c:v>-20</c:v>
                </c:pt>
                <c:pt idx="17">
                  <c:v>-15</c:v>
                </c:pt>
                <c:pt idx="18">
                  <c:v>-10</c:v>
                </c:pt>
                <c:pt idx="19">
                  <c:v>-5</c:v>
                </c:pt>
                <c:pt idx="20">
                  <c:v>0</c:v>
                </c:pt>
                <c:pt idx="21">
                  <c:v>5</c:v>
                </c:pt>
                <c:pt idx="22">
                  <c:v>10</c:v>
                </c:pt>
                <c:pt idx="23">
                  <c:v>15</c:v>
                </c:pt>
                <c:pt idx="24">
                  <c:v>20</c:v>
                </c:pt>
                <c:pt idx="25">
                  <c:v>25</c:v>
                </c:pt>
                <c:pt idx="26">
                  <c:v>30</c:v>
                </c:pt>
                <c:pt idx="27">
                  <c:v>35</c:v>
                </c:pt>
                <c:pt idx="28">
                  <c:v>40</c:v>
                </c:pt>
                <c:pt idx="29">
                  <c:v>45</c:v>
                </c:pt>
                <c:pt idx="30">
                  <c:v>50</c:v>
                </c:pt>
                <c:pt idx="31">
                  <c:v>55</c:v>
                </c:pt>
                <c:pt idx="32">
                  <c:v>60</c:v>
                </c:pt>
                <c:pt idx="33">
                  <c:v>65</c:v>
                </c:pt>
                <c:pt idx="34">
                  <c:v>70</c:v>
                </c:pt>
                <c:pt idx="35">
                  <c:v>75</c:v>
                </c:pt>
                <c:pt idx="36">
                  <c:v>80</c:v>
                </c:pt>
                <c:pt idx="37">
                  <c:v>85</c:v>
                </c:pt>
                <c:pt idx="38">
                  <c:v>90</c:v>
                </c:pt>
                <c:pt idx="39">
                  <c:v>95</c:v>
                </c:pt>
              </c:numCache>
            </c:numRef>
          </c:cat>
          <c:val>
            <c:numRef>
              <c:f>'Gibbs V1'!$I$4:$I$43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</c:v>
                </c:pt>
                <c:pt idx="14">
                  <c:v>14</c:v>
                </c:pt>
                <c:pt idx="15">
                  <c:v>59</c:v>
                </c:pt>
                <c:pt idx="16">
                  <c:v>225</c:v>
                </c:pt>
                <c:pt idx="17">
                  <c:v>1173</c:v>
                </c:pt>
                <c:pt idx="18">
                  <c:v>6569</c:v>
                </c:pt>
                <c:pt idx="19">
                  <c:v>23231</c:v>
                </c:pt>
                <c:pt idx="20">
                  <c:v>26842</c:v>
                </c:pt>
                <c:pt idx="21">
                  <c:v>6682</c:v>
                </c:pt>
                <c:pt idx="22">
                  <c:v>1009</c:v>
                </c:pt>
                <c:pt idx="23">
                  <c:v>169</c:v>
                </c:pt>
                <c:pt idx="24">
                  <c:v>22</c:v>
                </c:pt>
                <c:pt idx="25">
                  <c:v>3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69A-0843-98FF-3B94F87A5F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423258640"/>
        <c:axId val="1423260848"/>
      </c:barChart>
      <c:catAx>
        <c:axId val="1423258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423260848"/>
        <c:crosses val="autoZero"/>
        <c:auto val="1"/>
        <c:lblAlgn val="ctr"/>
        <c:lblOffset val="100"/>
        <c:tickLblSkip val="4"/>
        <c:noMultiLvlLbl val="0"/>
      </c:catAx>
      <c:valAx>
        <c:axId val="14232608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2325864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962546816479401E-2"/>
          <c:y val="0.29424242424242403"/>
          <c:w val="0.94506866416978796"/>
          <c:h val="0.57875546806649203"/>
        </c:manualLayout>
      </c:layout>
      <c:barChart>
        <c:barDir val="col"/>
        <c:grouping val="clustered"/>
        <c:varyColors val="0"/>
        <c:ser>
          <c:idx val="1"/>
          <c:order val="0"/>
          <c:spPr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c:spPr>
          <c:invertIfNegative val="0"/>
          <c:dPt>
            <c:idx val="1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2C1-9A46-949B-D272E38097A4}"/>
              </c:ext>
            </c:extLst>
          </c:dPt>
          <c:dPt>
            <c:idx val="1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2C1-9A46-949B-D272E38097A4}"/>
              </c:ext>
            </c:extLst>
          </c:dPt>
          <c:dPt>
            <c:idx val="2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02C1-9A46-949B-D272E38097A4}"/>
              </c:ext>
            </c:extLst>
          </c:dPt>
          <c:dPt>
            <c:idx val="2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02C1-9A46-949B-D272E38097A4}"/>
              </c:ext>
            </c:extLst>
          </c:dPt>
          <c:cat>
            <c:numRef>
              <c:f>'Recreate Chinmay'!$A$1:$A$40</c:f>
              <c:numCache>
                <c:formatCode>General</c:formatCode>
                <c:ptCount val="40"/>
                <c:pt idx="0">
                  <c:v>-100</c:v>
                </c:pt>
                <c:pt idx="1">
                  <c:v>-95</c:v>
                </c:pt>
                <c:pt idx="2">
                  <c:v>-90</c:v>
                </c:pt>
                <c:pt idx="3">
                  <c:v>-85</c:v>
                </c:pt>
                <c:pt idx="4">
                  <c:v>-80</c:v>
                </c:pt>
                <c:pt idx="5">
                  <c:v>-75</c:v>
                </c:pt>
                <c:pt idx="6">
                  <c:v>-70</c:v>
                </c:pt>
                <c:pt idx="7">
                  <c:v>-65</c:v>
                </c:pt>
                <c:pt idx="8">
                  <c:v>-60</c:v>
                </c:pt>
                <c:pt idx="9">
                  <c:v>-55</c:v>
                </c:pt>
                <c:pt idx="10">
                  <c:v>-50</c:v>
                </c:pt>
                <c:pt idx="11">
                  <c:v>-45</c:v>
                </c:pt>
                <c:pt idx="12">
                  <c:v>-40</c:v>
                </c:pt>
                <c:pt idx="13">
                  <c:v>-35</c:v>
                </c:pt>
                <c:pt idx="14">
                  <c:v>-30</c:v>
                </c:pt>
                <c:pt idx="15">
                  <c:v>-25</c:v>
                </c:pt>
                <c:pt idx="16">
                  <c:v>-20</c:v>
                </c:pt>
                <c:pt idx="17">
                  <c:v>-15</c:v>
                </c:pt>
                <c:pt idx="18">
                  <c:v>-10</c:v>
                </c:pt>
                <c:pt idx="19">
                  <c:v>-5</c:v>
                </c:pt>
                <c:pt idx="20">
                  <c:v>0</c:v>
                </c:pt>
                <c:pt idx="21">
                  <c:v>5</c:v>
                </c:pt>
                <c:pt idx="22">
                  <c:v>10</c:v>
                </c:pt>
                <c:pt idx="23">
                  <c:v>15</c:v>
                </c:pt>
                <c:pt idx="24">
                  <c:v>20</c:v>
                </c:pt>
                <c:pt idx="25">
                  <c:v>25</c:v>
                </c:pt>
                <c:pt idx="26">
                  <c:v>30</c:v>
                </c:pt>
                <c:pt idx="27">
                  <c:v>35</c:v>
                </c:pt>
                <c:pt idx="28">
                  <c:v>40</c:v>
                </c:pt>
                <c:pt idx="29">
                  <c:v>45</c:v>
                </c:pt>
                <c:pt idx="30">
                  <c:v>50</c:v>
                </c:pt>
                <c:pt idx="31">
                  <c:v>55</c:v>
                </c:pt>
                <c:pt idx="32">
                  <c:v>60</c:v>
                </c:pt>
                <c:pt idx="33">
                  <c:v>65</c:v>
                </c:pt>
                <c:pt idx="34">
                  <c:v>70</c:v>
                </c:pt>
                <c:pt idx="35">
                  <c:v>75</c:v>
                </c:pt>
                <c:pt idx="36">
                  <c:v>80</c:v>
                </c:pt>
                <c:pt idx="37">
                  <c:v>85</c:v>
                </c:pt>
                <c:pt idx="38">
                  <c:v>90</c:v>
                </c:pt>
                <c:pt idx="39">
                  <c:v>95</c:v>
                </c:pt>
              </c:numCache>
            </c:numRef>
          </c:cat>
          <c:val>
            <c:numRef>
              <c:f>'Recreate Chinmay'!$B$1:$B$40</c:f>
              <c:numCache>
                <c:formatCode>General</c:formatCode>
                <c:ptCount val="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28</c:v>
                </c:pt>
                <c:pt idx="8">
                  <c:v>34</c:v>
                </c:pt>
                <c:pt idx="9">
                  <c:v>107</c:v>
                </c:pt>
                <c:pt idx="10">
                  <c:v>118</c:v>
                </c:pt>
                <c:pt idx="11">
                  <c:v>154</c:v>
                </c:pt>
                <c:pt idx="12">
                  <c:v>137</c:v>
                </c:pt>
                <c:pt idx="13">
                  <c:v>172</c:v>
                </c:pt>
                <c:pt idx="14">
                  <c:v>326</c:v>
                </c:pt>
                <c:pt idx="15">
                  <c:v>490</c:v>
                </c:pt>
                <c:pt idx="16">
                  <c:v>1176</c:v>
                </c:pt>
                <c:pt idx="17">
                  <c:v>1810</c:v>
                </c:pt>
                <c:pt idx="18">
                  <c:v>2465</c:v>
                </c:pt>
                <c:pt idx="19">
                  <c:v>3130</c:v>
                </c:pt>
                <c:pt idx="20">
                  <c:v>4010</c:v>
                </c:pt>
                <c:pt idx="21">
                  <c:v>2269</c:v>
                </c:pt>
                <c:pt idx="22">
                  <c:v>1248</c:v>
                </c:pt>
                <c:pt idx="23">
                  <c:v>1191</c:v>
                </c:pt>
                <c:pt idx="24">
                  <c:v>1053</c:v>
                </c:pt>
                <c:pt idx="25">
                  <c:v>549</c:v>
                </c:pt>
                <c:pt idx="26">
                  <c:v>518</c:v>
                </c:pt>
                <c:pt idx="27">
                  <c:v>618</c:v>
                </c:pt>
                <c:pt idx="28">
                  <c:v>301</c:v>
                </c:pt>
                <c:pt idx="29">
                  <c:v>65</c:v>
                </c:pt>
                <c:pt idx="30">
                  <c:v>23</c:v>
                </c:pt>
                <c:pt idx="31">
                  <c:v>2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2C1-9A46-949B-D272E3809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9"/>
        <c:axId val="1423278016"/>
        <c:axId val="1423280224"/>
      </c:barChart>
      <c:catAx>
        <c:axId val="1423278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1423280224"/>
        <c:crosses val="autoZero"/>
        <c:auto val="0"/>
        <c:lblAlgn val="ctr"/>
        <c:lblOffset val="100"/>
        <c:tickLblSkip val="4"/>
        <c:noMultiLvlLbl val="0"/>
      </c:catAx>
      <c:valAx>
        <c:axId val="14232802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2327801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pattFill prst="wdUpDiag">
              <a:fgClr>
                <a:srgbClr val="7030A0"/>
              </a:fgClr>
              <a:bgClr>
                <a:schemeClr val="bg1"/>
              </a:bgClr>
            </a:pattFill>
            <a:ln w="12700">
              <a:solidFill>
                <a:srgbClr val="7030A0"/>
              </a:solidFill>
            </a:ln>
            <a:effectLst/>
          </c:spPr>
          <c:invertIfNegative val="0"/>
          <c:cat>
            <c:numRef>
              <c:f>Sheet1!$A$1:$A$11</c:f>
              <c:numCache>
                <c:formatCode>General</c:formatCode>
                <c:ptCount val="11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</c:numCache>
            </c:numRef>
          </c:cat>
          <c:val>
            <c:numRef>
              <c:f>Sheet1!$B$1:$B$11</c:f>
              <c:numCache>
                <c:formatCode>General</c:formatCode>
                <c:ptCount val="11"/>
                <c:pt idx="0">
                  <c:v>285</c:v>
                </c:pt>
                <c:pt idx="1">
                  <c:v>552</c:v>
                </c:pt>
                <c:pt idx="2">
                  <c:v>818</c:v>
                </c:pt>
                <c:pt idx="3">
                  <c:v>1134</c:v>
                </c:pt>
                <c:pt idx="4">
                  <c:v>1359</c:v>
                </c:pt>
                <c:pt idx="5">
                  <c:v>1721</c:v>
                </c:pt>
                <c:pt idx="6">
                  <c:v>1378</c:v>
                </c:pt>
                <c:pt idx="7">
                  <c:v>1108</c:v>
                </c:pt>
                <c:pt idx="8">
                  <c:v>797</c:v>
                </c:pt>
                <c:pt idx="9">
                  <c:v>558</c:v>
                </c:pt>
                <c:pt idx="10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BA-0B4A-9406-E920917499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6"/>
        <c:axId val="789855984"/>
        <c:axId val="789857664"/>
      </c:barChart>
      <c:catAx>
        <c:axId val="78985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i="1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789857664"/>
        <c:crosses val="autoZero"/>
        <c:auto val="1"/>
        <c:lblAlgn val="ctr"/>
        <c:lblOffset val="100"/>
        <c:noMultiLvlLbl val="0"/>
      </c:catAx>
      <c:valAx>
        <c:axId val="789857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" pitchFamily="2" charset="0"/>
                    <a:ea typeface="+mn-ea"/>
                    <a:cs typeface="+mn-cs"/>
                  </a:defRPr>
                </a:pPr>
                <a:r>
                  <a:rPr lang="en-US" dirty="0"/>
                  <a:t>Count of </a:t>
                </a:r>
                <a:r>
                  <a:rPr lang="en-US" i="1" dirty="0"/>
                  <a:t>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78985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Times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468C-6128-E144-8A33-D9C6100BB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0FAEA-BF92-9D42-873C-65A85C985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A2B80-58E3-414C-AB73-33A8D62A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3FF-B312-4347-ABB3-D92C222047D3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806E9-2BDD-4346-ACEE-23CF9F23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E156-D484-8140-A2DE-649FE869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4061-2FE9-B842-BA7E-FDB73147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3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FD50-F0CE-C548-BD30-F662CCED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C951D-AAB0-2C40-A548-875448D4D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79E97-F787-814B-84AF-DF577BD7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3FF-B312-4347-ABB3-D92C222047D3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0D79-2E2D-704F-90C7-E9B4B114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E2E5B-A428-F54F-B223-63075E67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4061-2FE9-B842-BA7E-FDB73147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3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C87B5-B4A7-6B45-B400-FDB2EF24D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600FC-FCBC-864E-81AC-87AAD4528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7E855-C2EF-C944-9AAC-9D1B591A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3FF-B312-4347-ABB3-D92C222047D3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24BAB-301C-1A42-8000-60AC2730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2B32B-5F6B-7240-AAD5-FD078D06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4061-2FE9-B842-BA7E-FDB73147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6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F6AD-1A51-BD48-85CA-7AC75424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BB9E-14DA-5741-84E3-C1C6891B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D38B-C5E7-CB43-B8A6-B8337F0F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3FF-B312-4347-ABB3-D92C222047D3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11886-B58F-034A-8007-7B4B9E1D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0A0F-DEDD-1148-9404-EBA633FA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4061-2FE9-B842-BA7E-FDB73147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B573-1A22-8042-951B-307CF99F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28693-4024-B74E-9A93-0A2A73A32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CEBA9-234E-3045-910F-017EE6C7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3FF-B312-4347-ABB3-D92C222047D3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36DB3-60E0-734E-AB9F-5CFFD539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04AC-DB9E-1B45-8532-C4C50C5B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4061-2FE9-B842-BA7E-FDB73147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3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6A99-743F-1C41-8A37-B98FFD98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42A9-93B6-B141-81F9-A6E0F4FDA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BC5AB-7E15-0F48-8FDA-0BE02D5B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4D77A-332E-7F4C-B834-4E2F8A8F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3FF-B312-4347-ABB3-D92C222047D3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C6A0D-F9E4-E848-9036-7756EA93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69032-F267-9440-A3D4-BBBFCBAD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4061-2FE9-B842-BA7E-FDB73147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3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32B9-6865-BB49-B287-16C3C21A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4C479-C03C-DB49-8C9B-31909598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35891-C9AA-0445-97FF-831B46283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EDCCB-A8A6-874D-BA64-8833C1543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EC37C-7D2C-064D-91A9-2642F6FC6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4B79B-8108-6C45-BD5C-5B6EEABC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3FF-B312-4347-ABB3-D92C222047D3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667ED-0FD1-E348-A41E-B30E649E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176DE-CE55-7F48-95A1-3097C582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4061-2FE9-B842-BA7E-FDB73147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3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8C5A-5EDF-A440-AD40-47C5FCE3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F5DCC-251B-1044-A08A-CD31E34A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3FF-B312-4347-ABB3-D92C222047D3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39767-5C5F-9E43-B435-1A548F50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299A3-BA9D-364B-A069-934B4254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4061-2FE9-B842-BA7E-FDB73147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6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5ED2E-D11B-5F43-9462-93D21E77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3FF-B312-4347-ABB3-D92C222047D3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0F05D-C51B-A14B-AA52-28B4E943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97D7A-BD0E-1D40-8EBB-6AE07308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4061-2FE9-B842-BA7E-FDB73147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2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7FCB-1464-CA4E-B8D3-8EE87746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F119-183D-8E44-86CE-FFC18C6B9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35379-9E28-834A-AEE3-CFC78B28F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8B218-E5BD-4E40-8023-DFDD8819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3FF-B312-4347-ABB3-D92C222047D3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8A598-BF6E-6041-997B-27D74378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965B0-9FEA-3343-AD87-053D7416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4061-2FE9-B842-BA7E-FDB73147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2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C664-9547-2C46-A9D3-56C1B497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B7CC8-1BAF-F840-ADA6-418EEB673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C2529-E665-774F-84A4-9855A7F7F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716EC-A926-E141-B81D-35174980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13FF-B312-4347-ABB3-D92C222047D3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3C1DA-C4CD-3942-BF89-768CEC3D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B13C8-7554-7E4C-88D2-4D776B4E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B4061-2FE9-B842-BA7E-FDB73147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9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1E39F-1ABA-CD48-AB88-5BFD2958A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33D38-AFAB-B547-8B2F-EDE9D77FC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39E6-DE0E-BC49-A2A6-DDA3F352E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B13FF-B312-4347-ABB3-D92C222047D3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781D3-C140-6740-8236-E67EFF728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93B6C-B32D-1940-8959-13A98E5B8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B4061-2FE9-B842-BA7E-FDB731473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8BAB-F7D5-3748-B5AC-BD72B4510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2F001-BE65-1D45-8F61-C80A1516F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7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FD036F-2682-F747-AB32-3A3DE85BFCAB}"/>
              </a:ext>
            </a:extLst>
          </p:cNvPr>
          <p:cNvGrpSpPr/>
          <p:nvPr/>
        </p:nvGrpSpPr>
        <p:grpSpPr>
          <a:xfrm>
            <a:off x="3627400" y="1310477"/>
            <a:ext cx="4343397" cy="3989044"/>
            <a:chOff x="2198650" y="380880"/>
            <a:chExt cx="4343397" cy="5135257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0B3C101F-5CA5-6544-B5BE-91DB91B4136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37308266"/>
                </p:ext>
              </p:extLst>
            </p:nvPr>
          </p:nvGraphicFramePr>
          <p:xfrm>
            <a:off x="2198650" y="380880"/>
            <a:ext cx="4114800" cy="5029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2D3B9D-E4C1-AF4D-A5AC-872AD7FB1500}"/>
                </a:ext>
              </a:extLst>
            </p:cNvPr>
            <p:cNvSpPr/>
            <p:nvPr/>
          </p:nvSpPr>
          <p:spPr bwMode="auto">
            <a:xfrm>
              <a:off x="2988526" y="5058937"/>
              <a:ext cx="3553521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9826A5A-1162-6C42-B02B-B7821D4AAD1B}"/>
                </a:ext>
              </a:extLst>
            </p:cNvPr>
            <p:cNvCxnSpPr/>
            <p:nvPr/>
          </p:nvCxnSpPr>
          <p:spPr bwMode="auto">
            <a:xfrm flipV="1">
              <a:off x="4300653" y="735980"/>
              <a:ext cx="0" cy="43006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0FCBD2-C0A4-D04C-A522-11E699CFD917}"/>
              </a:ext>
            </a:extLst>
          </p:cNvPr>
          <p:cNvGrpSpPr/>
          <p:nvPr/>
        </p:nvGrpSpPr>
        <p:grpSpPr>
          <a:xfrm>
            <a:off x="6371883" y="1538612"/>
            <a:ext cx="4114800" cy="3780776"/>
            <a:chOff x="5573752" y="399465"/>
            <a:chExt cx="4114800" cy="5157559"/>
          </a:xfrm>
        </p:grpSpPr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2BA7352F-4A86-5D48-AF34-EA9E39846C9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01744268"/>
                </p:ext>
              </p:extLst>
            </p:nvPr>
          </p:nvGraphicFramePr>
          <p:xfrm>
            <a:off x="5573752" y="399465"/>
            <a:ext cx="4114800" cy="5029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FC6CC4-107B-C443-9094-8D9E5E1731D8}"/>
                </a:ext>
              </a:extLst>
            </p:cNvPr>
            <p:cNvSpPr/>
            <p:nvPr/>
          </p:nvSpPr>
          <p:spPr bwMode="auto">
            <a:xfrm>
              <a:off x="5694555" y="5099824"/>
              <a:ext cx="3774154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18A157-CF94-484D-88EF-D79B68127E3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22165" y="464542"/>
              <a:ext cx="0" cy="461298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68E99A-9BAC-3E4B-9331-32DCF7409712}"/>
              </a:ext>
            </a:extLst>
          </p:cNvPr>
          <p:cNvGrpSpPr/>
          <p:nvPr/>
        </p:nvGrpSpPr>
        <p:grpSpPr>
          <a:xfrm>
            <a:off x="572374" y="953708"/>
            <a:ext cx="4270508" cy="4535557"/>
            <a:chOff x="-867527" y="633817"/>
            <a:chExt cx="4270508" cy="5029200"/>
          </a:xfrm>
        </p:grpSpPr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61AEF14C-E3A5-614D-9387-77E8F59CC39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42018446"/>
                </p:ext>
              </p:extLst>
            </p:nvPr>
          </p:nvGraphicFramePr>
          <p:xfrm>
            <a:off x="-711819" y="633817"/>
            <a:ext cx="4114800" cy="5029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5CE48F-4AB1-8B4B-AEB7-789261826DF5}"/>
                </a:ext>
              </a:extLst>
            </p:cNvPr>
            <p:cNvSpPr/>
            <p:nvPr/>
          </p:nvSpPr>
          <p:spPr bwMode="auto">
            <a:xfrm>
              <a:off x="-758283" y="5118410"/>
              <a:ext cx="4059043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AE6E11D-4441-424F-8111-02AE626F868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371600" y="1382807"/>
              <a:ext cx="0" cy="364639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6A4DEC-FF94-1843-883D-6898DF25C728}"/>
                </a:ext>
              </a:extLst>
            </p:cNvPr>
            <p:cNvSpPr txBox="1"/>
            <p:nvPr/>
          </p:nvSpPr>
          <p:spPr>
            <a:xfrm rot="16200000">
              <a:off x="452267" y="2025072"/>
              <a:ext cx="1499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 pitchFamily="2" charset="0"/>
                </a:rPr>
                <a:t>Correct Grade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BE31AD-7EE8-D546-9837-BCA69DE90DD9}"/>
                </a:ext>
              </a:extLst>
            </p:cNvPr>
            <p:cNvSpPr txBox="1"/>
            <p:nvPr/>
          </p:nvSpPr>
          <p:spPr>
            <a:xfrm rot="16200000">
              <a:off x="-1218425" y="3345577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" pitchFamily="2" charset="0"/>
                </a:rPr>
                <a:t>Pr</a:t>
              </a:r>
              <a:r>
                <a:rPr lang="en-US" dirty="0">
                  <a:latin typeface="Times" pitchFamily="2" charset="0"/>
                </a:rPr>
                <a:t>(</a:t>
              </a:r>
              <a:r>
                <a:rPr lang="en-US" i="1" dirty="0">
                  <a:latin typeface="Times" pitchFamily="2" charset="0"/>
                </a:rPr>
                <a:t>G </a:t>
              </a:r>
              <a:r>
                <a:rPr lang="en-US" dirty="0">
                  <a:latin typeface="Times" pitchFamily="2" charset="0"/>
                </a:rPr>
                <a:t>= </a:t>
              </a:r>
              <a:r>
                <a:rPr lang="en-US" i="1" dirty="0">
                  <a:latin typeface="Times" pitchFamily="2" charset="0"/>
                </a:rPr>
                <a:t>g</a:t>
              </a:r>
              <a:r>
                <a:rPr lang="en-US" dirty="0">
                  <a:latin typeface="Times" pitchFamily="2" charset="0"/>
                </a:rPr>
                <a:t>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90BE72E-9AAC-F34C-BB49-C84FCB3D3135}"/>
              </a:ext>
            </a:extLst>
          </p:cNvPr>
          <p:cNvSpPr txBox="1"/>
          <p:nvPr/>
        </p:nvSpPr>
        <p:spPr>
          <a:xfrm>
            <a:off x="1599532" y="48965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" pitchFamily="2" charset="0"/>
              </a:rPr>
              <a:t>40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462DAE-45A4-E14C-9600-202716A5AB57}"/>
              </a:ext>
            </a:extLst>
          </p:cNvPr>
          <p:cNvSpPr txBox="1"/>
          <p:nvPr/>
        </p:nvSpPr>
        <p:spPr>
          <a:xfrm>
            <a:off x="2584580" y="48965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" pitchFamily="2" charset="0"/>
              </a:rPr>
              <a:t>70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DEFF9C-6EBE-804F-883A-8B4BD06E469C}"/>
              </a:ext>
            </a:extLst>
          </p:cNvPr>
          <p:cNvSpPr txBox="1"/>
          <p:nvPr/>
        </p:nvSpPr>
        <p:spPr>
          <a:xfrm>
            <a:off x="3520901" y="489652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10</a:t>
            </a:r>
            <a:r>
              <a:rPr lang="en-US" sz="1800" dirty="0">
                <a:latin typeface="Times" pitchFamily="2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C3752-CDF1-6247-B75B-2049093FD5AC}"/>
              </a:ext>
            </a:extLst>
          </p:cNvPr>
          <p:cNvSpPr txBox="1"/>
          <p:nvPr/>
        </p:nvSpPr>
        <p:spPr>
          <a:xfrm>
            <a:off x="2305901" y="5144592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Grader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72F360-7FEB-D24F-9BBD-2EDC9CE9F3F4}"/>
              </a:ext>
            </a:extLst>
          </p:cNvPr>
          <p:cNvSpPr txBox="1"/>
          <p:nvPr/>
        </p:nvSpPr>
        <p:spPr>
          <a:xfrm>
            <a:off x="5210671" y="514459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Grader 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01F08C-7365-4E46-83D6-774B42B557A6}"/>
              </a:ext>
            </a:extLst>
          </p:cNvPr>
          <p:cNvSpPr txBox="1"/>
          <p:nvPr/>
        </p:nvSpPr>
        <p:spPr>
          <a:xfrm>
            <a:off x="8491942" y="5144592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Grader 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2ADE62-5B14-7046-B80D-214A4EC2D5F8}"/>
              </a:ext>
            </a:extLst>
          </p:cNvPr>
          <p:cNvSpPr/>
          <p:nvPr/>
        </p:nvSpPr>
        <p:spPr>
          <a:xfrm>
            <a:off x="4097014" y="4628653"/>
            <a:ext cx="313417" cy="442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1C6160-A02B-1740-B820-6830AA1E3BD5}"/>
              </a:ext>
            </a:extLst>
          </p:cNvPr>
          <p:cNvSpPr/>
          <p:nvPr/>
        </p:nvSpPr>
        <p:spPr>
          <a:xfrm>
            <a:off x="6930118" y="4550457"/>
            <a:ext cx="490394" cy="442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06DB8C-3092-D844-B105-142AFEBA99E3}"/>
              </a:ext>
            </a:extLst>
          </p:cNvPr>
          <p:cNvCxnSpPr>
            <a:cxnSpLocks/>
          </p:cNvCxnSpPr>
          <p:nvPr/>
        </p:nvCxnSpPr>
        <p:spPr>
          <a:xfrm flipV="1">
            <a:off x="1018847" y="1590674"/>
            <a:ext cx="0" cy="3379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30180F7-FD46-E04C-A94E-3B72224CEAF3}"/>
              </a:ext>
            </a:extLst>
          </p:cNvPr>
          <p:cNvSpPr txBox="1"/>
          <p:nvPr/>
        </p:nvSpPr>
        <p:spPr>
          <a:xfrm>
            <a:off x="715291" y="4560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339751-53F6-3B42-84C5-AEB20D78502B}"/>
              </a:ext>
            </a:extLst>
          </p:cNvPr>
          <p:cNvSpPr txBox="1"/>
          <p:nvPr/>
        </p:nvSpPr>
        <p:spPr>
          <a:xfrm>
            <a:off x="613620" y="196274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0.3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2D850C-7484-1C44-8B51-1FA6A5FEE958}"/>
              </a:ext>
            </a:extLst>
          </p:cNvPr>
          <p:cNvSpPr txBox="1"/>
          <p:nvPr/>
        </p:nvSpPr>
        <p:spPr>
          <a:xfrm>
            <a:off x="956784" y="48862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C1714C-456C-7A4D-B9BC-79B4EBE85114}"/>
              </a:ext>
            </a:extLst>
          </p:cNvPr>
          <p:cNvSpPr txBox="1"/>
          <p:nvPr/>
        </p:nvSpPr>
        <p:spPr>
          <a:xfrm>
            <a:off x="4566699" y="49030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" pitchFamily="2" charset="0"/>
              </a:rPr>
              <a:t>40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22142A-55F9-7048-9781-852493F689D5}"/>
              </a:ext>
            </a:extLst>
          </p:cNvPr>
          <p:cNvSpPr txBox="1"/>
          <p:nvPr/>
        </p:nvSpPr>
        <p:spPr>
          <a:xfrm>
            <a:off x="5551747" y="49030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" pitchFamily="2" charset="0"/>
              </a:rPr>
              <a:t>70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B62033-958C-C240-8C57-BA7ACED184B2}"/>
              </a:ext>
            </a:extLst>
          </p:cNvPr>
          <p:cNvSpPr txBox="1"/>
          <p:nvPr/>
        </p:nvSpPr>
        <p:spPr>
          <a:xfrm>
            <a:off x="6488068" y="490300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10</a:t>
            </a:r>
            <a:r>
              <a:rPr lang="en-US" sz="1800" dirty="0">
                <a:latin typeface="Times" pitchFamily="2" charset="0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1DDDD7-AB1C-984F-A892-B88DE58F6B2C}"/>
              </a:ext>
            </a:extLst>
          </p:cNvPr>
          <p:cNvSpPr txBox="1"/>
          <p:nvPr/>
        </p:nvSpPr>
        <p:spPr>
          <a:xfrm>
            <a:off x="7841789" y="49305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" pitchFamily="2" charset="0"/>
              </a:rPr>
              <a:t>40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4E7A73-4993-AC47-8ECD-FDE0EC5A7841}"/>
              </a:ext>
            </a:extLst>
          </p:cNvPr>
          <p:cNvSpPr txBox="1"/>
          <p:nvPr/>
        </p:nvSpPr>
        <p:spPr>
          <a:xfrm>
            <a:off x="8826837" y="49305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" pitchFamily="2" charset="0"/>
              </a:rPr>
              <a:t>70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1A542D-2CFB-0A46-8344-22B3081EA673}"/>
              </a:ext>
            </a:extLst>
          </p:cNvPr>
          <p:cNvSpPr txBox="1"/>
          <p:nvPr/>
        </p:nvSpPr>
        <p:spPr>
          <a:xfrm>
            <a:off x="9763158" y="493050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10</a:t>
            </a:r>
            <a:r>
              <a:rPr lang="en-US" sz="1800" dirty="0">
                <a:latin typeface="Times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805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C5E18E3E-4E81-F848-9DD0-72E123237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56"/>
          <a:stretch/>
        </p:blipFill>
        <p:spPr>
          <a:xfrm>
            <a:off x="1123950" y="1600200"/>
            <a:ext cx="99441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8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0998B4A-8E0A-8C4C-AAE0-660501C882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045031"/>
              </p:ext>
            </p:extLst>
          </p:nvPr>
        </p:nvGraphicFramePr>
        <p:xfrm>
          <a:off x="3565525" y="1841500"/>
          <a:ext cx="5060950" cy="317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455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4665</TotalTime>
  <Words>30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James Piech</dc:creator>
  <cp:lastModifiedBy>Chris James Piech</cp:lastModifiedBy>
  <cp:revision>10</cp:revision>
  <dcterms:created xsi:type="dcterms:W3CDTF">2020-12-07T19:43:29Z</dcterms:created>
  <dcterms:modified xsi:type="dcterms:W3CDTF">2020-12-18T02:33:59Z</dcterms:modified>
</cp:coreProperties>
</file>