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6" r:id="rId2"/>
    <p:sldId id="257" r:id="rId3"/>
    <p:sldId id="260" r:id="rId4"/>
    <p:sldId id="259" r:id="rId5"/>
    <p:sldId id="266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0FC9-2038-4FD9-806F-2D6E5081AD71}" v="953" dt="2023-04-08T15:31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D6BB-B2F1-4A43-8F64-A906C68F2F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925C3D3-5D77-48E5-839F-6C349887E054}">
      <dgm:prSet phldrT="[Текст]" phldr="0"/>
      <dgm:spPr/>
      <dgm:t>
        <a:bodyPr/>
        <a:lstStyle/>
        <a:p>
          <a:r>
            <a:rPr lang="ru-RU"/>
            <a:t>Просмотр фильмов и сериалов;</a:t>
          </a:r>
          <a:endParaRPr lang="en-US"/>
        </a:p>
      </dgm:t>
    </dgm:pt>
    <dgm:pt modelId="{97A1F65F-48EA-4423-9C5A-893B52581851}" type="parTrans" cxnId="{9EB58A71-F28D-40F0-94C2-24D836A9E5D3}">
      <dgm:prSet/>
      <dgm:spPr/>
      <dgm:t>
        <a:bodyPr/>
        <a:lstStyle/>
        <a:p>
          <a:endParaRPr lang="ru-RU"/>
        </a:p>
      </dgm:t>
    </dgm:pt>
    <dgm:pt modelId="{A007EC86-E89B-483A-A7CC-3AF27C26EBAD}" type="sibTrans" cxnId="{9EB58A71-F28D-40F0-94C2-24D836A9E5D3}">
      <dgm:prSet phldrT="01"/>
      <dgm:spPr/>
      <dgm:t>
        <a:bodyPr/>
        <a:lstStyle/>
        <a:p>
          <a:r>
            <a:rPr lang="ru-RU"/>
            <a:t>01</a:t>
          </a:r>
        </a:p>
      </dgm:t>
    </dgm:pt>
    <dgm:pt modelId="{0515F96F-81DF-4AB4-B981-83D6BA0122D1}">
      <dgm:prSet phldrT="[Текст]" phldr="0"/>
      <dgm:spPr/>
      <dgm:t>
        <a:bodyPr/>
        <a:lstStyle/>
        <a:p>
          <a:r>
            <a:rPr lang="ru-RU"/>
            <a:t>Самостоятельная загрузка фильмов и сериалов пользователем;</a:t>
          </a:r>
          <a:endParaRPr lang="en-US"/>
        </a:p>
      </dgm:t>
    </dgm:pt>
    <dgm:pt modelId="{1A64237C-054F-4261-ACA5-5E56BCBC9903}" type="parTrans" cxnId="{1D85EDD0-1B68-4B72-8DC5-2CC6C11F5BC0}">
      <dgm:prSet/>
      <dgm:spPr/>
      <dgm:t>
        <a:bodyPr/>
        <a:lstStyle/>
        <a:p>
          <a:endParaRPr lang="ru-RU"/>
        </a:p>
      </dgm:t>
    </dgm:pt>
    <dgm:pt modelId="{5490F54A-F401-47C6-9304-58C66809FA1F}" type="sibTrans" cxnId="{1D85EDD0-1B68-4B72-8DC5-2CC6C11F5BC0}">
      <dgm:prSet phldrT="02"/>
      <dgm:spPr/>
      <dgm:t>
        <a:bodyPr/>
        <a:lstStyle/>
        <a:p>
          <a:r>
            <a:rPr lang="ru-RU"/>
            <a:t>02</a:t>
          </a:r>
        </a:p>
      </dgm:t>
    </dgm:pt>
    <dgm:pt modelId="{FCEF9907-02CB-42D6-B932-332CFB733959}">
      <dgm:prSet phldrT="[Текст]" phldr="0"/>
      <dgm:spPr/>
      <dgm:t>
        <a:bodyPr/>
        <a:lstStyle/>
        <a:p>
          <a:r>
            <a:rPr lang="ru-RU"/>
            <a:t>Ставить оценки и писать рецензии к фильмам и сериалам.</a:t>
          </a:r>
        </a:p>
      </dgm:t>
    </dgm:pt>
    <dgm:pt modelId="{DE7DD0C5-F1BF-4EDB-AC9C-85138FC466EA}" type="parTrans" cxnId="{DE37D635-E0C8-45BD-982D-1B73C2B90534}">
      <dgm:prSet/>
      <dgm:spPr/>
      <dgm:t>
        <a:bodyPr/>
        <a:lstStyle/>
        <a:p>
          <a:endParaRPr lang="ru-RU"/>
        </a:p>
      </dgm:t>
    </dgm:pt>
    <dgm:pt modelId="{9D70F62B-AE6B-4424-B8EC-3577E1CB5520}" type="sibTrans" cxnId="{DE37D635-E0C8-45BD-982D-1B73C2B90534}">
      <dgm:prSet phldrT="03"/>
      <dgm:spPr/>
      <dgm:t>
        <a:bodyPr/>
        <a:lstStyle/>
        <a:p>
          <a:r>
            <a:rPr lang="ru-RU"/>
            <a:t>03</a:t>
          </a:r>
        </a:p>
      </dgm:t>
    </dgm:pt>
    <dgm:pt modelId="{7404331E-6958-4B43-BBF4-B427DF78820D}" type="pres">
      <dgm:prSet presAssocID="{90A9D6BB-B2F1-4A43-8F64-A906C68F2FBA}" presName="Name0" presStyleCnt="0">
        <dgm:presLayoutVars>
          <dgm:animLvl val="lvl"/>
          <dgm:resizeHandles val="exact"/>
        </dgm:presLayoutVars>
      </dgm:prSet>
      <dgm:spPr/>
    </dgm:pt>
    <dgm:pt modelId="{83E71A8B-C2E6-4BDC-B241-74A83D23BAEF}" type="pres">
      <dgm:prSet presAssocID="{B925C3D3-5D77-48E5-839F-6C349887E054}" presName="compositeNode" presStyleCnt="0">
        <dgm:presLayoutVars>
          <dgm:bulletEnabled val="1"/>
        </dgm:presLayoutVars>
      </dgm:prSet>
      <dgm:spPr/>
    </dgm:pt>
    <dgm:pt modelId="{588A2C68-A134-40FF-8170-11942562BB7B}" type="pres">
      <dgm:prSet presAssocID="{B925C3D3-5D77-48E5-839F-6C349887E054}" presName="bgRect" presStyleLbl="alignNode1" presStyleIdx="0" presStyleCnt="3"/>
      <dgm:spPr/>
    </dgm:pt>
    <dgm:pt modelId="{A3EBA318-C739-4314-98A4-C7FD91ED1AE3}" type="pres">
      <dgm:prSet presAssocID="{A007EC86-E89B-483A-A7CC-3AF27C26EBA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555C9B-0EE3-4A7C-B37B-D2C50E8FC0A7}" type="pres">
      <dgm:prSet presAssocID="{B925C3D3-5D77-48E5-839F-6C349887E054}" presName="nodeRect" presStyleLbl="alignNode1" presStyleIdx="0" presStyleCnt="3">
        <dgm:presLayoutVars>
          <dgm:bulletEnabled val="1"/>
        </dgm:presLayoutVars>
      </dgm:prSet>
      <dgm:spPr/>
    </dgm:pt>
    <dgm:pt modelId="{6105D288-21F3-491D-8E3C-12D486473D9F}" type="pres">
      <dgm:prSet presAssocID="{A007EC86-E89B-483A-A7CC-3AF27C26EBAD}" presName="sibTrans" presStyleCnt="0"/>
      <dgm:spPr/>
    </dgm:pt>
    <dgm:pt modelId="{EC2F1232-8639-4D7F-A284-28E81DF1A2C5}" type="pres">
      <dgm:prSet presAssocID="{0515F96F-81DF-4AB4-B981-83D6BA0122D1}" presName="compositeNode" presStyleCnt="0">
        <dgm:presLayoutVars>
          <dgm:bulletEnabled val="1"/>
        </dgm:presLayoutVars>
      </dgm:prSet>
      <dgm:spPr/>
    </dgm:pt>
    <dgm:pt modelId="{4A864CCD-C87C-4A59-94A2-8EF87917FBC2}" type="pres">
      <dgm:prSet presAssocID="{0515F96F-81DF-4AB4-B981-83D6BA0122D1}" presName="bgRect" presStyleLbl="alignNode1" presStyleIdx="1" presStyleCnt="3"/>
      <dgm:spPr/>
    </dgm:pt>
    <dgm:pt modelId="{4F5773D3-52B5-4D6D-B658-931F16D7F75F}" type="pres">
      <dgm:prSet presAssocID="{5490F54A-F401-47C6-9304-58C66809FA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3952A3-8FDC-40AE-B185-634C0458000F}" type="pres">
      <dgm:prSet presAssocID="{0515F96F-81DF-4AB4-B981-83D6BA0122D1}" presName="nodeRect" presStyleLbl="alignNode1" presStyleIdx="1" presStyleCnt="3">
        <dgm:presLayoutVars>
          <dgm:bulletEnabled val="1"/>
        </dgm:presLayoutVars>
      </dgm:prSet>
      <dgm:spPr/>
    </dgm:pt>
    <dgm:pt modelId="{1AF7C74E-4682-4A54-B3BF-A6A1C85A2E11}" type="pres">
      <dgm:prSet presAssocID="{5490F54A-F401-47C6-9304-58C66809FA1F}" presName="sibTrans" presStyleCnt="0"/>
      <dgm:spPr/>
    </dgm:pt>
    <dgm:pt modelId="{0A7BA742-E402-44C4-BEBB-FFA28D645026}" type="pres">
      <dgm:prSet presAssocID="{FCEF9907-02CB-42D6-B932-332CFB733959}" presName="compositeNode" presStyleCnt="0">
        <dgm:presLayoutVars>
          <dgm:bulletEnabled val="1"/>
        </dgm:presLayoutVars>
      </dgm:prSet>
      <dgm:spPr/>
    </dgm:pt>
    <dgm:pt modelId="{83240542-BF5F-46EB-A184-F405E7A52402}" type="pres">
      <dgm:prSet presAssocID="{FCEF9907-02CB-42D6-B932-332CFB733959}" presName="bgRect" presStyleLbl="alignNode1" presStyleIdx="2" presStyleCnt="3"/>
      <dgm:spPr/>
    </dgm:pt>
    <dgm:pt modelId="{DEEA19DE-F6FE-4598-9C04-EBC49E4138AA}" type="pres">
      <dgm:prSet presAssocID="{9D70F62B-AE6B-4424-B8EC-3577E1CB55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52D9D90-634B-45F0-8606-334D44394309}" type="pres">
      <dgm:prSet presAssocID="{FCEF9907-02CB-42D6-B932-332CFB7339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7FE005-E219-4D6C-AC78-0C6FE1D47B74}" type="presOf" srcId="{9D70F62B-AE6B-4424-B8EC-3577E1CB5520}" destId="{DEEA19DE-F6FE-4598-9C04-EBC49E4138AA}" srcOrd="0" destOrd="0" presId="urn:microsoft.com/office/officeart/2016/7/layout/LinearBlockProcessNumbered"/>
    <dgm:cxn modelId="{D0FEAA0A-FB47-4779-80F1-0D4FCD3B4F5D}" type="presOf" srcId="{B925C3D3-5D77-48E5-839F-6C349887E054}" destId="{83555C9B-0EE3-4A7C-B37B-D2C50E8FC0A7}" srcOrd="1" destOrd="0" presId="urn:microsoft.com/office/officeart/2016/7/layout/LinearBlockProcessNumbered"/>
    <dgm:cxn modelId="{F1297823-F7F2-42ED-B958-E2195AA0E0FE}" type="presOf" srcId="{FCEF9907-02CB-42D6-B932-332CFB733959}" destId="{752D9D90-634B-45F0-8606-334D44394309}" srcOrd="1" destOrd="0" presId="urn:microsoft.com/office/officeart/2016/7/layout/LinearBlockProcessNumbered"/>
    <dgm:cxn modelId="{9100CF2C-C857-41AB-8899-FB6215301AE5}" type="presOf" srcId="{B925C3D3-5D77-48E5-839F-6C349887E054}" destId="{588A2C68-A134-40FF-8170-11942562BB7B}" srcOrd="0" destOrd="0" presId="urn:microsoft.com/office/officeart/2016/7/layout/LinearBlockProcessNumbered"/>
    <dgm:cxn modelId="{DE37D635-E0C8-45BD-982D-1B73C2B90534}" srcId="{90A9D6BB-B2F1-4A43-8F64-A906C68F2FBA}" destId="{FCEF9907-02CB-42D6-B932-332CFB733959}" srcOrd="2" destOrd="0" parTransId="{DE7DD0C5-F1BF-4EDB-AC9C-85138FC466EA}" sibTransId="{9D70F62B-AE6B-4424-B8EC-3577E1CB5520}"/>
    <dgm:cxn modelId="{80D08137-FBF2-44B7-9C46-77B904B988F8}" type="presOf" srcId="{0515F96F-81DF-4AB4-B981-83D6BA0122D1}" destId="{0E3952A3-8FDC-40AE-B185-634C0458000F}" srcOrd="1" destOrd="0" presId="urn:microsoft.com/office/officeart/2016/7/layout/LinearBlockProcessNumbered"/>
    <dgm:cxn modelId="{073A5B6D-B49F-49F7-A8E0-B2B6CEAC097D}" type="presOf" srcId="{5490F54A-F401-47C6-9304-58C66809FA1F}" destId="{4F5773D3-52B5-4D6D-B658-931F16D7F75F}" srcOrd="0" destOrd="0" presId="urn:microsoft.com/office/officeart/2016/7/layout/LinearBlockProcessNumbered"/>
    <dgm:cxn modelId="{9EB58A71-F28D-40F0-94C2-24D836A9E5D3}" srcId="{90A9D6BB-B2F1-4A43-8F64-A906C68F2FBA}" destId="{B925C3D3-5D77-48E5-839F-6C349887E054}" srcOrd="0" destOrd="0" parTransId="{97A1F65F-48EA-4423-9C5A-893B52581851}" sibTransId="{A007EC86-E89B-483A-A7CC-3AF27C26EBAD}"/>
    <dgm:cxn modelId="{C075B0B9-5C24-4C8B-AEE0-EE0177845A05}" type="presOf" srcId="{90A9D6BB-B2F1-4A43-8F64-A906C68F2FBA}" destId="{7404331E-6958-4B43-BBF4-B427DF78820D}" srcOrd="0" destOrd="0" presId="urn:microsoft.com/office/officeart/2016/7/layout/LinearBlockProcessNumbered"/>
    <dgm:cxn modelId="{60A0F7C1-F701-491C-B459-6C63E0FC70CE}" type="presOf" srcId="{FCEF9907-02CB-42D6-B932-332CFB733959}" destId="{83240542-BF5F-46EB-A184-F405E7A52402}" srcOrd="0" destOrd="0" presId="urn:microsoft.com/office/officeart/2016/7/layout/LinearBlockProcessNumbered"/>
    <dgm:cxn modelId="{06B37BC7-B70D-48FB-81D0-1C006C70A25B}" type="presOf" srcId="{0515F96F-81DF-4AB4-B981-83D6BA0122D1}" destId="{4A864CCD-C87C-4A59-94A2-8EF87917FBC2}" srcOrd="0" destOrd="0" presId="urn:microsoft.com/office/officeart/2016/7/layout/LinearBlockProcessNumbered"/>
    <dgm:cxn modelId="{1D85EDD0-1B68-4B72-8DC5-2CC6C11F5BC0}" srcId="{90A9D6BB-B2F1-4A43-8F64-A906C68F2FBA}" destId="{0515F96F-81DF-4AB4-B981-83D6BA0122D1}" srcOrd="1" destOrd="0" parTransId="{1A64237C-054F-4261-ACA5-5E56BCBC9903}" sibTransId="{5490F54A-F401-47C6-9304-58C66809FA1F}"/>
    <dgm:cxn modelId="{2D24DDFC-C783-48D8-88B4-FF9FA1DFE3AE}" type="presOf" srcId="{A007EC86-E89B-483A-A7CC-3AF27C26EBAD}" destId="{A3EBA318-C739-4314-98A4-C7FD91ED1AE3}" srcOrd="0" destOrd="0" presId="urn:microsoft.com/office/officeart/2016/7/layout/LinearBlockProcessNumbered"/>
    <dgm:cxn modelId="{90D9F416-49D6-411D-BCE8-B90C8C4C90E4}" type="presParOf" srcId="{7404331E-6958-4B43-BBF4-B427DF78820D}" destId="{83E71A8B-C2E6-4BDC-B241-74A83D23BAEF}" srcOrd="0" destOrd="0" presId="urn:microsoft.com/office/officeart/2016/7/layout/LinearBlockProcessNumbered"/>
    <dgm:cxn modelId="{08EA8CC3-3411-45DC-82C1-5BD7D94DD2C2}" type="presParOf" srcId="{83E71A8B-C2E6-4BDC-B241-74A83D23BAEF}" destId="{588A2C68-A134-40FF-8170-11942562BB7B}" srcOrd="0" destOrd="0" presId="urn:microsoft.com/office/officeart/2016/7/layout/LinearBlockProcessNumbered"/>
    <dgm:cxn modelId="{3497A55D-61D4-4A3C-953E-59BE32E3BB24}" type="presParOf" srcId="{83E71A8B-C2E6-4BDC-B241-74A83D23BAEF}" destId="{A3EBA318-C739-4314-98A4-C7FD91ED1AE3}" srcOrd="1" destOrd="0" presId="urn:microsoft.com/office/officeart/2016/7/layout/LinearBlockProcessNumbered"/>
    <dgm:cxn modelId="{9D693676-AC9C-4754-BAE8-2077079C3D4A}" type="presParOf" srcId="{83E71A8B-C2E6-4BDC-B241-74A83D23BAEF}" destId="{83555C9B-0EE3-4A7C-B37B-D2C50E8FC0A7}" srcOrd="2" destOrd="0" presId="urn:microsoft.com/office/officeart/2016/7/layout/LinearBlockProcessNumbered"/>
    <dgm:cxn modelId="{C92B2950-21F9-4E40-9FE5-5B517C873B20}" type="presParOf" srcId="{7404331E-6958-4B43-BBF4-B427DF78820D}" destId="{6105D288-21F3-491D-8E3C-12D486473D9F}" srcOrd="1" destOrd="0" presId="urn:microsoft.com/office/officeart/2016/7/layout/LinearBlockProcessNumbered"/>
    <dgm:cxn modelId="{BBE4FB64-9B72-4DD5-974B-A1CB3C93BBEA}" type="presParOf" srcId="{7404331E-6958-4B43-BBF4-B427DF78820D}" destId="{EC2F1232-8639-4D7F-A284-28E81DF1A2C5}" srcOrd="2" destOrd="0" presId="urn:microsoft.com/office/officeart/2016/7/layout/LinearBlockProcessNumbered"/>
    <dgm:cxn modelId="{EDB8BEF6-EA88-4C4F-8FD9-1C76361E82B3}" type="presParOf" srcId="{EC2F1232-8639-4D7F-A284-28E81DF1A2C5}" destId="{4A864CCD-C87C-4A59-94A2-8EF87917FBC2}" srcOrd="0" destOrd="0" presId="urn:microsoft.com/office/officeart/2016/7/layout/LinearBlockProcessNumbered"/>
    <dgm:cxn modelId="{C5F6D899-1F03-42A2-9DBE-EF4FF4EB82F9}" type="presParOf" srcId="{EC2F1232-8639-4D7F-A284-28E81DF1A2C5}" destId="{4F5773D3-52B5-4D6D-B658-931F16D7F75F}" srcOrd="1" destOrd="0" presId="urn:microsoft.com/office/officeart/2016/7/layout/LinearBlockProcessNumbered"/>
    <dgm:cxn modelId="{4539D213-9C6E-4C57-9531-99ADB0902AEB}" type="presParOf" srcId="{EC2F1232-8639-4D7F-A284-28E81DF1A2C5}" destId="{0E3952A3-8FDC-40AE-B185-634C0458000F}" srcOrd="2" destOrd="0" presId="urn:microsoft.com/office/officeart/2016/7/layout/LinearBlockProcessNumbered"/>
    <dgm:cxn modelId="{A3FA4B63-D917-4F49-BF3D-AA634EE34382}" type="presParOf" srcId="{7404331E-6958-4B43-BBF4-B427DF78820D}" destId="{1AF7C74E-4682-4A54-B3BF-A6A1C85A2E11}" srcOrd="3" destOrd="0" presId="urn:microsoft.com/office/officeart/2016/7/layout/LinearBlockProcessNumbered"/>
    <dgm:cxn modelId="{C492290D-6670-490B-A67C-7D6A6E97FE76}" type="presParOf" srcId="{7404331E-6958-4B43-BBF4-B427DF78820D}" destId="{0A7BA742-E402-44C4-BEBB-FFA28D645026}" srcOrd="4" destOrd="0" presId="urn:microsoft.com/office/officeart/2016/7/layout/LinearBlockProcessNumbered"/>
    <dgm:cxn modelId="{DA210D3E-1043-42F3-9DBC-6F536B5C873C}" type="presParOf" srcId="{0A7BA742-E402-44C4-BEBB-FFA28D645026}" destId="{83240542-BF5F-46EB-A184-F405E7A52402}" srcOrd="0" destOrd="0" presId="urn:microsoft.com/office/officeart/2016/7/layout/LinearBlockProcessNumbered"/>
    <dgm:cxn modelId="{033F1B19-A4D7-4D58-9915-15823F850B86}" type="presParOf" srcId="{0A7BA742-E402-44C4-BEBB-FFA28D645026}" destId="{DEEA19DE-F6FE-4598-9C04-EBC49E4138AA}" srcOrd="1" destOrd="0" presId="urn:microsoft.com/office/officeart/2016/7/layout/LinearBlockProcessNumbered"/>
    <dgm:cxn modelId="{BC561D89-1681-4CD5-9864-BDABEC12EF1C}" type="presParOf" srcId="{0A7BA742-E402-44C4-BEBB-FFA28D645026}" destId="{752D9D90-634B-45F0-8606-334D443943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9719A-FE81-40F2-87E9-1AC4C2532C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D81A8-9D70-4621-9F7C-BD5A62D8D7B0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современного </a:t>
          </a:r>
          <a:r>
            <a:rPr lang="ru-RU" dirty="0" err="1">
              <a:latin typeface="Gill Sans Nova"/>
            </a:rPr>
            <a:t>микрофреймворка</a:t>
          </a:r>
          <a:r>
            <a:rPr lang="ru-RU" dirty="0">
              <a:latin typeface="Gill Sans Nova"/>
            </a:rPr>
            <a:t> </a:t>
          </a:r>
          <a:r>
            <a:rPr lang="ru-RU" dirty="0" err="1">
              <a:latin typeface="Gill Sans Nova"/>
            </a:rPr>
            <a:t>Flask</a:t>
          </a:r>
          <a:endParaRPr lang="ru-RU" dirty="0"/>
        </a:p>
      </dgm:t>
    </dgm:pt>
    <dgm:pt modelId="{23CC8792-071F-4492-A9D7-AAF757D1E9CE}" type="parTrans" cxnId="{BE4FD68B-E132-43A9-BCB5-88E8BA0D3904}">
      <dgm:prSet/>
      <dgm:spPr/>
      <dgm:t>
        <a:bodyPr/>
        <a:lstStyle/>
        <a:p>
          <a:endParaRPr lang="ru-RU"/>
        </a:p>
      </dgm:t>
    </dgm:pt>
    <dgm:pt modelId="{95D6AEF9-CBCA-4192-9650-1EA7A31885E9}" type="sibTrans" cxnId="{BE4FD68B-E132-43A9-BCB5-88E8BA0D3904}">
      <dgm:prSet/>
      <dgm:spPr/>
      <dgm:t>
        <a:bodyPr/>
        <a:lstStyle/>
        <a:p>
          <a:endParaRPr lang="ru-RU"/>
        </a:p>
      </dgm:t>
    </dgm:pt>
    <dgm:pt modelId="{23CC9FC0-41C2-4922-AAE8-B941CB444B2D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Применение архитектурный</a:t>
          </a:r>
          <a:r>
            <a:rPr lang="ru-RU" dirty="0"/>
            <a:t> стиль взаимодействия </a:t>
          </a:r>
          <a:r>
            <a:rPr lang="ru-RU" dirty="0">
              <a:latin typeface="Gill Sans Nova"/>
            </a:rPr>
            <a:t>компонентов приложения REST</a:t>
          </a:r>
          <a:endParaRPr lang="ru-RU" dirty="0"/>
        </a:p>
      </dgm:t>
    </dgm:pt>
    <dgm:pt modelId="{48390C97-E5D3-4E63-95D4-0F095EEE4CA1}" type="parTrans" cxnId="{359FA90A-402A-414F-9E0A-A0F32D1877BC}">
      <dgm:prSet/>
      <dgm:spPr/>
      <dgm:t>
        <a:bodyPr/>
        <a:lstStyle/>
        <a:p>
          <a:endParaRPr lang="ru-RU"/>
        </a:p>
      </dgm:t>
    </dgm:pt>
    <dgm:pt modelId="{36A46D42-E263-4253-B3BB-8C9CB0C31C38}" type="sibTrans" cxnId="{359FA90A-402A-414F-9E0A-A0F32D1877BC}">
      <dgm:prSet/>
      <dgm:spPr/>
      <dgm:t>
        <a:bodyPr/>
        <a:lstStyle/>
        <a:p>
          <a:endParaRPr lang="ru-RU"/>
        </a:p>
      </dgm:t>
    </dgm:pt>
    <dgm:pt modelId="{F9BC4E7A-CA93-4194-A7D5-DF2682341F3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Программирование плеера HLS &lt;TODO&gt;</a:t>
          </a:r>
          <a:endParaRPr lang="ru-RU" dirty="0"/>
        </a:p>
      </dgm:t>
    </dgm:pt>
    <dgm:pt modelId="{0BF262CF-5661-4F26-B35E-5EDD0689DB6D}" type="parTrans" cxnId="{1F7B995C-C249-409D-AF6D-701B2BEE66F8}">
      <dgm:prSet/>
      <dgm:spPr/>
      <dgm:t>
        <a:bodyPr/>
        <a:lstStyle/>
        <a:p>
          <a:endParaRPr lang="ru-RU"/>
        </a:p>
      </dgm:t>
    </dgm:pt>
    <dgm:pt modelId="{DC4B7CD4-0C6C-491A-98F7-2D0CBE7EFBE4}" type="sibTrans" cxnId="{1F7B995C-C249-409D-AF6D-701B2BEE66F8}">
      <dgm:prSet/>
      <dgm:spPr/>
      <dgm:t>
        <a:bodyPr/>
        <a:lstStyle/>
        <a:p>
          <a:endParaRPr lang="ru-RU"/>
        </a:p>
      </dgm:t>
    </dgm:pt>
    <dgm:pt modelId="{824683ED-8B27-4782-98B9-3850857C8115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Развертывание</a:t>
          </a:r>
          <a:r>
            <a:rPr lang="ru-RU" dirty="0"/>
            <a:t> и </a:t>
          </a:r>
          <a:r>
            <a:rPr lang="ru-RU" dirty="0">
              <a:latin typeface="Gill Sans Nova"/>
            </a:rPr>
            <a:t>запуск сайта</a:t>
          </a:r>
          <a:r>
            <a:rPr lang="ru-RU" dirty="0"/>
            <a:t> </a:t>
          </a:r>
          <a:r>
            <a:rPr lang="ru-RU" dirty="0">
              <a:latin typeface="Gill Sans Nova"/>
            </a:rPr>
            <a:t>на хостинге</a:t>
          </a:r>
          <a:endParaRPr lang="ru-RU" dirty="0"/>
        </a:p>
      </dgm:t>
    </dgm:pt>
    <dgm:pt modelId="{A1D35E90-D4F8-4C17-8F2F-AFF46A1046C4}" type="parTrans" cxnId="{32C6BC51-FAF7-4243-93D1-372BE124F036}">
      <dgm:prSet/>
      <dgm:spPr/>
      <dgm:t>
        <a:bodyPr/>
        <a:lstStyle/>
        <a:p>
          <a:endParaRPr lang="ru-RU"/>
        </a:p>
      </dgm:t>
    </dgm:pt>
    <dgm:pt modelId="{DA896C70-4201-44AD-BE6B-D92F467CC8F7}" type="sibTrans" cxnId="{32C6BC51-FAF7-4243-93D1-372BE124F036}">
      <dgm:prSet/>
      <dgm:spPr/>
      <dgm:t>
        <a:bodyPr/>
        <a:lstStyle/>
        <a:p>
          <a:endParaRPr lang="ru-RU"/>
        </a:p>
      </dgm:t>
    </dgm:pt>
    <dgm:pt modelId="{2FB32DD2-C90A-4425-86F5-EC9E913759F0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 </a:t>
          </a:r>
          <a:r>
            <a:rPr lang="ru-RU" dirty="0" err="1">
              <a:latin typeface="Gill Sans Nova"/>
            </a:rPr>
            <a:t>SQLAlchemy</a:t>
          </a:r>
          <a:r>
            <a:rPr lang="ru-RU" dirty="0">
              <a:latin typeface="Gill Sans Nova"/>
            </a:rPr>
            <a:t>, применяющую</a:t>
          </a:r>
          <a:r>
            <a:rPr lang="ru-RU" dirty="0"/>
            <a:t> технологию ORM</a:t>
          </a:r>
        </a:p>
      </dgm:t>
    </dgm:pt>
    <dgm:pt modelId="{3A679DF5-48D4-4DE2-A4F4-5C5A05C7BDAB}" type="parTrans" cxnId="{F83A5736-6550-4000-AE56-BD639C0D85BC}">
      <dgm:prSet/>
      <dgm:spPr/>
      <dgm:t>
        <a:bodyPr/>
        <a:lstStyle/>
        <a:p>
          <a:endParaRPr lang="ru-RU"/>
        </a:p>
      </dgm:t>
    </dgm:pt>
    <dgm:pt modelId="{A0999FF5-4F1D-46B1-AD56-BD29EF1641F7}" type="sibTrans" cxnId="{F83A5736-6550-4000-AE56-BD639C0D85BC}">
      <dgm:prSet/>
      <dgm:spPr/>
      <dgm:t>
        <a:bodyPr/>
        <a:lstStyle/>
        <a:p>
          <a:endParaRPr lang="ru-RU"/>
        </a:p>
      </dgm:t>
    </dgm:pt>
    <dgm:pt modelId="{28696F36-6E70-4994-BA86-EE398D57E2A2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Заготовка </a:t>
          </a:r>
          <a:r>
            <a:rPr lang="ru-RU" dirty="0"/>
            <a:t>шаблонов HTML</a:t>
          </a:r>
          <a:r>
            <a:rPr lang="ru-RU" dirty="0">
              <a:latin typeface="Gill Sans Nova"/>
            </a:rPr>
            <a:t> для их последующего рендера</a:t>
          </a:r>
          <a:endParaRPr lang="ru-RU" dirty="0"/>
        </a:p>
      </dgm:t>
    </dgm:pt>
    <dgm:pt modelId="{949B8DB2-C2EE-490C-BF9F-0AF8CF679667}" type="parTrans" cxnId="{32B7652B-7C54-4B6E-9D85-A6033EBFDA19}">
      <dgm:prSet/>
      <dgm:spPr/>
      <dgm:t>
        <a:bodyPr/>
        <a:lstStyle/>
        <a:p>
          <a:endParaRPr lang="ru-RU"/>
        </a:p>
      </dgm:t>
    </dgm:pt>
    <dgm:pt modelId="{6A57837A-263C-4BDA-8BF2-E9EAE32FB229}" type="sibTrans" cxnId="{32B7652B-7C54-4B6E-9D85-A6033EBFDA19}">
      <dgm:prSet/>
      <dgm:spPr/>
      <dgm:t>
        <a:bodyPr/>
        <a:lstStyle/>
        <a:p>
          <a:endParaRPr lang="ru-RU"/>
        </a:p>
      </dgm:t>
    </dgm:pt>
    <dgm:pt modelId="{C163954B-C0FA-4DA5-A998-D541D6B53F1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API &lt;TODO&gt;</a:t>
          </a:r>
        </a:p>
      </dgm:t>
    </dgm:pt>
    <dgm:pt modelId="{E31E25DA-C29F-474F-B807-133A691AE328}" type="parTrans" cxnId="{B7A3831D-136E-4CB8-A3A6-9711E675074C}">
      <dgm:prSet/>
      <dgm:spPr/>
      <dgm:t>
        <a:bodyPr/>
        <a:lstStyle/>
        <a:p>
          <a:endParaRPr lang="ru-RU"/>
        </a:p>
      </dgm:t>
    </dgm:pt>
    <dgm:pt modelId="{5CDA517F-835E-47E7-B87A-28598E402EBB}" type="sibTrans" cxnId="{B7A3831D-136E-4CB8-A3A6-9711E675074C}">
      <dgm:prSet/>
      <dgm:spPr/>
      <dgm:t>
        <a:bodyPr/>
        <a:lstStyle/>
        <a:p>
          <a:endParaRPr lang="ru-RU"/>
        </a:p>
      </dgm:t>
    </dgm:pt>
    <dgm:pt modelId="{2C6B4F60-10D4-41E8-9BD7-813EAA476EB3}" type="pres">
      <dgm:prSet presAssocID="{6259719A-FE81-40F2-87E9-1AC4C2532CA4}" presName="vert0" presStyleCnt="0">
        <dgm:presLayoutVars>
          <dgm:dir/>
          <dgm:animOne val="branch"/>
          <dgm:animLvl val="lvl"/>
        </dgm:presLayoutVars>
      </dgm:prSet>
      <dgm:spPr/>
    </dgm:pt>
    <dgm:pt modelId="{7A336802-E633-4DC7-8A8B-16AA2BF91863}" type="pres">
      <dgm:prSet presAssocID="{AC4D81A8-9D70-4621-9F7C-BD5A62D8D7B0}" presName="thickLine" presStyleLbl="alignNode1" presStyleIdx="0" presStyleCnt="7"/>
      <dgm:spPr/>
    </dgm:pt>
    <dgm:pt modelId="{E0E58611-E14E-448F-BC1A-C5CCE159DBE9}" type="pres">
      <dgm:prSet presAssocID="{AC4D81A8-9D70-4621-9F7C-BD5A62D8D7B0}" presName="horz1" presStyleCnt="0"/>
      <dgm:spPr/>
    </dgm:pt>
    <dgm:pt modelId="{348E3E41-AFD1-4876-80C8-56FFCD31B7D7}" type="pres">
      <dgm:prSet presAssocID="{AC4D81A8-9D70-4621-9F7C-BD5A62D8D7B0}" presName="tx1" presStyleLbl="revTx" presStyleIdx="0" presStyleCnt="7"/>
      <dgm:spPr/>
    </dgm:pt>
    <dgm:pt modelId="{FD939291-F15C-47EA-9B24-B1C0ABD90E00}" type="pres">
      <dgm:prSet presAssocID="{AC4D81A8-9D70-4621-9F7C-BD5A62D8D7B0}" presName="vert1" presStyleCnt="0"/>
      <dgm:spPr/>
    </dgm:pt>
    <dgm:pt modelId="{8D06E1FD-262E-4CA0-BD66-902AD33FEBE5}" type="pres">
      <dgm:prSet presAssocID="{28696F36-6E70-4994-BA86-EE398D57E2A2}" presName="thickLine" presStyleLbl="alignNode1" presStyleIdx="1" presStyleCnt="7"/>
      <dgm:spPr/>
    </dgm:pt>
    <dgm:pt modelId="{8A9CDCAF-86DF-4C18-8824-E21753C91545}" type="pres">
      <dgm:prSet presAssocID="{28696F36-6E70-4994-BA86-EE398D57E2A2}" presName="horz1" presStyleCnt="0"/>
      <dgm:spPr/>
    </dgm:pt>
    <dgm:pt modelId="{1DE8BFD0-F54F-433D-AA84-DCB08FC7EBBD}" type="pres">
      <dgm:prSet presAssocID="{28696F36-6E70-4994-BA86-EE398D57E2A2}" presName="tx1" presStyleLbl="revTx" presStyleIdx="1" presStyleCnt="7"/>
      <dgm:spPr/>
    </dgm:pt>
    <dgm:pt modelId="{B5346BA4-0F26-4061-BEFB-40390A8AECE4}" type="pres">
      <dgm:prSet presAssocID="{28696F36-6E70-4994-BA86-EE398D57E2A2}" presName="vert1" presStyleCnt="0"/>
      <dgm:spPr/>
    </dgm:pt>
    <dgm:pt modelId="{CB548946-3937-46E2-991A-821D2DE2EE73}" type="pres">
      <dgm:prSet presAssocID="{2FB32DD2-C90A-4425-86F5-EC9E913759F0}" presName="thickLine" presStyleLbl="alignNode1" presStyleIdx="2" presStyleCnt="7"/>
      <dgm:spPr/>
    </dgm:pt>
    <dgm:pt modelId="{645FDCD1-FE74-49B4-98F7-D72A066A0338}" type="pres">
      <dgm:prSet presAssocID="{2FB32DD2-C90A-4425-86F5-EC9E913759F0}" presName="horz1" presStyleCnt="0"/>
      <dgm:spPr/>
    </dgm:pt>
    <dgm:pt modelId="{8B8F10E1-EBFB-4D4C-8E27-19C1A270627E}" type="pres">
      <dgm:prSet presAssocID="{2FB32DD2-C90A-4425-86F5-EC9E913759F0}" presName="tx1" presStyleLbl="revTx" presStyleIdx="2" presStyleCnt="7"/>
      <dgm:spPr/>
    </dgm:pt>
    <dgm:pt modelId="{F9944773-BDDC-475A-AABD-08A118C7A525}" type="pres">
      <dgm:prSet presAssocID="{2FB32DD2-C90A-4425-86F5-EC9E913759F0}" presName="vert1" presStyleCnt="0"/>
      <dgm:spPr/>
    </dgm:pt>
    <dgm:pt modelId="{F7C1AA38-8F97-4706-AE42-5314D089CC7E}" type="pres">
      <dgm:prSet presAssocID="{23CC9FC0-41C2-4922-AAE8-B941CB444B2D}" presName="thickLine" presStyleLbl="alignNode1" presStyleIdx="3" presStyleCnt="7"/>
      <dgm:spPr/>
    </dgm:pt>
    <dgm:pt modelId="{601FCFC0-7CC6-49EA-A859-EFD937BDCE03}" type="pres">
      <dgm:prSet presAssocID="{23CC9FC0-41C2-4922-AAE8-B941CB444B2D}" presName="horz1" presStyleCnt="0"/>
      <dgm:spPr/>
    </dgm:pt>
    <dgm:pt modelId="{BA00C1B9-3966-478E-AB05-7808EBF40B2B}" type="pres">
      <dgm:prSet presAssocID="{23CC9FC0-41C2-4922-AAE8-B941CB444B2D}" presName="tx1" presStyleLbl="revTx" presStyleIdx="3" presStyleCnt="7"/>
      <dgm:spPr/>
    </dgm:pt>
    <dgm:pt modelId="{005C64BD-EB7B-437E-8E7A-E451F237ABFC}" type="pres">
      <dgm:prSet presAssocID="{23CC9FC0-41C2-4922-AAE8-B941CB444B2D}" presName="vert1" presStyleCnt="0"/>
      <dgm:spPr/>
    </dgm:pt>
    <dgm:pt modelId="{CA2DE171-5D44-4F81-A1A6-154D47A867FE}" type="pres">
      <dgm:prSet presAssocID="{F9BC4E7A-CA93-4194-A7D5-DF2682341F37}" presName="thickLine" presStyleLbl="alignNode1" presStyleIdx="4" presStyleCnt="7"/>
      <dgm:spPr/>
    </dgm:pt>
    <dgm:pt modelId="{4DD2A785-7E47-4393-ABF2-D117AA2EC941}" type="pres">
      <dgm:prSet presAssocID="{F9BC4E7A-CA93-4194-A7D5-DF2682341F37}" presName="horz1" presStyleCnt="0"/>
      <dgm:spPr/>
    </dgm:pt>
    <dgm:pt modelId="{219D17D9-8942-4054-A011-4C9BA44CEE8A}" type="pres">
      <dgm:prSet presAssocID="{F9BC4E7A-CA93-4194-A7D5-DF2682341F37}" presName="tx1" presStyleLbl="revTx" presStyleIdx="4" presStyleCnt="7"/>
      <dgm:spPr/>
    </dgm:pt>
    <dgm:pt modelId="{1E49D04C-9A33-41B9-9B79-11E63ED1EB10}" type="pres">
      <dgm:prSet presAssocID="{F9BC4E7A-CA93-4194-A7D5-DF2682341F37}" presName="vert1" presStyleCnt="0"/>
      <dgm:spPr/>
    </dgm:pt>
    <dgm:pt modelId="{2EC0E6D7-F7E1-4AAF-B0F5-7C41FEFE0FAB}" type="pres">
      <dgm:prSet presAssocID="{C163954B-C0FA-4DA5-A998-D541D6B53F18}" presName="thickLine" presStyleLbl="alignNode1" presStyleIdx="5" presStyleCnt="7"/>
      <dgm:spPr/>
    </dgm:pt>
    <dgm:pt modelId="{C4FEEBB2-7B04-4994-ADD2-EA28BA43DA5D}" type="pres">
      <dgm:prSet presAssocID="{C163954B-C0FA-4DA5-A998-D541D6B53F18}" presName="horz1" presStyleCnt="0"/>
      <dgm:spPr/>
    </dgm:pt>
    <dgm:pt modelId="{3F7F96C2-9F2E-44F3-832A-229FC081F208}" type="pres">
      <dgm:prSet presAssocID="{C163954B-C0FA-4DA5-A998-D541D6B53F18}" presName="tx1" presStyleLbl="revTx" presStyleIdx="5" presStyleCnt="7"/>
      <dgm:spPr/>
    </dgm:pt>
    <dgm:pt modelId="{1234BBB4-F516-44B2-987F-919146095062}" type="pres">
      <dgm:prSet presAssocID="{C163954B-C0FA-4DA5-A998-D541D6B53F18}" presName="vert1" presStyleCnt="0"/>
      <dgm:spPr/>
    </dgm:pt>
    <dgm:pt modelId="{ABBFFB76-A5B9-44CB-9617-9DEC8239FABF}" type="pres">
      <dgm:prSet presAssocID="{824683ED-8B27-4782-98B9-3850857C8115}" presName="thickLine" presStyleLbl="alignNode1" presStyleIdx="6" presStyleCnt="7"/>
      <dgm:spPr/>
    </dgm:pt>
    <dgm:pt modelId="{6A7CDA5D-9824-483B-A44E-0B957B26B5A4}" type="pres">
      <dgm:prSet presAssocID="{824683ED-8B27-4782-98B9-3850857C8115}" presName="horz1" presStyleCnt="0"/>
      <dgm:spPr/>
    </dgm:pt>
    <dgm:pt modelId="{24FFEE5F-38A0-4CC9-A5C0-3C24D7847F86}" type="pres">
      <dgm:prSet presAssocID="{824683ED-8B27-4782-98B9-3850857C8115}" presName="tx1" presStyleLbl="revTx" presStyleIdx="6" presStyleCnt="7"/>
      <dgm:spPr/>
    </dgm:pt>
    <dgm:pt modelId="{D458F641-8714-49B7-BC83-139537585138}" type="pres">
      <dgm:prSet presAssocID="{824683ED-8B27-4782-98B9-3850857C8115}" presName="vert1" presStyleCnt="0"/>
      <dgm:spPr/>
    </dgm:pt>
  </dgm:ptLst>
  <dgm:cxnLst>
    <dgm:cxn modelId="{359FA90A-402A-414F-9E0A-A0F32D1877BC}" srcId="{6259719A-FE81-40F2-87E9-1AC4C2532CA4}" destId="{23CC9FC0-41C2-4922-AAE8-B941CB444B2D}" srcOrd="3" destOrd="0" parTransId="{48390C97-E5D3-4E63-95D4-0F095EEE4CA1}" sibTransId="{36A46D42-E263-4253-B3BB-8C9CB0C31C38}"/>
    <dgm:cxn modelId="{B7A3831D-136E-4CB8-A3A6-9711E675074C}" srcId="{6259719A-FE81-40F2-87E9-1AC4C2532CA4}" destId="{C163954B-C0FA-4DA5-A998-D541D6B53F18}" srcOrd="5" destOrd="0" parTransId="{E31E25DA-C29F-474F-B807-133A691AE328}" sibTransId="{5CDA517F-835E-47E7-B87A-28598E402EBB}"/>
    <dgm:cxn modelId="{63911C26-35D2-4744-B4C5-10C818591171}" type="presOf" srcId="{824683ED-8B27-4782-98B9-3850857C8115}" destId="{24FFEE5F-38A0-4CC9-A5C0-3C24D7847F86}" srcOrd="0" destOrd="0" presId="urn:microsoft.com/office/officeart/2008/layout/LinedList"/>
    <dgm:cxn modelId="{92064426-9D15-4DA6-854F-78C0097255E5}" type="presOf" srcId="{2FB32DD2-C90A-4425-86F5-EC9E913759F0}" destId="{8B8F10E1-EBFB-4D4C-8E27-19C1A270627E}" srcOrd="0" destOrd="0" presId="urn:microsoft.com/office/officeart/2008/layout/LinedList"/>
    <dgm:cxn modelId="{32B7652B-7C54-4B6E-9D85-A6033EBFDA19}" srcId="{6259719A-FE81-40F2-87E9-1AC4C2532CA4}" destId="{28696F36-6E70-4994-BA86-EE398D57E2A2}" srcOrd="1" destOrd="0" parTransId="{949B8DB2-C2EE-490C-BF9F-0AF8CF679667}" sibTransId="{6A57837A-263C-4BDA-8BF2-E9EAE32FB229}"/>
    <dgm:cxn modelId="{F83A5736-6550-4000-AE56-BD639C0D85BC}" srcId="{6259719A-FE81-40F2-87E9-1AC4C2532CA4}" destId="{2FB32DD2-C90A-4425-86F5-EC9E913759F0}" srcOrd="2" destOrd="0" parTransId="{3A679DF5-48D4-4DE2-A4F4-5C5A05C7BDAB}" sibTransId="{A0999FF5-4F1D-46B1-AD56-BD29EF1641F7}"/>
    <dgm:cxn modelId="{1F7B995C-C249-409D-AF6D-701B2BEE66F8}" srcId="{6259719A-FE81-40F2-87E9-1AC4C2532CA4}" destId="{F9BC4E7A-CA93-4194-A7D5-DF2682341F37}" srcOrd="4" destOrd="0" parTransId="{0BF262CF-5661-4F26-B35E-5EDD0689DB6D}" sibTransId="{DC4B7CD4-0C6C-491A-98F7-2D0CBE7EFBE4}"/>
    <dgm:cxn modelId="{ECC42C44-94BE-4AE6-AF21-446C6D231E0F}" type="presOf" srcId="{AC4D81A8-9D70-4621-9F7C-BD5A62D8D7B0}" destId="{348E3E41-AFD1-4876-80C8-56FFCD31B7D7}" srcOrd="0" destOrd="0" presId="urn:microsoft.com/office/officeart/2008/layout/LinedList"/>
    <dgm:cxn modelId="{9219804A-789A-46B0-8235-91C974B16177}" type="presOf" srcId="{C163954B-C0FA-4DA5-A998-D541D6B53F18}" destId="{3F7F96C2-9F2E-44F3-832A-229FC081F208}" srcOrd="0" destOrd="0" presId="urn:microsoft.com/office/officeart/2008/layout/LinedList"/>
    <dgm:cxn modelId="{32C6BC51-FAF7-4243-93D1-372BE124F036}" srcId="{6259719A-FE81-40F2-87E9-1AC4C2532CA4}" destId="{824683ED-8B27-4782-98B9-3850857C8115}" srcOrd="6" destOrd="0" parTransId="{A1D35E90-D4F8-4C17-8F2F-AFF46A1046C4}" sibTransId="{DA896C70-4201-44AD-BE6B-D92F467CC8F7}"/>
    <dgm:cxn modelId="{BE4FD68B-E132-43A9-BCB5-88E8BA0D3904}" srcId="{6259719A-FE81-40F2-87E9-1AC4C2532CA4}" destId="{AC4D81A8-9D70-4621-9F7C-BD5A62D8D7B0}" srcOrd="0" destOrd="0" parTransId="{23CC8792-071F-4492-A9D7-AAF757D1E9CE}" sibTransId="{95D6AEF9-CBCA-4192-9650-1EA7A31885E9}"/>
    <dgm:cxn modelId="{2CBC9B9F-760B-4DFF-92DD-E5CEF05992BF}" type="presOf" srcId="{6259719A-FE81-40F2-87E9-1AC4C2532CA4}" destId="{2C6B4F60-10D4-41E8-9BD7-813EAA476EB3}" srcOrd="0" destOrd="0" presId="urn:microsoft.com/office/officeart/2008/layout/LinedList"/>
    <dgm:cxn modelId="{6A0DA9B4-1297-4B71-AB43-0DEC901B0CF8}" type="presOf" srcId="{28696F36-6E70-4994-BA86-EE398D57E2A2}" destId="{1DE8BFD0-F54F-433D-AA84-DCB08FC7EBBD}" srcOrd="0" destOrd="0" presId="urn:microsoft.com/office/officeart/2008/layout/LinedList"/>
    <dgm:cxn modelId="{5B7322C4-460F-4E89-88CE-D5BC10D39ECC}" type="presOf" srcId="{23CC9FC0-41C2-4922-AAE8-B941CB444B2D}" destId="{BA00C1B9-3966-478E-AB05-7808EBF40B2B}" srcOrd="0" destOrd="0" presId="urn:microsoft.com/office/officeart/2008/layout/LinedList"/>
    <dgm:cxn modelId="{CC47F1CB-8BCF-4A3C-B1E6-A671548B3F4E}" type="presOf" srcId="{F9BC4E7A-CA93-4194-A7D5-DF2682341F37}" destId="{219D17D9-8942-4054-A011-4C9BA44CEE8A}" srcOrd="0" destOrd="0" presId="urn:microsoft.com/office/officeart/2008/layout/LinedList"/>
    <dgm:cxn modelId="{7179D8B6-AFF3-4FBF-BF7A-3356F69E8D98}" type="presParOf" srcId="{2C6B4F60-10D4-41E8-9BD7-813EAA476EB3}" destId="{7A336802-E633-4DC7-8A8B-16AA2BF91863}" srcOrd="0" destOrd="0" presId="urn:microsoft.com/office/officeart/2008/layout/LinedList"/>
    <dgm:cxn modelId="{3C6ACDD6-B961-4904-B9F3-57DDF6758ECD}" type="presParOf" srcId="{2C6B4F60-10D4-41E8-9BD7-813EAA476EB3}" destId="{E0E58611-E14E-448F-BC1A-C5CCE159DBE9}" srcOrd="1" destOrd="0" presId="urn:microsoft.com/office/officeart/2008/layout/LinedList"/>
    <dgm:cxn modelId="{904804CC-1D0D-4BB5-AF30-4161D869A882}" type="presParOf" srcId="{E0E58611-E14E-448F-BC1A-C5CCE159DBE9}" destId="{348E3E41-AFD1-4876-80C8-56FFCD31B7D7}" srcOrd="0" destOrd="0" presId="urn:microsoft.com/office/officeart/2008/layout/LinedList"/>
    <dgm:cxn modelId="{0F72215E-6477-4130-82AA-91D45F5094C0}" type="presParOf" srcId="{E0E58611-E14E-448F-BC1A-C5CCE159DBE9}" destId="{FD939291-F15C-47EA-9B24-B1C0ABD90E00}" srcOrd="1" destOrd="0" presId="urn:microsoft.com/office/officeart/2008/layout/LinedList"/>
    <dgm:cxn modelId="{83D62DFC-FC6E-4C47-B6F8-D37A32645C6B}" type="presParOf" srcId="{2C6B4F60-10D4-41E8-9BD7-813EAA476EB3}" destId="{8D06E1FD-262E-4CA0-BD66-902AD33FEBE5}" srcOrd="2" destOrd="0" presId="urn:microsoft.com/office/officeart/2008/layout/LinedList"/>
    <dgm:cxn modelId="{1FCED5CA-7237-402B-A39E-5A4EF68FE7E0}" type="presParOf" srcId="{2C6B4F60-10D4-41E8-9BD7-813EAA476EB3}" destId="{8A9CDCAF-86DF-4C18-8824-E21753C91545}" srcOrd="3" destOrd="0" presId="urn:microsoft.com/office/officeart/2008/layout/LinedList"/>
    <dgm:cxn modelId="{DDAA1BBE-D781-4F5D-87D5-0B245C89B091}" type="presParOf" srcId="{8A9CDCAF-86DF-4C18-8824-E21753C91545}" destId="{1DE8BFD0-F54F-433D-AA84-DCB08FC7EBBD}" srcOrd="0" destOrd="0" presId="urn:microsoft.com/office/officeart/2008/layout/LinedList"/>
    <dgm:cxn modelId="{29FB8594-8D76-4C8B-9FD0-0DE10851638D}" type="presParOf" srcId="{8A9CDCAF-86DF-4C18-8824-E21753C91545}" destId="{B5346BA4-0F26-4061-BEFB-40390A8AECE4}" srcOrd="1" destOrd="0" presId="urn:microsoft.com/office/officeart/2008/layout/LinedList"/>
    <dgm:cxn modelId="{F9B3AC8C-7E5C-4CAE-977A-8F7CA321D5F5}" type="presParOf" srcId="{2C6B4F60-10D4-41E8-9BD7-813EAA476EB3}" destId="{CB548946-3937-46E2-991A-821D2DE2EE73}" srcOrd="4" destOrd="0" presId="urn:microsoft.com/office/officeart/2008/layout/LinedList"/>
    <dgm:cxn modelId="{74D4A208-444E-4815-A8E6-16268AC99828}" type="presParOf" srcId="{2C6B4F60-10D4-41E8-9BD7-813EAA476EB3}" destId="{645FDCD1-FE74-49B4-98F7-D72A066A0338}" srcOrd="5" destOrd="0" presId="urn:microsoft.com/office/officeart/2008/layout/LinedList"/>
    <dgm:cxn modelId="{45849CE6-F92D-4CEB-A538-6DBE4E3406EB}" type="presParOf" srcId="{645FDCD1-FE74-49B4-98F7-D72A066A0338}" destId="{8B8F10E1-EBFB-4D4C-8E27-19C1A270627E}" srcOrd="0" destOrd="0" presId="urn:microsoft.com/office/officeart/2008/layout/LinedList"/>
    <dgm:cxn modelId="{8FFA8B3D-99B7-42D6-99B7-95D3CE378806}" type="presParOf" srcId="{645FDCD1-FE74-49B4-98F7-D72A066A0338}" destId="{F9944773-BDDC-475A-AABD-08A118C7A525}" srcOrd="1" destOrd="0" presId="urn:microsoft.com/office/officeart/2008/layout/LinedList"/>
    <dgm:cxn modelId="{FB2796EB-A620-4E3A-95DF-261D390CB38E}" type="presParOf" srcId="{2C6B4F60-10D4-41E8-9BD7-813EAA476EB3}" destId="{F7C1AA38-8F97-4706-AE42-5314D089CC7E}" srcOrd="6" destOrd="0" presId="urn:microsoft.com/office/officeart/2008/layout/LinedList"/>
    <dgm:cxn modelId="{7A051C7C-4100-4727-B0ED-3CBE347B652F}" type="presParOf" srcId="{2C6B4F60-10D4-41E8-9BD7-813EAA476EB3}" destId="{601FCFC0-7CC6-49EA-A859-EFD937BDCE03}" srcOrd="7" destOrd="0" presId="urn:microsoft.com/office/officeart/2008/layout/LinedList"/>
    <dgm:cxn modelId="{1EB966C4-8797-41BE-B873-F323A0032F63}" type="presParOf" srcId="{601FCFC0-7CC6-49EA-A859-EFD937BDCE03}" destId="{BA00C1B9-3966-478E-AB05-7808EBF40B2B}" srcOrd="0" destOrd="0" presId="urn:microsoft.com/office/officeart/2008/layout/LinedList"/>
    <dgm:cxn modelId="{99BEDB98-41FB-4336-9936-56DF37542C45}" type="presParOf" srcId="{601FCFC0-7CC6-49EA-A859-EFD937BDCE03}" destId="{005C64BD-EB7B-437E-8E7A-E451F237ABFC}" srcOrd="1" destOrd="0" presId="urn:microsoft.com/office/officeart/2008/layout/LinedList"/>
    <dgm:cxn modelId="{61B93C0F-16AA-431A-A8F8-A402A82F488D}" type="presParOf" srcId="{2C6B4F60-10D4-41E8-9BD7-813EAA476EB3}" destId="{CA2DE171-5D44-4F81-A1A6-154D47A867FE}" srcOrd="8" destOrd="0" presId="urn:microsoft.com/office/officeart/2008/layout/LinedList"/>
    <dgm:cxn modelId="{C3767F32-415B-4FF2-81BC-CB17DE81769E}" type="presParOf" srcId="{2C6B4F60-10D4-41E8-9BD7-813EAA476EB3}" destId="{4DD2A785-7E47-4393-ABF2-D117AA2EC941}" srcOrd="9" destOrd="0" presId="urn:microsoft.com/office/officeart/2008/layout/LinedList"/>
    <dgm:cxn modelId="{75225BD8-A6A6-4552-A3DA-09C4D869675B}" type="presParOf" srcId="{4DD2A785-7E47-4393-ABF2-D117AA2EC941}" destId="{219D17D9-8942-4054-A011-4C9BA44CEE8A}" srcOrd="0" destOrd="0" presId="urn:microsoft.com/office/officeart/2008/layout/LinedList"/>
    <dgm:cxn modelId="{DF2AE288-AAA2-4462-96C1-3742B67F2058}" type="presParOf" srcId="{4DD2A785-7E47-4393-ABF2-D117AA2EC941}" destId="{1E49D04C-9A33-41B9-9B79-11E63ED1EB10}" srcOrd="1" destOrd="0" presId="urn:microsoft.com/office/officeart/2008/layout/LinedList"/>
    <dgm:cxn modelId="{24C4CB13-D084-4DA2-8854-04F8DFC6C083}" type="presParOf" srcId="{2C6B4F60-10D4-41E8-9BD7-813EAA476EB3}" destId="{2EC0E6D7-F7E1-4AAF-B0F5-7C41FEFE0FAB}" srcOrd="10" destOrd="0" presId="urn:microsoft.com/office/officeart/2008/layout/LinedList"/>
    <dgm:cxn modelId="{C9613BB3-784C-4BEF-A06E-34FF19593CD6}" type="presParOf" srcId="{2C6B4F60-10D4-41E8-9BD7-813EAA476EB3}" destId="{C4FEEBB2-7B04-4994-ADD2-EA28BA43DA5D}" srcOrd="11" destOrd="0" presId="urn:microsoft.com/office/officeart/2008/layout/LinedList"/>
    <dgm:cxn modelId="{25436A37-D134-4334-BBDA-F2A9159F3733}" type="presParOf" srcId="{C4FEEBB2-7B04-4994-ADD2-EA28BA43DA5D}" destId="{3F7F96C2-9F2E-44F3-832A-229FC081F208}" srcOrd="0" destOrd="0" presId="urn:microsoft.com/office/officeart/2008/layout/LinedList"/>
    <dgm:cxn modelId="{6AF03533-2667-4EA0-9CD3-B9677CE6AAD3}" type="presParOf" srcId="{C4FEEBB2-7B04-4994-ADD2-EA28BA43DA5D}" destId="{1234BBB4-F516-44B2-987F-919146095062}" srcOrd="1" destOrd="0" presId="urn:microsoft.com/office/officeart/2008/layout/LinedList"/>
    <dgm:cxn modelId="{CD0F5C2E-137A-4182-AEDE-8458EF8A38FF}" type="presParOf" srcId="{2C6B4F60-10D4-41E8-9BD7-813EAA476EB3}" destId="{ABBFFB76-A5B9-44CB-9617-9DEC8239FABF}" srcOrd="12" destOrd="0" presId="urn:microsoft.com/office/officeart/2008/layout/LinedList"/>
    <dgm:cxn modelId="{98D3B33F-8076-4183-B4B8-F54C4D8016F7}" type="presParOf" srcId="{2C6B4F60-10D4-41E8-9BD7-813EAA476EB3}" destId="{6A7CDA5D-9824-483B-A44E-0B957B26B5A4}" srcOrd="13" destOrd="0" presId="urn:microsoft.com/office/officeart/2008/layout/LinedList"/>
    <dgm:cxn modelId="{AA568E23-E663-4001-B230-71B7B2DF590F}" type="presParOf" srcId="{6A7CDA5D-9824-483B-A44E-0B957B26B5A4}" destId="{24FFEE5F-38A0-4CC9-A5C0-3C24D7847F86}" srcOrd="0" destOrd="0" presId="urn:microsoft.com/office/officeart/2008/layout/LinedList"/>
    <dgm:cxn modelId="{DA314633-E1E8-44D5-A545-D9B3BFD313E0}" type="presParOf" srcId="{6A7CDA5D-9824-483B-A44E-0B957B26B5A4}" destId="{D458F641-8714-49B7-BC83-1395375851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1CD31-3E88-43F4-B4E1-4697D43069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CC3984-AA77-4E8C-BDD6-036CAF5373AA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Пользователи</a:t>
          </a:r>
          <a:endParaRPr lang="ru-RU" dirty="0"/>
        </a:p>
      </dgm:t>
    </dgm:pt>
    <dgm:pt modelId="{D9064845-CA85-49CE-8CD9-392E8C211872}" type="parTrans" cxnId="{70C25C90-F9CA-47F6-A8DA-5B482B519ADE}">
      <dgm:prSet/>
      <dgm:spPr/>
      <dgm:t>
        <a:bodyPr/>
        <a:lstStyle/>
        <a:p>
          <a:endParaRPr lang="ru-RU"/>
        </a:p>
      </dgm:t>
    </dgm:pt>
    <dgm:pt modelId="{A79E80F6-461F-4AFC-99FA-5A778DA53226}" type="sibTrans" cxnId="{70C25C90-F9CA-47F6-A8DA-5B482B519ADE}">
      <dgm:prSet/>
      <dgm:spPr/>
      <dgm:t>
        <a:bodyPr/>
        <a:lstStyle/>
        <a:p>
          <a:endParaRPr lang="ru-RU"/>
        </a:p>
      </dgm:t>
    </dgm:pt>
    <dgm:pt modelId="{33B25185-8A22-494E-850D-9296236FEC0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Email</a:t>
          </a:r>
          <a:endParaRPr lang="ru-RU" dirty="0"/>
        </a:p>
      </dgm:t>
    </dgm:pt>
    <dgm:pt modelId="{2B27AC53-8AAB-483B-8D54-E85683AA8B85}" type="parTrans" cxnId="{CFEF34E5-1890-4A2B-A2B0-8D3830A5019B}">
      <dgm:prSet/>
      <dgm:spPr/>
      <dgm:t>
        <a:bodyPr/>
        <a:lstStyle/>
        <a:p>
          <a:endParaRPr lang="ru-RU"/>
        </a:p>
      </dgm:t>
    </dgm:pt>
    <dgm:pt modelId="{9FBEA6EA-A4F1-44C3-84B4-12F138C958DC}" type="sibTrans" cxnId="{CFEF34E5-1890-4A2B-A2B0-8D3830A5019B}">
      <dgm:prSet/>
      <dgm:spPr/>
      <dgm:t>
        <a:bodyPr/>
        <a:lstStyle/>
        <a:p>
          <a:endParaRPr lang="ru-RU"/>
        </a:p>
      </dgm:t>
    </dgm:pt>
    <dgm:pt modelId="{FBFA80DE-9FB9-4696-803D-698F7924ED7D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Жанры</a:t>
          </a:r>
          <a:endParaRPr lang="ru-RU" dirty="0"/>
        </a:p>
      </dgm:t>
    </dgm:pt>
    <dgm:pt modelId="{089C7A06-5499-42E0-B665-3B7BE4566D6B}" type="parTrans" cxnId="{2FB85323-9F38-4755-A78B-B4CBBD18F3B9}">
      <dgm:prSet/>
      <dgm:spPr/>
      <dgm:t>
        <a:bodyPr/>
        <a:lstStyle/>
        <a:p>
          <a:endParaRPr lang="ru-RU"/>
        </a:p>
      </dgm:t>
    </dgm:pt>
    <dgm:pt modelId="{C418EDCF-FCF8-4AF6-8BE6-51629DE4986F}" type="sibTrans" cxnId="{2FB85323-9F38-4755-A78B-B4CBBD18F3B9}">
      <dgm:prSet/>
      <dgm:spPr/>
      <dgm:t>
        <a:bodyPr/>
        <a:lstStyle/>
        <a:p>
          <a:endParaRPr lang="ru-RU"/>
        </a:p>
      </dgm:t>
    </dgm:pt>
    <dgm:pt modelId="{D9724791-759B-4F88-A09D-D9B4FA974D8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4C45F7B4-36A4-4BAC-A7EA-BEFC4C6DE387}" type="parTrans" cxnId="{25DF58D5-152F-47EE-BE5A-7021F62B0DCE}">
      <dgm:prSet/>
      <dgm:spPr/>
      <dgm:t>
        <a:bodyPr/>
        <a:lstStyle/>
        <a:p>
          <a:endParaRPr lang="ru-RU"/>
        </a:p>
      </dgm:t>
    </dgm:pt>
    <dgm:pt modelId="{6FCEC7EB-2B5E-42A6-8650-8557521C1B91}" type="sibTrans" cxnId="{25DF58D5-152F-47EE-BE5A-7021F62B0DCE}">
      <dgm:prSet/>
      <dgm:spPr/>
      <dgm:t>
        <a:bodyPr/>
        <a:lstStyle/>
        <a:p>
          <a:endParaRPr lang="ru-RU"/>
        </a:p>
      </dgm:t>
    </dgm:pt>
    <dgm:pt modelId="{5B227094-BACF-4E37-B369-80E25E87E6B6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  <a:endParaRPr lang="ru-RU" dirty="0"/>
        </a:p>
      </dgm:t>
    </dgm:pt>
    <dgm:pt modelId="{4977BF83-4631-48A9-AE47-A52F68184803}" type="parTrans" cxnId="{2B8520D5-1B3D-44E0-83FC-3EF88E46A8C3}">
      <dgm:prSet/>
      <dgm:spPr/>
      <dgm:t>
        <a:bodyPr/>
        <a:lstStyle/>
        <a:p>
          <a:endParaRPr lang="ru-RU"/>
        </a:p>
      </dgm:t>
    </dgm:pt>
    <dgm:pt modelId="{FEB149A5-AD1A-4778-A849-BD140FD3D0B3}" type="sibTrans" cxnId="{2B8520D5-1B3D-44E0-83FC-3EF88E46A8C3}">
      <dgm:prSet/>
      <dgm:spPr/>
      <dgm:t>
        <a:bodyPr/>
        <a:lstStyle/>
        <a:p>
          <a:endParaRPr lang="ru-RU"/>
        </a:p>
      </dgm:t>
    </dgm:pt>
    <dgm:pt modelId="{F950B441-1EAC-438E-8D7C-F00E869945F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Рецензии</a:t>
          </a:r>
          <a:endParaRPr lang="ru-RU" dirty="0"/>
        </a:p>
      </dgm:t>
    </dgm:pt>
    <dgm:pt modelId="{14E18948-CDF9-4A93-936F-54C56FAA19DB}" type="parTrans" cxnId="{BFEAFA05-1430-4B0F-8135-ED538EFF4800}">
      <dgm:prSet/>
      <dgm:spPr/>
      <dgm:t>
        <a:bodyPr/>
        <a:lstStyle/>
        <a:p>
          <a:endParaRPr lang="ru-RU"/>
        </a:p>
      </dgm:t>
    </dgm:pt>
    <dgm:pt modelId="{C0CFB189-B12D-4F7A-8A72-7995C3B98ACC}" type="sibTrans" cxnId="{BFEAFA05-1430-4B0F-8135-ED538EFF4800}">
      <dgm:prSet/>
      <dgm:spPr/>
      <dgm:t>
        <a:bodyPr/>
        <a:lstStyle/>
        <a:p>
          <a:endParaRPr lang="ru-RU"/>
        </a:p>
      </dgm:t>
    </dgm:pt>
    <dgm:pt modelId="{CE4F0E94-7CA9-411C-BB01-7C1B5E5C6A4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96BB7867-AEDA-45EE-B1BD-CE58B28AFDD7}" type="parTrans" cxnId="{E3BFD8E5-D49F-43D8-A5C5-3F79A835A659}">
      <dgm:prSet/>
      <dgm:spPr/>
      <dgm:t>
        <a:bodyPr/>
        <a:lstStyle/>
        <a:p>
          <a:endParaRPr lang="ru-RU"/>
        </a:p>
      </dgm:t>
    </dgm:pt>
    <dgm:pt modelId="{64AA2EE7-095C-47C3-B82F-97EB68AE5EE1}" type="sibTrans" cxnId="{E3BFD8E5-D49F-43D8-A5C5-3F79A835A659}">
      <dgm:prSet/>
      <dgm:spPr/>
      <dgm:t>
        <a:bodyPr/>
        <a:lstStyle/>
        <a:p>
          <a:endParaRPr lang="ru-RU"/>
        </a:p>
      </dgm:t>
    </dgm:pt>
    <dgm:pt modelId="{9666E861-7666-456E-9D43-56C732921418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Фильм</a:t>
          </a:r>
          <a:endParaRPr lang="ru-RU" dirty="0"/>
        </a:p>
      </dgm:t>
    </dgm:pt>
    <dgm:pt modelId="{DC946108-DCFD-40A2-A2DD-861A82DC27A0}" type="parTrans" cxnId="{986112A3-8505-4748-8CA9-CCD4489C565C}">
      <dgm:prSet/>
      <dgm:spPr/>
      <dgm:t>
        <a:bodyPr/>
        <a:lstStyle/>
        <a:p>
          <a:endParaRPr lang="ru-RU"/>
        </a:p>
      </dgm:t>
    </dgm:pt>
    <dgm:pt modelId="{5821A94F-A4A0-4DB2-BB29-77B4D675E708}" type="sibTrans" cxnId="{986112A3-8505-4748-8CA9-CCD4489C565C}">
      <dgm:prSet/>
      <dgm:spPr/>
      <dgm:t>
        <a:bodyPr/>
        <a:lstStyle/>
        <a:p>
          <a:endParaRPr lang="ru-RU"/>
        </a:p>
      </dgm:t>
    </dgm:pt>
    <dgm:pt modelId="{C6676E2F-44F0-4CEC-8421-8B770BEC3CA6}">
      <dgm:prSet phldr="0"/>
      <dgm:spPr/>
      <dgm:t>
        <a:bodyPr/>
        <a:lstStyle/>
        <a:p>
          <a:r>
            <a:rPr lang="ru-RU" dirty="0">
              <a:latin typeface="Gill Sans Nova"/>
            </a:rPr>
            <a:t>Фильмы</a:t>
          </a:r>
        </a:p>
      </dgm:t>
    </dgm:pt>
    <dgm:pt modelId="{BD07A501-C84F-4556-97BA-D4660690D9B4}" type="parTrans" cxnId="{A1013F11-7633-455A-8A0D-9C2A2854490C}">
      <dgm:prSet/>
      <dgm:spPr/>
    </dgm:pt>
    <dgm:pt modelId="{5E71B8D1-DE6B-4E1E-9FC4-EA652881A98D}" type="sibTrans" cxnId="{A1013F11-7633-455A-8A0D-9C2A2854490C}">
      <dgm:prSet/>
      <dgm:spPr/>
    </dgm:pt>
    <dgm:pt modelId="{F5511031-3F94-4C3C-90D3-1D8D012FC79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Имя пользователя</a:t>
          </a:r>
        </a:p>
      </dgm:t>
    </dgm:pt>
    <dgm:pt modelId="{A110E82A-1029-4A32-92FD-599E5E060576}" type="parTrans" cxnId="{05B70D73-EAD3-4042-807D-F0E8F7047A7D}">
      <dgm:prSet/>
      <dgm:spPr/>
    </dgm:pt>
    <dgm:pt modelId="{761AD2DD-A818-45F0-A3D1-6166557F6E8C}" type="sibTrans" cxnId="{05B70D73-EAD3-4042-807D-F0E8F7047A7D}">
      <dgm:prSet/>
      <dgm:spPr/>
    </dgm:pt>
    <dgm:pt modelId="{03F10877-700E-4C33-81E6-74EB268D174F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ID</a:t>
          </a:r>
        </a:p>
      </dgm:t>
    </dgm:pt>
    <dgm:pt modelId="{732B9A55-C217-406B-B8CD-A127572DD127}" type="parTrans" cxnId="{A1934210-0621-45DD-879C-4503613134D3}">
      <dgm:prSet/>
      <dgm:spPr/>
    </dgm:pt>
    <dgm:pt modelId="{DC4C36C7-E3BF-46C0-AE5D-DB822AB583CE}" type="sibTrans" cxnId="{A1934210-0621-45DD-879C-4503613134D3}">
      <dgm:prSet/>
      <dgm:spPr/>
    </dgm:pt>
    <dgm:pt modelId="{8BDFF42C-BD25-4783-AB53-C872583D0F7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Зашифрованный пароль</a:t>
          </a:r>
        </a:p>
      </dgm:t>
    </dgm:pt>
    <dgm:pt modelId="{D6163C06-E90C-4F38-83F6-A605D51EEA18}" type="parTrans" cxnId="{CBE81D4D-B10A-4E4C-B088-D5B25A375632}">
      <dgm:prSet/>
      <dgm:spPr/>
    </dgm:pt>
    <dgm:pt modelId="{1240A2A9-5584-400E-92BD-03F812942576}" type="sibTrans" cxnId="{CBE81D4D-B10A-4E4C-B088-D5B25A375632}">
      <dgm:prSet/>
      <dgm:spPr/>
    </dgm:pt>
    <dgm:pt modelId="{F8A03F3B-850E-4612-B10B-BAAA1F8233D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Время регистрации</a:t>
          </a:r>
        </a:p>
      </dgm:t>
    </dgm:pt>
    <dgm:pt modelId="{8650CDB5-C02E-4B78-9B83-1EDCADFC828E}" type="parTrans" cxnId="{AC616546-8E4A-4F8D-A36D-E01E452DB7BC}">
      <dgm:prSet/>
      <dgm:spPr/>
    </dgm:pt>
    <dgm:pt modelId="{64F21A1B-7552-4380-902E-6859374FF25E}" type="sibTrans" cxnId="{AC616546-8E4A-4F8D-A36D-E01E452DB7BC}">
      <dgm:prSet/>
      <dgm:spPr/>
    </dgm:pt>
    <dgm:pt modelId="{A2DCB27A-7AFA-434D-A0EE-27F1D4939C54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436AF3AE-7C38-4F22-9C32-EC83261581DE}" type="parTrans" cxnId="{15D2EFA9-9CB5-4127-88C9-D4C744C0A986}">
      <dgm:prSet/>
      <dgm:spPr/>
    </dgm:pt>
    <dgm:pt modelId="{59A330CF-152C-4391-A64A-5B7673D1B0B3}" type="sibTrans" cxnId="{15D2EFA9-9CB5-4127-88C9-D4C744C0A986}">
      <dgm:prSet/>
      <dgm:spPr/>
    </dgm:pt>
    <dgm:pt modelId="{E7448A23-B619-4CBE-BF09-A19EACDECABE}">
      <dgm:prSet phldr="0"/>
      <dgm:spPr/>
      <dgm:t>
        <a:bodyPr/>
        <a:lstStyle/>
        <a:p>
          <a:r>
            <a:rPr lang="ru-RU" dirty="0">
              <a:latin typeface="Gill Sans Nova"/>
            </a:rPr>
            <a:t>Рейтинг</a:t>
          </a:r>
        </a:p>
      </dgm:t>
    </dgm:pt>
    <dgm:pt modelId="{F6AC56C0-A356-49EB-9596-5A6310C30066}" type="parTrans" cxnId="{4A729152-03B8-446B-8099-8E97D62545EA}">
      <dgm:prSet/>
      <dgm:spPr/>
    </dgm:pt>
    <dgm:pt modelId="{7F2E4A69-C5C7-4E4A-96DD-37CEA1D2D522}" type="sibTrans" cxnId="{4A729152-03B8-446B-8099-8E97D62545EA}">
      <dgm:prSet/>
      <dgm:spPr/>
    </dgm:pt>
    <dgm:pt modelId="{346B2159-5144-4DFB-9B13-AC7A03747EE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8D011D29-B722-4782-A56F-A8B596488FAE}" type="parTrans" cxnId="{D9BCAEBC-F2F3-4E18-A2EA-E5C56BE50FC5}">
      <dgm:prSet/>
      <dgm:spPr/>
    </dgm:pt>
    <dgm:pt modelId="{9725D55A-84A6-416F-B9C6-4F3D52C845F2}" type="sibTrans" cxnId="{D9BCAEBC-F2F3-4E18-A2EA-E5C56BE50FC5}">
      <dgm:prSet/>
      <dgm:spPr/>
    </dgm:pt>
    <dgm:pt modelId="{BC3EB43A-3698-4965-BB1F-0A504163B6DE}">
      <dgm:prSet phldr="0"/>
      <dgm:spPr/>
      <dgm:t>
        <a:bodyPr/>
        <a:lstStyle/>
        <a:p>
          <a:r>
            <a:rPr lang="ru-RU" dirty="0">
              <a:latin typeface="Gill Sans Nova"/>
            </a:rPr>
            <a:t>Содержание</a:t>
          </a:r>
        </a:p>
      </dgm:t>
    </dgm:pt>
    <dgm:pt modelId="{9016E1CB-D699-45DA-B534-EFDE8DCC0887}" type="parTrans" cxnId="{D119ED2E-9AF7-4B87-9EE6-1487891AB5CE}">
      <dgm:prSet/>
      <dgm:spPr/>
    </dgm:pt>
    <dgm:pt modelId="{E2E91DC7-D935-4E8D-8898-B97010B2EB1B}" type="sibTrans" cxnId="{D119ED2E-9AF7-4B87-9EE6-1487891AB5CE}">
      <dgm:prSet/>
      <dgm:spPr/>
    </dgm:pt>
    <dgm:pt modelId="{FCC35F5C-B565-4E3A-B13A-5F7577EE03E8}">
      <dgm:prSet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</a:p>
      </dgm:t>
    </dgm:pt>
    <dgm:pt modelId="{E78A5E77-AB60-4C8B-99CC-36FF9ED4C2FB}" type="parTrans" cxnId="{AA5939EA-8B36-4794-B4B1-22F181921930}">
      <dgm:prSet/>
      <dgm:spPr/>
    </dgm:pt>
    <dgm:pt modelId="{097FE3E3-7034-4B10-B2E9-7796A8629541}" type="sibTrans" cxnId="{AA5939EA-8B36-4794-B4B1-22F181921930}">
      <dgm:prSet/>
      <dgm:spPr/>
    </dgm:pt>
    <dgm:pt modelId="{2B1FA57A-9F1A-481D-BBA3-0709A8A0E9C7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9E55C675-594C-4E85-A945-02D00134394F}" type="parTrans" cxnId="{DC6B492B-E7B1-458C-9D66-D801F6D8801F}">
      <dgm:prSet/>
      <dgm:spPr/>
    </dgm:pt>
    <dgm:pt modelId="{CD0921E8-4D75-4A6A-887A-0AF9533F69FC}" type="sibTrans" cxnId="{DC6B492B-E7B1-458C-9D66-D801F6D8801F}">
      <dgm:prSet/>
      <dgm:spPr/>
    </dgm:pt>
    <dgm:pt modelId="{5AE9E9C0-83B2-444A-9895-F9D1382E99E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Тип (фильм/сериал)</a:t>
          </a:r>
        </a:p>
      </dgm:t>
    </dgm:pt>
    <dgm:pt modelId="{0726A7C5-AA06-49E7-BE2B-AAE4F66EA806}" type="parTrans" cxnId="{0C45FAAB-C2D7-43D7-BDAF-C8FC7825748B}">
      <dgm:prSet/>
      <dgm:spPr/>
    </dgm:pt>
    <dgm:pt modelId="{5391E60A-542E-4079-8D44-105372E81AA1}" type="sibTrans" cxnId="{0C45FAAB-C2D7-43D7-BDAF-C8FC7825748B}">
      <dgm:prSet/>
      <dgm:spPr/>
    </dgm:pt>
    <dgm:pt modelId="{482179B2-BBDE-4DBB-8E68-817A8114754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F1ABB6FC-93EF-4C09-9F07-4FC119DD387A}" type="parTrans" cxnId="{7B69C789-9CC4-4788-9F50-79914E970680}">
      <dgm:prSet/>
      <dgm:spPr/>
    </dgm:pt>
    <dgm:pt modelId="{D2517F7E-36FC-4005-80B1-BA68F45D1011}" type="sibTrans" cxnId="{7B69C789-9CC4-4788-9F50-79914E970680}">
      <dgm:prSet/>
      <dgm:spPr/>
    </dgm:pt>
    <dgm:pt modelId="{9A1E4CFB-A9E5-486F-925B-9FA70AF7526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</dgm:t>
    </dgm:pt>
    <dgm:pt modelId="{8716228C-F9E9-40C8-BB32-CAE0A6FD8279}" type="parTrans" cxnId="{25DD866F-D600-44F3-8F11-E5136F4A5604}">
      <dgm:prSet/>
      <dgm:spPr/>
    </dgm:pt>
    <dgm:pt modelId="{2269711C-9997-461A-A80C-3A7BA7E5AE1D}" type="sibTrans" cxnId="{25DD866F-D600-44F3-8F11-E5136F4A5604}">
      <dgm:prSet/>
      <dgm:spPr/>
    </dgm:pt>
    <dgm:pt modelId="{41AA210A-9104-4B32-86D4-E7C8BC6DE961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Выпущен ли</a:t>
          </a:r>
        </a:p>
      </dgm:t>
    </dgm:pt>
    <dgm:pt modelId="{B14D3553-D308-4B96-85BC-E7AE7669296E}" type="parTrans" cxnId="{48A92DD6-29A8-4483-9A7A-C20FA379C4C2}">
      <dgm:prSet/>
      <dgm:spPr/>
    </dgm:pt>
    <dgm:pt modelId="{79EBCF76-64BF-4FDC-B449-80776D127004}" type="sibTrans" cxnId="{48A92DD6-29A8-4483-9A7A-C20FA379C4C2}">
      <dgm:prSet/>
      <dgm:spPr/>
    </dgm:pt>
    <dgm:pt modelId="{9F0425DF-D4F6-4F86-912E-1432D38D1E9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Список серий (для сериалов)</a:t>
          </a:r>
        </a:p>
      </dgm:t>
    </dgm:pt>
    <dgm:pt modelId="{DFC47A4F-0F7B-443E-A8DF-141830588EF9}" type="parTrans" cxnId="{1C106D5D-106E-4BBE-BF82-BCC146E4A517}">
      <dgm:prSet/>
      <dgm:spPr/>
    </dgm:pt>
    <dgm:pt modelId="{7CB95FBE-9976-4D69-826D-B76AD2F71C60}" type="sibTrans" cxnId="{1C106D5D-106E-4BBE-BF82-BCC146E4A517}">
      <dgm:prSet/>
      <dgm:spPr/>
    </dgm:pt>
    <dgm:pt modelId="{3D55D498-6A07-4950-8A46-E5E59AE5C5F9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Обложка, фотографии</a:t>
          </a:r>
        </a:p>
      </dgm:t>
    </dgm:pt>
    <dgm:pt modelId="{FFFA747B-48FF-46DA-B1A0-188933EFAC28}" type="parTrans" cxnId="{8DCF8209-E89C-4F61-9B18-AC30B6735022}">
      <dgm:prSet/>
      <dgm:spPr/>
    </dgm:pt>
    <dgm:pt modelId="{BC7E092B-201A-4C8C-A510-601193BB52EA}" type="sibTrans" cxnId="{8DCF8209-E89C-4F61-9B18-AC30B6735022}">
      <dgm:prSet/>
      <dgm:spPr/>
    </dgm:pt>
    <dgm:pt modelId="{1BDF8985-42E1-4F0E-8989-0AE29BC8E1BD}" type="pres">
      <dgm:prSet presAssocID="{7751CD31-3E88-43F4-B4E1-4697D4306903}" presName="Name0" presStyleCnt="0">
        <dgm:presLayoutVars>
          <dgm:dir/>
          <dgm:animLvl val="lvl"/>
          <dgm:resizeHandles val="exact"/>
        </dgm:presLayoutVars>
      </dgm:prSet>
      <dgm:spPr/>
    </dgm:pt>
    <dgm:pt modelId="{D9B4BB03-BCFF-4386-80A9-CB31A34EBC56}" type="pres">
      <dgm:prSet presAssocID="{4BCC3984-AA77-4E8C-BDD6-036CAF5373AA}" presName="composite" presStyleCnt="0"/>
      <dgm:spPr/>
    </dgm:pt>
    <dgm:pt modelId="{6350D68A-DAA0-4E89-9F6D-C477C054F364}" type="pres">
      <dgm:prSet presAssocID="{4BCC3984-AA77-4E8C-BDD6-036CAF5373A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CDF425-FB8B-48A1-A1D6-5C90FEFB52EE}" type="pres">
      <dgm:prSet presAssocID="{4BCC3984-AA77-4E8C-BDD6-036CAF5373AA}" presName="desTx" presStyleLbl="alignAccFollowNode1" presStyleIdx="0" presStyleCnt="4">
        <dgm:presLayoutVars>
          <dgm:bulletEnabled val="1"/>
        </dgm:presLayoutVars>
      </dgm:prSet>
      <dgm:spPr/>
    </dgm:pt>
    <dgm:pt modelId="{8E0EE33B-DDA3-4961-897C-8D9A57628771}" type="pres">
      <dgm:prSet presAssocID="{A79E80F6-461F-4AFC-99FA-5A778DA53226}" presName="space" presStyleCnt="0"/>
      <dgm:spPr/>
    </dgm:pt>
    <dgm:pt modelId="{B48879C3-10C6-431B-BB47-06253DD65E43}" type="pres">
      <dgm:prSet presAssocID="{FBFA80DE-9FB9-4696-803D-698F7924ED7D}" presName="composite" presStyleCnt="0"/>
      <dgm:spPr/>
    </dgm:pt>
    <dgm:pt modelId="{3552AC9A-110A-4639-9C7A-9DDB4D1D7756}" type="pres">
      <dgm:prSet presAssocID="{FBFA80DE-9FB9-4696-803D-698F7924ED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0015F48-3E37-4E08-903D-352A71AA0EDD}" type="pres">
      <dgm:prSet presAssocID="{FBFA80DE-9FB9-4696-803D-698F7924ED7D}" presName="desTx" presStyleLbl="alignAccFollowNode1" presStyleIdx="1" presStyleCnt="4">
        <dgm:presLayoutVars>
          <dgm:bulletEnabled val="1"/>
        </dgm:presLayoutVars>
      </dgm:prSet>
      <dgm:spPr/>
    </dgm:pt>
    <dgm:pt modelId="{EA36EC2B-F4B4-41D2-A74B-AD544790B763}" type="pres">
      <dgm:prSet presAssocID="{C418EDCF-FCF8-4AF6-8BE6-51629DE4986F}" presName="space" presStyleCnt="0"/>
      <dgm:spPr/>
    </dgm:pt>
    <dgm:pt modelId="{F15F8A6E-DC9C-44ED-89CC-74CA63754AE5}" type="pres">
      <dgm:prSet presAssocID="{F950B441-1EAC-438E-8D7C-F00E869945FE}" presName="composite" presStyleCnt="0"/>
      <dgm:spPr/>
    </dgm:pt>
    <dgm:pt modelId="{D1BFB409-E246-423C-BDCC-EBFFCF6FE05D}" type="pres">
      <dgm:prSet presAssocID="{F950B441-1EAC-438E-8D7C-F00E869945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7AA3153-9E78-4041-9F86-6C3447EA42ED}" type="pres">
      <dgm:prSet presAssocID="{F950B441-1EAC-438E-8D7C-F00E869945FE}" presName="desTx" presStyleLbl="alignAccFollowNode1" presStyleIdx="2" presStyleCnt="4">
        <dgm:presLayoutVars>
          <dgm:bulletEnabled val="1"/>
        </dgm:presLayoutVars>
      </dgm:prSet>
      <dgm:spPr/>
    </dgm:pt>
    <dgm:pt modelId="{B70CE877-1C91-41AC-ABC4-31AA9D845BE6}" type="pres">
      <dgm:prSet presAssocID="{C0CFB189-B12D-4F7A-8A72-7995C3B98ACC}" presName="space" presStyleCnt="0"/>
      <dgm:spPr/>
    </dgm:pt>
    <dgm:pt modelId="{4CE9DE56-56D7-4F8B-944D-B72B41752434}" type="pres">
      <dgm:prSet presAssocID="{C6676E2F-44F0-4CEC-8421-8B770BEC3CA6}" presName="composite" presStyleCnt="0"/>
      <dgm:spPr/>
    </dgm:pt>
    <dgm:pt modelId="{466EB21F-913D-40A6-9A6A-8296264ABCD2}" type="pres">
      <dgm:prSet presAssocID="{C6676E2F-44F0-4CEC-8421-8B770BEC3C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57958A-0C9B-4A24-B7C7-8C90872BE0BA}" type="pres">
      <dgm:prSet presAssocID="{C6676E2F-44F0-4CEC-8421-8B770BEC3C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FEAFA05-1430-4B0F-8135-ED538EFF4800}" srcId="{7751CD31-3E88-43F4-B4E1-4697D4306903}" destId="{F950B441-1EAC-438E-8D7C-F00E869945FE}" srcOrd="2" destOrd="0" parTransId="{14E18948-CDF9-4A93-936F-54C56FAA19DB}" sibTransId="{C0CFB189-B12D-4F7A-8A72-7995C3B98ACC}"/>
    <dgm:cxn modelId="{8DCF8209-E89C-4F61-9B18-AC30B6735022}" srcId="{C6676E2F-44F0-4CEC-8421-8B770BEC3CA6}" destId="{3D55D498-6A07-4950-8A46-E5E59AE5C5F9}" srcOrd="7" destOrd="0" parTransId="{FFFA747B-48FF-46DA-B1A0-188933EFAC28}" sibTransId="{BC7E092B-201A-4C8C-A510-601193BB52EA}"/>
    <dgm:cxn modelId="{DF643B0D-F57E-4362-B7BE-335C1190AA36}" type="presOf" srcId="{CE4F0E94-7CA9-411C-BB01-7C1B5E5C6A4E}" destId="{17AA3153-9E78-4041-9F86-6C3447EA42ED}" srcOrd="0" destOrd="0" presId="urn:microsoft.com/office/officeart/2005/8/layout/hList1"/>
    <dgm:cxn modelId="{A1934210-0621-45DD-879C-4503613134D3}" srcId="{4BCC3984-AA77-4E8C-BDD6-036CAF5373AA}" destId="{03F10877-700E-4C33-81E6-74EB268D174F}" srcOrd="0" destOrd="0" parTransId="{732B9A55-C217-406B-B8CD-A127572DD127}" sibTransId="{DC4C36C7-E3BF-46C0-AE5D-DB822AB583CE}"/>
    <dgm:cxn modelId="{A1013F11-7633-455A-8A0D-9C2A2854490C}" srcId="{7751CD31-3E88-43F4-B4E1-4697D4306903}" destId="{C6676E2F-44F0-4CEC-8421-8B770BEC3CA6}" srcOrd="3" destOrd="0" parTransId="{BD07A501-C84F-4556-97BA-D4660690D9B4}" sibTransId="{5E71B8D1-DE6B-4E1E-9FC4-EA652881A98D}"/>
    <dgm:cxn modelId="{5467CD12-DCC5-4FF9-8673-4CF4A61E29C5}" type="presOf" srcId="{FCC35F5C-B565-4E3A-B13A-5F7577EE03E8}" destId="{0C57958A-0C9B-4A24-B7C7-8C90872BE0BA}" srcOrd="0" destOrd="0" presId="urn:microsoft.com/office/officeart/2005/8/layout/hList1"/>
    <dgm:cxn modelId="{FF4C0318-31C7-4FC0-A3D1-88D1E9CEFA5A}" type="presOf" srcId="{FBFA80DE-9FB9-4696-803D-698F7924ED7D}" destId="{3552AC9A-110A-4639-9C7A-9DDB4D1D7756}" srcOrd="0" destOrd="0" presId="urn:microsoft.com/office/officeart/2005/8/layout/hList1"/>
    <dgm:cxn modelId="{2FB85323-9F38-4755-A78B-B4CBBD18F3B9}" srcId="{7751CD31-3E88-43F4-B4E1-4697D4306903}" destId="{FBFA80DE-9FB9-4696-803D-698F7924ED7D}" srcOrd="1" destOrd="0" parTransId="{089C7A06-5499-42E0-B665-3B7BE4566D6B}" sibTransId="{C418EDCF-FCF8-4AF6-8BE6-51629DE4986F}"/>
    <dgm:cxn modelId="{09AB3625-A420-46F3-982E-33A1591F7302}" type="presOf" srcId="{A2DCB27A-7AFA-434D-A0EE-27F1D4939C54}" destId="{17AA3153-9E78-4041-9F86-6C3447EA42ED}" srcOrd="0" destOrd="2" presId="urn:microsoft.com/office/officeart/2005/8/layout/hList1"/>
    <dgm:cxn modelId="{4FB8002B-DA5E-4812-AA6F-F469D6735600}" type="presOf" srcId="{8BDFF42C-BD25-4783-AB53-C872583D0F7E}" destId="{1CCDF425-FB8B-48A1-A1D6-5C90FEFB52EE}" srcOrd="0" destOrd="3" presId="urn:microsoft.com/office/officeart/2005/8/layout/hList1"/>
    <dgm:cxn modelId="{DC6B492B-E7B1-458C-9D66-D801F6D8801F}" srcId="{C6676E2F-44F0-4CEC-8421-8B770BEC3CA6}" destId="{2B1FA57A-9F1A-481D-BBA3-0709A8A0E9C7}" srcOrd="1" destOrd="0" parTransId="{9E55C675-594C-4E85-A945-02D00134394F}" sibTransId="{CD0921E8-4D75-4A6A-887A-0AF9533F69FC}"/>
    <dgm:cxn modelId="{D119ED2E-9AF7-4B87-9EE6-1487891AB5CE}" srcId="{F950B441-1EAC-438E-8D7C-F00E869945FE}" destId="{BC3EB43A-3698-4965-BB1F-0A504163B6DE}" srcOrd="5" destOrd="0" parTransId="{9016E1CB-D699-45DA-B534-EFDE8DCC0887}" sibTransId="{E2E91DC7-D935-4E8D-8898-B97010B2EB1B}"/>
    <dgm:cxn modelId="{5C97F72F-252D-498D-98DC-4E7E22B6C5B8}" type="presOf" srcId="{BC3EB43A-3698-4965-BB1F-0A504163B6DE}" destId="{17AA3153-9E78-4041-9F86-6C3447EA42ED}" srcOrd="0" destOrd="5" presId="urn:microsoft.com/office/officeart/2005/8/layout/hList1"/>
    <dgm:cxn modelId="{1C106D5D-106E-4BBE-BF82-BCC146E4A517}" srcId="{C6676E2F-44F0-4CEC-8421-8B770BEC3CA6}" destId="{9F0425DF-D4F6-4F86-912E-1432D38D1E9D}" srcOrd="6" destOrd="0" parTransId="{DFC47A4F-0F7B-443E-A8DF-141830588EF9}" sibTransId="{7CB95FBE-9976-4D69-826D-B76AD2F71C60}"/>
    <dgm:cxn modelId="{AC616546-8E4A-4F8D-A36D-E01E452DB7BC}" srcId="{4BCC3984-AA77-4E8C-BDD6-036CAF5373AA}" destId="{F8A03F3B-850E-4612-B10B-BAAA1F8233D6}" srcOrd="4" destOrd="0" parTransId="{8650CDB5-C02E-4B78-9B83-1EDCADFC828E}" sibTransId="{64F21A1B-7552-4380-902E-6859374FF25E}"/>
    <dgm:cxn modelId="{CBE81D4D-B10A-4E4C-B088-D5B25A375632}" srcId="{4BCC3984-AA77-4E8C-BDD6-036CAF5373AA}" destId="{8BDFF42C-BD25-4783-AB53-C872583D0F7E}" srcOrd="3" destOrd="0" parTransId="{D6163C06-E90C-4F38-83F6-A605D51EEA18}" sibTransId="{1240A2A9-5584-400E-92BD-03F812942576}"/>
    <dgm:cxn modelId="{25DD866F-D600-44F3-8F11-E5136F4A5604}" srcId="{C6676E2F-44F0-4CEC-8421-8B770BEC3CA6}" destId="{9A1E4CFB-A9E5-486F-925B-9FA70AF75266}" srcOrd="4" destOrd="0" parTransId="{8716228C-F9E9-40C8-BB32-CAE0A6FD8279}" sibTransId="{2269711C-9997-461A-A80C-3A7BA7E5AE1D}"/>
    <dgm:cxn modelId="{F54C0C52-69A3-4E34-B0C3-3C30E150F965}" type="presOf" srcId="{33B25185-8A22-494E-850D-9296236FEC02}" destId="{1CCDF425-FB8B-48A1-A1D6-5C90FEFB52EE}" srcOrd="0" destOrd="2" presId="urn:microsoft.com/office/officeart/2005/8/layout/hList1"/>
    <dgm:cxn modelId="{4A729152-03B8-446B-8099-8E97D62545EA}" srcId="{F950B441-1EAC-438E-8D7C-F00E869945FE}" destId="{E7448A23-B619-4CBE-BF09-A19EACDECABE}" srcOrd="3" destOrd="0" parTransId="{F6AC56C0-A356-49EB-9596-5A6310C30066}" sibTransId="{7F2E4A69-C5C7-4E4A-96DD-37CEA1D2D522}"/>
    <dgm:cxn modelId="{05B70D73-EAD3-4042-807D-F0E8F7047A7D}" srcId="{4BCC3984-AA77-4E8C-BDD6-036CAF5373AA}" destId="{F5511031-3F94-4C3C-90D3-1D8D012FC79E}" srcOrd="1" destOrd="0" parTransId="{A110E82A-1029-4A32-92FD-599E5E060576}" sibTransId="{761AD2DD-A818-45F0-A3D1-6166557F6E8C}"/>
    <dgm:cxn modelId="{C02A1F53-E74A-44CB-B32F-B0F2FC297002}" type="presOf" srcId="{E7448A23-B619-4CBE-BF09-A19EACDECABE}" destId="{17AA3153-9E78-4041-9F86-6C3447EA42ED}" srcOrd="0" destOrd="3" presId="urn:microsoft.com/office/officeart/2005/8/layout/hList1"/>
    <dgm:cxn modelId="{D6F96457-6051-4009-89BA-A4DD9B548D05}" type="presOf" srcId="{F5511031-3F94-4C3C-90D3-1D8D012FC79E}" destId="{1CCDF425-FB8B-48A1-A1D6-5C90FEFB52EE}" srcOrd="0" destOrd="1" presId="urn:microsoft.com/office/officeart/2005/8/layout/hList1"/>
    <dgm:cxn modelId="{2E87607D-9C4D-4F98-97F7-C669AB1F0866}" type="presOf" srcId="{F950B441-1EAC-438E-8D7C-F00E869945FE}" destId="{D1BFB409-E246-423C-BDCC-EBFFCF6FE05D}" srcOrd="0" destOrd="0" presId="urn:microsoft.com/office/officeart/2005/8/layout/hList1"/>
    <dgm:cxn modelId="{540DEA83-1934-45AD-832E-023750DB6FED}" type="presOf" srcId="{4BCC3984-AA77-4E8C-BDD6-036CAF5373AA}" destId="{6350D68A-DAA0-4E89-9F6D-C477C054F364}" srcOrd="0" destOrd="0" presId="urn:microsoft.com/office/officeart/2005/8/layout/hList1"/>
    <dgm:cxn modelId="{C666CA86-918D-404E-BAA2-BED68BBA54CB}" type="presOf" srcId="{9A1E4CFB-A9E5-486F-925B-9FA70AF75266}" destId="{0C57958A-0C9B-4A24-B7C7-8C90872BE0BA}" srcOrd="0" destOrd="4" presId="urn:microsoft.com/office/officeart/2005/8/layout/hList1"/>
    <dgm:cxn modelId="{7B69C789-9CC4-4788-9F50-79914E970680}" srcId="{C6676E2F-44F0-4CEC-8421-8B770BEC3CA6}" destId="{482179B2-BBDE-4DBB-8E68-817A81147546}" srcOrd="3" destOrd="0" parTransId="{F1ABB6FC-93EF-4C09-9F07-4FC119DD387A}" sibTransId="{D2517F7E-36FC-4005-80B1-BA68F45D1011}"/>
    <dgm:cxn modelId="{C2E1C48B-C434-4D2F-9F20-13BE5C9614D0}" type="presOf" srcId="{346B2159-5144-4DFB-9B13-AC7A03747EE6}" destId="{17AA3153-9E78-4041-9F86-6C3447EA42ED}" srcOrd="0" destOrd="4" presId="urn:microsoft.com/office/officeart/2005/8/layout/hList1"/>
    <dgm:cxn modelId="{C617DB8E-392F-4DF2-A97B-166455911A88}" type="presOf" srcId="{F8A03F3B-850E-4612-B10B-BAAA1F8233D6}" destId="{1CCDF425-FB8B-48A1-A1D6-5C90FEFB52EE}" srcOrd="0" destOrd="4" presId="urn:microsoft.com/office/officeart/2005/8/layout/hList1"/>
    <dgm:cxn modelId="{70C25C90-F9CA-47F6-A8DA-5B482B519ADE}" srcId="{7751CD31-3E88-43F4-B4E1-4697D4306903}" destId="{4BCC3984-AA77-4E8C-BDD6-036CAF5373AA}" srcOrd="0" destOrd="0" parTransId="{D9064845-CA85-49CE-8CD9-392E8C211872}" sibTransId="{A79E80F6-461F-4AFC-99FA-5A778DA53226}"/>
    <dgm:cxn modelId="{F6063199-EB9D-4AAD-B840-714F18D22DCC}" type="presOf" srcId="{7751CD31-3E88-43F4-B4E1-4697D4306903}" destId="{1BDF8985-42E1-4F0E-8989-0AE29BC8E1BD}" srcOrd="0" destOrd="0" presId="urn:microsoft.com/office/officeart/2005/8/layout/hList1"/>
    <dgm:cxn modelId="{FCFC3FA1-FD37-4F15-A55E-F50A8641079B}" type="presOf" srcId="{5AE9E9C0-83B2-444A-9895-F9D1382E99E8}" destId="{0C57958A-0C9B-4A24-B7C7-8C90872BE0BA}" srcOrd="0" destOrd="2" presId="urn:microsoft.com/office/officeart/2005/8/layout/hList1"/>
    <dgm:cxn modelId="{512FD2A2-D6D2-4221-B8FF-71C665BB30AC}" type="presOf" srcId="{D9724791-759B-4F88-A09D-D9B4FA974D82}" destId="{40015F48-3E37-4E08-903D-352A71AA0EDD}" srcOrd="0" destOrd="0" presId="urn:microsoft.com/office/officeart/2005/8/layout/hList1"/>
    <dgm:cxn modelId="{986112A3-8505-4748-8CA9-CCD4489C565C}" srcId="{F950B441-1EAC-438E-8D7C-F00E869945FE}" destId="{9666E861-7666-456E-9D43-56C732921418}" srcOrd="1" destOrd="0" parTransId="{DC946108-DCFD-40A2-A2DD-861A82DC27A0}" sibTransId="{5821A94F-A4A0-4DB2-BB29-77B4D675E708}"/>
    <dgm:cxn modelId="{15D2EFA9-9CB5-4127-88C9-D4C744C0A986}" srcId="{F950B441-1EAC-438E-8D7C-F00E869945FE}" destId="{A2DCB27A-7AFA-434D-A0EE-27F1D4939C54}" srcOrd="2" destOrd="0" parTransId="{436AF3AE-7C38-4F22-9C32-EC83261581DE}" sibTransId="{59A330CF-152C-4391-A64A-5B7673D1B0B3}"/>
    <dgm:cxn modelId="{0C45FAAB-C2D7-43D7-BDAF-C8FC7825748B}" srcId="{C6676E2F-44F0-4CEC-8421-8B770BEC3CA6}" destId="{5AE9E9C0-83B2-444A-9895-F9D1382E99E8}" srcOrd="2" destOrd="0" parTransId="{0726A7C5-AA06-49E7-BE2B-AAE4F66EA806}" sibTransId="{5391E60A-542E-4079-8D44-105372E81AA1}"/>
    <dgm:cxn modelId="{4A593FB4-CADA-4102-920C-684905194AB7}" type="presOf" srcId="{2B1FA57A-9F1A-481D-BBA3-0709A8A0E9C7}" destId="{0C57958A-0C9B-4A24-B7C7-8C90872BE0BA}" srcOrd="0" destOrd="1" presId="urn:microsoft.com/office/officeart/2005/8/layout/hList1"/>
    <dgm:cxn modelId="{0A9915B5-979E-41D2-A43A-F6F65BB6647E}" type="presOf" srcId="{9666E861-7666-456E-9D43-56C732921418}" destId="{17AA3153-9E78-4041-9F86-6C3447EA42ED}" srcOrd="0" destOrd="1" presId="urn:microsoft.com/office/officeart/2005/8/layout/hList1"/>
    <dgm:cxn modelId="{676279BB-B573-463B-9380-FE478DF7C5E0}" type="presOf" srcId="{9F0425DF-D4F6-4F86-912E-1432D38D1E9D}" destId="{0C57958A-0C9B-4A24-B7C7-8C90872BE0BA}" srcOrd="0" destOrd="6" presId="urn:microsoft.com/office/officeart/2005/8/layout/hList1"/>
    <dgm:cxn modelId="{D9BCAEBC-F2F3-4E18-A2EA-E5C56BE50FC5}" srcId="{F950B441-1EAC-438E-8D7C-F00E869945FE}" destId="{346B2159-5144-4DFB-9B13-AC7A03747EE6}" srcOrd="4" destOrd="0" parTransId="{8D011D29-B722-4782-A56F-A8B596488FAE}" sibTransId="{9725D55A-84A6-416F-B9C6-4F3D52C845F2}"/>
    <dgm:cxn modelId="{067FF8D1-3545-4910-AC52-92897BE9036B}" type="presOf" srcId="{41AA210A-9104-4B32-86D4-E7C8BC6DE961}" destId="{0C57958A-0C9B-4A24-B7C7-8C90872BE0BA}" srcOrd="0" destOrd="5" presId="urn:microsoft.com/office/officeart/2005/8/layout/hList1"/>
    <dgm:cxn modelId="{2B8520D5-1B3D-44E0-83FC-3EF88E46A8C3}" srcId="{FBFA80DE-9FB9-4696-803D-698F7924ED7D}" destId="{5B227094-BACF-4E37-B369-80E25E87E6B6}" srcOrd="1" destOrd="0" parTransId="{4977BF83-4631-48A9-AE47-A52F68184803}" sibTransId="{FEB149A5-AD1A-4778-A849-BD140FD3D0B3}"/>
    <dgm:cxn modelId="{25DF58D5-152F-47EE-BE5A-7021F62B0DCE}" srcId="{FBFA80DE-9FB9-4696-803D-698F7924ED7D}" destId="{D9724791-759B-4F88-A09D-D9B4FA974D82}" srcOrd="0" destOrd="0" parTransId="{4C45F7B4-36A4-4BAC-A7EA-BEFC4C6DE387}" sibTransId="{6FCEC7EB-2B5E-42A6-8650-8557521C1B91}"/>
    <dgm:cxn modelId="{48A92DD6-29A8-4483-9A7A-C20FA379C4C2}" srcId="{C6676E2F-44F0-4CEC-8421-8B770BEC3CA6}" destId="{41AA210A-9104-4B32-86D4-E7C8BC6DE961}" srcOrd="5" destOrd="0" parTransId="{B14D3553-D308-4B96-85BC-E7AE7669296E}" sibTransId="{79EBCF76-64BF-4FDC-B449-80776D127004}"/>
    <dgm:cxn modelId="{B25A16DA-9D38-4BD7-9438-6FE7236D6AA3}" type="presOf" srcId="{5B227094-BACF-4E37-B369-80E25E87E6B6}" destId="{40015F48-3E37-4E08-903D-352A71AA0EDD}" srcOrd="0" destOrd="1" presId="urn:microsoft.com/office/officeart/2005/8/layout/hList1"/>
    <dgm:cxn modelId="{AE6734E1-4533-4151-8375-CD2C3A7A64D4}" type="presOf" srcId="{C6676E2F-44F0-4CEC-8421-8B770BEC3CA6}" destId="{466EB21F-913D-40A6-9A6A-8296264ABCD2}" srcOrd="0" destOrd="0" presId="urn:microsoft.com/office/officeart/2005/8/layout/hList1"/>
    <dgm:cxn modelId="{CFEF34E5-1890-4A2B-A2B0-8D3830A5019B}" srcId="{4BCC3984-AA77-4E8C-BDD6-036CAF5373AA}" destId="{33B25185-8A22-494E-850D-9296236FEC02}" srcOrd="2" destOrd="0" parTransId="{2B27AC53-8AAB-483B-8D54-E85683AA8B85}" sibTransId="{9FBEA6EA-A4F1-44C3-84B4-12F138C958DC}"/>
    <dgm:cxn modelId="{E3BFD8E5-D49F-43D8-A5C5-3F79A835A659}" srcId="{F950B441-1EAC-438E-8D7C-F00E869945FE}" destId="{CE4F0E94-7CA9-411C-BB01-7C1B5E5C6A4E}" srcOrd="0" destOrd="0" parTransId="{96BB7867-AEDA-45EE-B1BD-CE58B28AFDD7}" sibTransId="{64AA2EE7-095C-47C3-B82F-97EB68AE5EE1}"/>
    <dgm:cxn modelId="{AA5939EA-8B36-4794-B4B1-22F181921930}" srcId="{C6676E2F-44F0-4CEC-8421-8B770BEC3CA6}" destId="{FCC35F5C-B565-4E3A-B13A-5F7577EE03E8}" srcOrd="0" destOrd="0" parTransId="{E78A5E77-AB60-4C8B-99CC-36FF9ED4C2FB}" sibTransId="{097FE3E3-7034-4B10-B2E9-7796A8629541}"/>
    <dgm:cxn modelId="{72C2B9EF-CD96-47C8-A0A4-0C648BCE8547}" type="presOf" srcId="{3D55D498-6A07-4950-8A46-E5E59AE5C5F9}" destId="{0C57958A-0C9B-4A24-B7C7-8C90872BE0BA}" srcOrd="0" destOrd="7" presId="urn:microsoft.com/office/officeart/2005/8/layout/hList1"/>
    <dgm:cxn modelId="{6C4CFCF0-69CF-49B6-909B-3A7F51836C94}" type="presOf" srcId="{03F10877-700E-4C33-81E6-74EB268D174F}" destId="{1CCDF425-FB8B-48A1-A1D6-5C90FEFB52EE}" srcOrd="0" destOrd="0" presId="urn:microsoft.com/office/officeart/2005/8/layout/hList1"/>
    <dgm:cxn modelId="{AC7E7EF8-08EA-4697-AB1C-F4C1C2BB52D8}" type="presOf" srcId="{482179B2-BBDE-4DBB-8E68-817A81147546}" destId="{0C57958A-0C9B-4A24-B7C7-8C90872BE0BA}" srcOrd="0" destOrd="3" presId="urn:microsoft.com/office/officeart/2005/8/layout/hList1"/>
    <dgm:cxn modelId="{1F1E1E06-BF8E-42D3-9E2D-7F5712F1412A}" type="presParOf" srcId="{1BDF8985-42E1-4F0E-8989-0AE29BC8E1BD}" destId="{D9B4BB03-BCFF-4386-80A9-CB31A34EBC56}" srcOrd="0" destOrd="0" presId="urn:microsoft.com/office/officeart/2005/8/layout/hList1"/>
    <dgm:cxn modelId="{72271863-6AE9-46CA-995E-1C217A2F47ED}" type="presParOf" srcId="{D9B4BB03-BCFF-4386-80A9-CB31A34EBC56}" destId="{6350D68A-DAA0-4E89-9F6D-C477C054F364}" srcOrd="0" destOrd="0" presId="urn:microsoft.com/office/officeart/2005/8/layout/hList1"/>
    <dgm:cxn modelId="{069D4B66-2C6C-48BD-B74D-8AFCC7233A06}" type="presParOf" srcId="{D9B4BB03-BCFF-4386-80A9-CB31A34EBC56}" destId="{1CCDF425-FB8B-48A1-A1D6-5C90FEFB52EE}" srcOrd="1" destOrd="0" presId="urn:microsoft.com/office/officeart/2005/8/layout/hList1"/>
    <dgm:cxn modelId="{FD9C0E1E-AD53-453C-832A-45489FCF7237}" type="presParOf" srcId="{1BDF8985-42E1-4F0E-8989-0AE29BC8E1BD}" destId="{8E0EE33B-DDA3-4961-897C-8D9A57628771}" srcOrd="1" destOrd="0" presId="urn:microsoft.com/office/officeart/2005/8/layout/hList1"/>
    <dgm:cxn modelId="{F709D1E1-74D5-4980-995A-6168D0BD2C28}" type="presParOf" srcId="{1BDF8985-42E1-4F0E-8989-0AE29BC8E1BD}" destId="{B48879C3-10C6-431B-BB47-06253DD65E43}" srcOrd="2" destOrd="0" presId="urn:microsoft.com/office/officeart/2005/8/layout/hList1"/>
    <dgm:cxn modelId="{6B8A18A6-47E7-4D35-ACEE-9913863A9A70}" type="presParOf" srcId="{B48879C3-10C6-431B-BB47-06253DD65E43}" destId="{3552AC9A-110A-4639-9C7A-9DDB4D1D7756}" srcOrd="0" destOrd="0" presId="urn:microsoft.com/office/officeart/2005/8/layout/hList1"/>
    <dgm:cxn modelId="{35AD660A-B590-4A6B-BCB3-B01ACC17F687}" type="presParOf" srcId="{B48879C3-10C6-431B-BB47-06253DD65E43}" destId="{40015F48-3E37-4E08-903D-352A71AA0EDD}" srcOrd="1" destOrd="0" presId="urn:microsoft.com/office/officeart/2005/8/layout/hList1"/>
    <dgm:cxn modelId="{59AC62A4-15DB-4609-A1A6-214F05547012}" type="presParOf" srcId="{1BDF8985-42E1-4F0E-8989-0AE29BC8E1BD}" destId="{EA36EC2B-F4B4-41D2-A74B-AD544790B763}" srcOrd="3" destOrd="0" presId="urn:microsoft.com/office/officeart/2005/8/layout/hList1"/>
    <dgm:cxn modelId="{290DC9E9-7A35-43B3-A4CC-CBB8CE77D292}" type="presParOf" srcId="{1BDF8985-42E1-4F0E-8989-0AE29BC8E1BD}" destId="{F15F8A6E-DC9C-44ED-89CC-74CA63754AE5}" srcOrd="4" destOrd="0" presId="urn:microsoft.com/office/officeart/2005/8/layout/hList1"/>
    <dgm:cxn modelId="{611A11D8-75C4-4EF5-92EF-92F3878B44B4}" type="presParOf" srcId="{F15F8A6E-DC9C-44ED-89CC-74CA63754AE5}" destId="{D1BFB409-E246-423C-BDCC-EBFFCF6FE05D}" srcOrd="0" destOrd="0" presId="urn:microsoft.com/office/officeart/2005/8/layout/hList1"/>
    <dgm:cxn modelId="{E34FE110-1B08-4548-9BD1-278B03DFFEEA}" type="presParOf" srcId="{F15F8A6E-DC9C-44ED-89CC-74CA63754AE5}" destId="{17AA3153-9E78-4041-9F86-6C3447EA42ED}" srcOrd="1" destOrd="0" presId="urn:microsoft.com/office/officeart/2005/8/layout/hList1"/>
    <dgm:cxn modelId="{78315FEF-DD40-4383-A670-383C2B9A167F}" type="presParOf" srcId="{1BDF8985-42E1-4F0E-8989-0AE29BC8E1BD}" destId="{B70CE877-1C91-41AC-ABC4-31AA9D845BE6}" srcOrd="5" destOrd="0" presId="urn:microsoft.com/office/officeart/2005/8/layout/hList1"/>
    <dgm:cxn modelId="{E8C79A7F-6450-42D5-A263-B5AF53E6A9FB}" type="presParOf" srcId="{1BDF8985-42E1-4F0E-8989-0AE29BC8E1BD}" destId="{4CE9DE56-56D7-4F8B-944D-B72B41752434}" srcOrd="6" destOrd="0" presId="urn:microsoft.com/office/officeart/2005/8/layout/hList1"/>
    <dgm:cxn modelId="{C46A9843-84D2-478F-B3A4-8A2AACB5B4FB}" type="presParOf" srcId="{4CE9DE56-56D7-4F8B-944D-B72B41752434}" destId="{466EB21F-913D-40A6-9A6A-8296264ABCD2}" srcOrd="0" destOrd="0" presId="urn:microsoft.com/office/officeart/2005/8/layout/hList1"/>
    <dgm:cxn modelId="{FD6A8E94-8397-4907-8223-AA649422F436}" type="presParOf" srcId="{4CE9DE56-56D7-4F8B-944D-B72B41752434}" destId="{0C57958A-0C9B-4A24-B7C7-8C90872BE0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2C68-A134-40FF-8170-11942562BB7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Просмотр фильмов и сериалов;</a:t>
          </a:r>
          <a:endParaRPr lang="en-US" sz="2000" kern="1200"/>
        </a:p>
      </dsp:txBody>
      <dsp:txXfrm>
        <a:off x="821" y="1776404"/>
        <a:ext cx="3327201" cy="2395585"/>
      </dsp:txXfrm>
    </dsp:sp>
    <dsp:sp modelId="{A3EBA318-C739-4314-98A4-C7FD91ED1AE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01</a:t>
          </a:r>
        </a:p>
      </dsp:txBody>
      <dsp:txXfrm>
        <a:off x="821" y="179348"/>
        <a:ext cx="3327201" cy="1597056"/>
      </dsp:txXfrm>
    </dsp:sp>
    <dsp:sp modelId="{4A864CCD-C87C-4A59-94A2-8EF87917FB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Самостоятельная загрузка фильмов и сериалов пользователем;</a:t>
          </a:r>
          <a:endParaRPr lang="en-US" sz="2000" kern="1200"/>
        </a:p>
      </dsp:txBody>
      <dsp:txXfrm>
        <a:off x="3594199" y="1776404"/>
        <a:ext cx="3327201" cy="2395585"/>
      </dsp:txXfrm>
    </dsp:sp>
    <dsp:sp modelId="{4F5773D3-52B5-4D6D-B658-931F16D7F75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3594199" y="179348"/>
        <a:ext cx="3327201" cy="1597056"/>
      </dsp:txXfrm>
    </dsp:sp>
    <dsp:sp modelId="{83240542-BF5F-46EB-A184-F405E7A52402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Ставить оценки и писать рецензии к фильмам и сериалам.</a:t>
          </a:r>
        </a:p>
      </dsp:txBody>
      <dsp:txXfrm>
        <a:off x="7187576" y="1776404"/>
        <a:ext cx="3327201" cy="2395585"/>
      </dsp:txXfrm>
    </dsp:sp>
    <dsp:sp modelId="{DEEA19DE-F6FE-4598-9C04-EBC49E4138A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6802-E633-4DC7-8A8B-16AA2BF9186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3E41-AFD1-4876-80C8-56FFCD31B7D7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современного </a:t>
          </a:r>
          <a:r>
            <a:rPr lang="ru-RU" sz="2200" kern="1200" dirty="0" err="1">
              <a:latin typeface="Gill Sans Nova"/>
            </a:rPr>
            <a:t>микрофреймворка</a:t>
          </a:r>
          <a:r>
            <a:rPr lang="ru-RU" sz="2200" kern="1200" dirty="0">
              <a:latin typeface="Gill Sans Nova"/>
            </a:rPr>
            <a:t> </a:t>
          </a:r>
          <a:r>
            <a:rPr lang="ru-RU" sz="2200" kern="1200" dirty="0" err="1">
              <a:latin typeface="Gill Sans Nova"/>
            </a:rPr>
            <a:t>Flask</a:t>
          </a:r>
          <a:endParaRPr lang="ru-RU" sz="2200" kern="1200" dirty="0"/>
        </a:p>
      </dsp:txBody>
      <dsp:txXfrm>
        <a:off x="0" y="531"/>
        <a:ext cx="10515600" cy="621467"/>
      </dsp:txXfrm>
    </dsp:sp>
    <dsp:sp modelId="{8D06E1FD-262E-4CA0-BD66-902AD33FEBE5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BFD0-F54F-433D-AA84-DCB08FC7EBBD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Заготовка </a:t>
          </a:r>
          <a:r>
            <a:rPr lang="ru-RU" sz="2200" kern="1200" dirty="0"/>
            <a:t>шаблонов HTML</a:t>
          </a:r>
          <a:r>
            <a:rPr lang="ru-RU" sz="2200" kern="1200" dirty="0">
              <a:latin typeface="Gill Sans Nova"/>
            </a:rPr>
            <a:t> для их последующего рендера</a:t>
          </a:r>
          <a:endParaRPr lang="ru-RU" sz="2200" kern="1200" dirty="0"/>
        </a:p>
      </dsp:txBody>
      <dsp:txXfrm>
        <a:off x="0" y="621999"/>
        <a:ext cx="10515600" cy="621467"/>
      </dsp:txXfrm>
    </dsp:sp>
    <dsp:sp modelId="{CB548946-3937-46E2-991A-821D2DE2EE73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F10E1-EBFB-4D4C-8E27-19C1A270627E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библиотеки </a:t>
          </a:r>
          <a:r>
            <a:rPr lang="ru-RU" sz="2200" kern="1200" dirty="0" err="1">
              <a:latin typeface="Gill Sans Nova"/>
            </a:rPr>
            <a:t>SQLAlchemy</a:t>
          </a:r>
          <a:r>
            <a:rPr lang="ru-RU" sz="2200" kern="1200" dirty="0">
              <a:latin typeface="Gill Sans Nova"/>
            </a:rPr>
            <a:t>, применяющую</a:t>
          </a:r>
          <a:r>
            <a:rPr lang="ru-RU" sz="2200" kern="1200" dirty="0"/>
            <a:t> технологию ORM</a:t>
          </a:r>
        </a:p>
      </dsp:txBody>
      <dsp:txXfrm>
        <a:off x="0" y="1243467"/>
        <a:ext cx="10515600" cy="621467"/>
      </dsp:txXfrm>
    </dsp:sp>
    <dsp:sp modelId="{F7C1AA38-8F97-4706-AE42-5314D089CC7E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1B9-3966-478E-AB05-7808EBF40B2B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Применение архитектурный</a:t>
          </a:r>
          <a:r>
            <a:rPr lang="ru-RU" sz="2200" kern="1200" dirty="0"/>
            <a:t> стиль взаимодействия </a:t>
          </a:r>
          <a:r>
            <a:rPr lang="ru-RU" sz="2200" kern="1200" dirty="0">
              <a:latin typeface="Gill Sans Nova"/>
            </a:rPr>
            <a:t>компонентов приложения REST</a:t>
          </a:r>
          <a:endParaRPr lang="ru-RU" sz="2200" kern="1200" dirty="0"/>
        </a:p>
      </dsp:txBody>
      <dsp:txXfrm>
        <a:off x="0" y="1864935"/>
        <a:ext cx="10515600" cy="621467"/>
      </dsp:txXfrm>
    </dsp:sp>
    <dsp:sp modelId="{CA2DE171-5D44-4F81-A1A6-154D47A867FE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17D9-8942-4054-A011-4C9BA44CEE8A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Программирование плеера HLS &lt;TODO&gt;</a:t>
          </a:r>
          <a:endParaRPr lang="ru-RU" sz="2200" kern="1200" dirty="0"/>
        </a:p>
      </dsp:txBody>
      <dsp:txXfrm>
        <a:off x="0" y="2486402"/>
        <a:ext cx="10515600" cy="621467"/>
      </dsp:txXfrm>
    </dsp:sp>
    <dsp:sp modelId="{2EC0E6D7-F7E1-4AAF-B0F5-7C41FEFE0FAB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F96C2-9F2E-44F3-832A-229FC081F208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API &lt;TODO&gt;</a:t>
          </a:r>
        </a:p>
      </dsp:txBody>
      <dsp:txXfrm>
        <a:off x="0" y="3107870"/>
        <a:ext cx="10515600" cy="621467"/>
      </dsp:txXfrm>
    </dsp:sp>
    <dsp:sp modelId="{ABBFFB76-A5B9-44CB-9617-9DEC8239FABF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EE5F-38A0-4CC9-A5C0-3C24D7847F86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Развертывание</a:t>
          </a:r>
          <a:r>
            <a:rPr lang="ru-RU" sz="2200" kern="1200" dirty="0"/>
            <a:t> и </a:t>
          </a:r>
          <a:r>
            <a:rPr lang="ru-RU" sz="2200" kern="1200" dirty="0">
              <a:latin typeface="Gill Sans Nova"/>
            </a:rPr>
            <a:t>запуск сайта</a:t>
          </a:r>
          <a:r>
            <a:rPr lang="ru-RU" sz="2200" kern="1200" dirty="0"/>
            <a:t> </a:t>
          </a:r>
          <a:r>
            <a:rPr lang="ru-RU" sz="2200" kern="1200" dirty="0">
              <a:latin typeface="Gill Sans Nova"/>
            </a:rPr>
            <a:t>на хостинге</a:t>
          </a:r>
          <a:endParaRPr lang="ru-RU" sz="2200" kern="1200" dirty="0"/>
        </a:p>
      </dsp:txBody>
      <dsp:txXfrm>
        <a:off x="0" y="3729338"/>
        <a:ext cx="10515600" cy="62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D68A-DAA0-4E89-9F6D-C477C054F364}">
      <dsp:nvSpPr>
        <dsp:cNvPr id="0" name=""/>
        <dsp:cNvSpPr/>
      </dsp:nvSpPr>
      <dsp:spPr>
        <a:xfrm>
          <a:off x="4060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Пользователи</a:t>
          </a:r>
          <a:endParaRPr lang="ru-RU" sz="1700" kern="1200" dirty="0"/>
        </a:p>
      </dsp:txBody>
      <dsp:txXfrm>
        <a:off x="4060" y="148100"/>
        <a:ext cx="2441354" cy="489600"/>
      </dsp:txXfrm>
    </dsp:sp>
    <dsp:sp modelId="{1CCDF425-FB8B-48A1-A1D6-5C90FEFB52EE}">
      <dsp:nvSpPr>
        <dsp:cNvPr id="0" name=""/>
        <dsp:cNvSpPr/>
      </dsp:nvSpPr>
      <dsp:spPr>
        <a:xfrm>
          <a:off x="4060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Имя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Email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Зашифрованный пароль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Время регистрации</a:t>
          </a:r>
        </a:p>
      </dsp:txBody>
      <dsp:txXfrm>
        <a:off x="4060" y="637700"/>
        <a:ext cx="2441354" cy="3858612"/>
      </dsp:txXfrm>
    </dsp:sp>
    <dsp:sp modelId="{3552AC9A-110A-4639-9C7A-9DDB4D1D7756}">
      <dsp:nvSpPr>
        <dsp:cNvPr id="0" name=""/>
        <dsp:cNvSpPr/>
      </dsp:nvSpPr>
      <dsp:spPr>
        <a:xfrm>
          <a:off x="2787204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Жанры</a:t>
          </a:r>
          <a:endParaRPr lang="ru-RU" sz="1700" kern="1200" dirty="0"/>
        </a:p>
      </dsp:txBody>
      <dsp:txXfrm>
        <a:off x="2787204" y="148100"/>
        <a:ext cx="2441354" cy="489600"/>
      </dsp:txXfrm>
    </dsp:sp>
    <dsp:sp modelId="{40015F48-3E37-4E08-903D-352A71AA0EDD}">
      <dsp:nvSpPr>
        <dsp:cNvPr id="0" name=""/>
        <dsp:cNvSpPr/>
      </dsp:nvSpPr>
      <dsp:spPr>
        <a:xfrm>
          <a:off x="2787204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  <a:endParaRPr lang="ru-RU" sz="1700" kern="1200" dirty="0"/>
        </a:p>
      </dsp:txBody>
      <dsp:txXfrm>
        <a:off x="2787204" y="637700"/>
        <a:ext cx="2441354" cy="3858612"/>
      </dsp:txXfrm>
    </dsp:sp>
    <dsp:sp modelId="{D1BFB409-E246-423C-BDCC-EBFFCF6FE05D}">
      <dsp:nvSpPr>
        <dsp:cNvPr id="0" name=""/>
        <dsp:cNvSpPr/>
      </dsp:nvSpPr>
      <dsp:spPr>
        <a:xfrm>
          <a:off x="5570348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Рецензии</a:t>
          </a:r>
          <a:endParaRPr lang="ru-RU" sz="1700" kern="1200" dirty="0"/>
        </a:p>
      </dsp:txBody>
      <dsp:txXfrm>
        <a:off x="5570348" y="148100"/>
        <a:ext cx="2441354" cy="489600"/>
      </dsp:txXfrm>
    </dsp:sp>
    <dsp:sp modelId="{17AA3153-9E78-4041-9F86-6C3447EA42ED}">
      <dsp:nvSpPr>
        <dsp:cNvPr id="0" name=""/>
        <dsp:cNvSpPr/>
      </dsp:nvSpPr>
      <dsp:spPr>
        <a:xfrm>
          <a:off x="5570348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Фильм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Рейтинг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Содержание</a:t>
          </a:r>
        </a:p>
      </dsp:txBody>
      <dsp:txXfrm>
        <a:off x="5570348" y="637700"/>
        <a:ext cx="2441354" cy="3858612"/>
      </dsp:txXfrm>
    </dsp:sp>
    <dsp:sp modelId="{466EB21F-913D-40A6-9A6A-8296264ABCD2}">
      <dsp:nvSpPr>
        <dsp:cNvPr id="0" name=""/>
        <dsp:cNvSpPr/>
      </dsp:nvSpPr>
      <dsp:spPr>
        <a:xfrm>
          <a:off x="8353492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Фильмы</a:t>
          </a:r>
        </a:p>
      </dsp:txBody>
      <dsp:txXfrm>
        <a:off x="8353492" y="148100"/>
        <a:ext cx="2441354" cy="489600"/>
      </dsp:txXfrm>
    </dsp:sp>
    <dsp:sp modelId="{0C57958A-0C9B-4A24-B7C7-8C90872BE0BA}">
      <dsp:nvSpPr>
        <dsp:cNvPr id="0" name=""/>
        <dsp:cNvSpPr/>
      </dsp:nvSpPr>
      <dsp:spPr>
        <a:xfrm>
          <a:off x="8353492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Тип (фильм/сериал)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Выпущен ли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серий (для сериалов)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Обложка, фотографии</a:t>
          </a:r>
        </a:p>
      </dsp:txBody>
      <dsp:txXfrm>
        <a:off x="8353492" y="637700"/>
        <a:ext cx="2441354" cy="385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48" r:id="rId6"/>
    <p:sldLayoutId id="2147484344" r:id="rId7"/>
    <p:sldLayoutId id="2147484345" r:id="rId8"/>
    <p:sldLayoutId id="2147484346" r:id="rId9"/>
    <p:sldLayoutId id="2147484347" r:id="rId10"/>
    <p:sldLayoutId id="21474843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MoviePoint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  <a:cs typeface="Calibri"/>
              </a:rPr>
              <a:t>Проект сделали: Савельев Александр, Колиниченко Андрей, Комиссаров Роман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936E0-A95C-2F96-209E-BBFD08C6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3161D2-DA28-7D06-A4ED-E80F6201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31390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270E098-A396-4629-F6FF-8EA38719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/>
              <a:t>Написать на </a:t>
            </a:r>
            <a:r>
              <a:rPr lang="ru-RU" sz="2000" dirty="0" err="1"/>
              <a:t>Python</a:t>
            </a:r>
            <a:r>
              <a:rPr lang="ru-RU" sz="2000" dirty="0"/>
              <a:t> стриминговый сервис фильмов и сериалов, предоставляющий пользователям возможность так и смотреть, так и загружать свой медиаконтент.</a:t>
            </a:r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D417-347F-0D5B-90E8-484FCED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Возможности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EC4F138B-1422-0D91-C0B6-FE106D5C8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15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637-1024-D881-501E-C0F9EA0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4F993544-6A3D-C9E2-0CD5-1A56E24BA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255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D2DB-9DEC-4E10-8686-74538F4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данных. Структура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0367CA97-315E-62DD-E911-4DED0BBF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18439"/>
              </p:ext>
            </p:extLst>
          </p:nvPr>
        </p:nvGraphicFramePr>
        <p:xfrm>
          <a:off x="838200" y="1718164"/>
          <a:ext cx="10798907" cy="46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7018828" cy="2366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HLS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372998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В </a:t>
            </a:r>
            <a:r>
              <a:rPr lang="ru-RU" sz="2400" dirty="0">
                <a:solidFill>
                  <a:srgbClr val="FFFFFF"/>
                </a:solidFill>
              </a:rPr>
              <a:t>основе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работы</a:t>
            </a:r>
            <a:r>
              <a:rPr lang="en-US" sz="2400" dirty="0">
                <a:solidFill>
                  <a:srgbClr val="FFFFFF"/>
                </a:solidFill>
              </a:rPr>
              <a:t> HLS (HTTP Live Streaming) </a:t>
            </a:r>
            <a:r>
              <a:rPr lang="ru-RU" sz="2400" dirty="0">
                <a:solidFill>
                  <a:srgbClr val="FFFFFF"/>
                </a:solidFill>
              </a:rPr>
              <a:t>лежит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принцип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разбиения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цельного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небольшие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фрагменты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последовательно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скачиваемые по HTTP. Это позволяет при просмотре видео не скачивать полностью весь </a:t>
            </a:r>
            <a:r>
              <a:rPr lang="ru-RU" sz="2400" dirty="0" err="1">
                <a:solidFill>
                  <a:srgbClr val="FFFFFF"/>
                </a:solidFill>
              </a:rPr>
              <a:t>медиафайл</a:t>
            </a:r>
            <a:r>
              <a:rPr lang="ru-RU" sz="2400" dirty="0">
                <a:solidFill>
                  <a:srgbClr val="FFFFFF"/>
                </a:solidFill>
              </a:rPr>
              <a:t> (его объем может быть больше 10Гб!), а загружать видео по частям, по мере просмотра клиентом предыдущих фрагментов.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8993587" cy="23663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Несколько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разрешений</a:t>
            </a:r>
            <a:endParaRPr lang="en-US" sz="66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051026" cy="28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Проигрыватель сайта предоставляет возможность выбрать качество просматриваемого клиентом видео. Каждое видео представляет из себя множество одинаковых </a:t>
            </a:r>
            <a:r>
              <a:rPr lang="ru-RU" sz="2400" dirty="0" err="1">
                <a:solidFill>
                  <a:srgbClr val="FFFFFF"/>
                </a:solidFill>
              </a:rPr>
              <a:t>медиафайлов</a:t>
            </a:r>
            <a:r>
              <a:rPr lang="ru-RU" sz="2400" dirty="0">
                <a:solidFill>
                  <a:srgbClr val="FFFFFF"/>
                </a:solidFill>
              </a:rPr>
              <a:t>, отличавшихся по разрешению. Их объединяет общий плейлист формата m3u8, который направляет проигрыватель, какие файлы загружать в зависимости от выбранного разрешения.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517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0C0AEFE2-4EBF-5595-553D-33BDB4CA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611" y="221556"/>
            <a:ext cx="11404241" cy="64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DB49-44F2-F209-B55F-B9EA2C5E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80130-FCA3-99E7-0A3F-8B308F1E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Переходим к демонстрации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87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272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Gill Sans Nova</vt:lpstr>
      <vt:lpstr>Univers</vt:lpstr>
      <vt:lpstr>GradientVTI</vt:lpstr>
      <vt:lpstr>MoviePoint</vt:lpstr>
      <vt:lpstr>Цель</vt:lpstr>
      <vt:lpstr>Возможности</vt:lpstr>
      <vt:lpstr>Задачи</vt:lpstr>
      <vt:lpstr>База данных. Структура</vt:lpstr>
      <vt:lpstr>Особенности. HLS</vt:lpstr>
      <vt:lpstr>Особенности. Несколько разрешений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Александр С</cp:lastModifiedBy>
  <cp:revision>294</cp:revision>
  <dcterms:created xsi:type="dcterms:W3CDTF">2023-04-08T13:11:06Z</dcterms:created>
  <dcterms:modified xsi:type="dcterms:W3CDTF">2023-04-09T17:21:43Z</dcterms:modified>
</cp:coreProperties>
</file>