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с HLS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106CA00B-E343-4F93-BB70-349889AEEE43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 </a:t>
          </a:r>
          <a:r>
            <a:rPr lang="en-US" dirty="0" err="1">
              <a:latin typeface="Gill Sans Nova"/>
            </a:rPr>
            <a:t>WebVTT</a:t>
          </a:r>
          <a:r>
            <a:rPr lang="en-US" dirty="0">
              <a:latin typeface="Gill Sans Nova"/>
            </a:rPr>
            <a:t> </a:t>
          </a:r>
          <a:r>
            <a:rPr lang="ru-RU" dirty="0">
              <a:latin typeface="Gill Sans Nova"/>
            </a:rPr>
            <a:t>для работы с субтитрами</a:t>
          </a:r>
          <a:endParaRPr lang="ru-RU" dirty="0"/>
        </a:p>
      </dgm:t>
    </dgm:pt>
    <dgm:pt modelId="{C3382875-2606-4D8C-A0FD-DC39A4B04535}" type="parTrans" cxnId="{213ADF17-07B6-4A2C-A484-2A381B2B9346}">
      <dgm:prSet/>
      <dgm:spPr/>
      <dgm:t>
        <a:bodyPr/>
        <a:lstStyle/>
        <a:p>
          <a:endParaRPr lang="ru-RU"/>
        </a:p>
      </dgm:t>
    </dgm:pt>
    <dgm:pt modelId="{79CDCDA7-9B14-4F77-9604-33CB842C44BC}" type="sibTrans" cxnId="{213ADF17-07B6-4A2C-A484-2A381B2B9346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9B266D7D-DC96-4554-9167-CD9B7DF32ADA}" type="pres">
      <dgm:prSet presAssocID="{106CA00B-E343-4F93-BB70-349889AEEE43}" presName="thickLine" presStyleLbl="alignNode1" presStyleIdx="5" presStyleCnt="7"/>
      <dgm:spPr/>
    </dgm:pt>
    <dgm:pt modelId="{61D11C3C-3D20-4C34-991A-DE8805689D3F}" type="pres">
      <dgm:prSet presAssocID="{106CA00B-E343-4F93-BB70-349889AEEE43}" presName="horz1" presStyleCnt="0"/>
      <dgm:spPr/>
    </dgm:pt>
    <dgm:pt modelId="{5110D1A2-7AC9-4285-815A-83623F128E6E}" type="pres">
      <dgm:prSet presAssocID="{106CA00B-E343-4F93-BB70-349889AEEE43}" presName="tx1" presStyleLbl="revTx" presStyleIdx="5" presStyleCnt="7"/>
      <dgm:spPr/>
    </dgm:pt>
    <dgm:pt modelId="{A1B8565A-A5CE-4626-88F5-992A6E99980E}" type="pres">
      <dgm:prSet presAssocID="{106CA00B-E343-4F93-BB70-349889AEEE43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213ADF17-07B6-4A2C-A484-2A381B2B9346}" srcId="{6259719A-FE81-40F2-87E9-1AC4C2532CA4}" destId="{106CA00B-E343-4F93-BB70-349889AEEE43}" srcOrd="5" destOrd="0" parTransId="{C3382875-2606-4D8C-A0FD-DC39A4B04535}" sibTransId="{79CDCDA7-9B14-4F77-9604-33CB842C44BC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CF991E81-E6E3-4401-A752-3214DD4E6461}" type="presOf" srcId="{106CA00B-E343-4F93-BB70-349889AEEE43}" destId="{5110D1A2-7AC9-4285-815A-83623F128E6E}" srcOrd="0" destOrd="0" presId="urn:microsoft.com/office/officeart/2008/layout/LinedList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FF11806B-5912-4A86-83A7-BAC510A40FDC}" type="presParOf" srcId="{2C6B4F60-10D4-41E8-9BD7-813EAA476EB3}" destId="{9B266D7D-DC96-4554-9167-CD9B7DF32ADA}" srcOrd="10" destOrd="0" presId="urn:microsoft.com/office/officeart/2008/layout/LinedList"/>
    <dgm:cxn modelId="{7674F0FD-5B50-49C6-9E5F-A9080BF95DD2}" type="presParOf" srcId="{2C6B4F60-10D4-41E8-9BD7-813EAA476EB3}" destId="{61D11C3C-3D20-4C34-991A-DE8805689D3F}" srcOrd="11" destOrd="0" presId="urn:microsoft.com/office/officeart/2008/layout/LinedList"/>
    <dgm:cxn modelId="{78684ED7-EF00-42D9-88CD-84D6A34DAA32}" type="presParOf" srcId="{61D11C3C-3D20-4C34-991A-DE8805689D3F}" destId="{5110D1A2-7AC9-4285-815A-83623F128E6E}" srcOrd="0" destOrd="0" presId="urn:microsoft.com/office/officeart/2008/layout/LinedList"/>
    <dgm:cxn modelId="{51EE77B3-AAD5-414C-B26F-AB90CD00C036}" type="presParOf" srcId="{61D11C3C-3D20-4C34-991A-DE8805689D3F}" destId="{A1B8565A-A5CE-4626-88F5-992A6E99980E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  <dgm:t>
        <a:bodyPr/>
        <a:lstStyle/>
        <a:p>
          <a:endParaRPr lang="ru-RU"/>
        </a:p>
      </dgm:t>
    </dgm:pt>
    <dgm:pt modelId="{5E71B8D1-DE6B-4E1E-9FC4-EA652881A98D}" type="sibTrans" cxnId="{A1013F11-7633-455A-8A0D-9C2A2854490C}">
      <dgm:prSet/>
      <dgm:spPr/>
      <dgm:t>
        <a:bodyPr/>
        <a:lstStyle/>
        <a:p>
          <a:endParaRPr lang="ru-RU"/>
        </a:p>
      </dgm:t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  <dgm:t>
        <a:bodyPr/>
        <a:lstStyle/>
        <a:p>
          <a:endParaRPr lang="ru-RU"/>
        </a:p>
      </dgm:t>
    </dgm:pt>
    <dgm:pt modelId="{761AD2DD-A818-45F0-A3D1-6166557F6E8C}" type="sibTrans" cxnId="{05B70D73-EAD3-4042-807D-F0E8F7047A7D}">
      <dgm:prSet/>
      <dgm:spPr/>
      <dgm:t>
        <a:bodyPr/>
        <a:lstStyle/>
        <a:p>
          <a:endParaRPr lang="ru-RU"/>
        </a:p>
      </dgm:t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  <dgm:t>
        <a:bodyPr/>
        <a:lstStyle/>
        <a:p>
          <a:endParaRPr lang="ru-RU"/>
        </a:p>
      </dgm:t>
    </dgm:pt>
    <dgm:pt modelId="{DC4C36C7-E3BF-46C0-AE5D-DB822AB583CE}" type="sibTrans" cxnId="{A1934210-0621-45DD-879C-4503613134D3}">
      <dgm:prSet/>
      <dgm:spPr/>
      <dgm:t>
        <a:bodyPr/>
        <a:lstStyle/>
        <a:p>
          <a:endParaRPr lang="ru-RU"/>
        </a:p>
      </dgm:t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  <dgm:t>
        <a:bodyPr/>
        <a:lstStyle/>
        <a:p>
          <a:endParaRPr lang="ru-RU"/>
        </a:p>
      </dgm:t>
    </dgm:pt>
    <dgm:pt modelId="{1240A2A9-5584-400E-92BD-03F812942576}" type="sibTrans" cxnId="{CBE81D4D-B10A-4E4C-B088-D5B25A375632}">
      <dgm:prSet/>
      <dgm:spPr/>
      <dgm:t>
        <a:bodyPr/>
        <a:lstStyle/>
        <a:p>
          <a:endParaRPr lang="ru-RU"/>
        </a:p>
      </dgm:t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  <dgm:t>
        <a:bodyPr/>
        <a:lstStyle/>
        <a:p>
          <a:endParaRPr lang="ru-RU"/>
        </a:p>
      </dgm:t>
    </dgm:pt>
    <dgm:pt modelId="{64F21A1B-7552-4380-902E-6859374FF25E}" type="sibTrans" cxnId="{AC616546-8E4A-4F8D-A36D-E01E452DB7BC}">
      <dgm:prSet/>
      <dgm:spPr/>
      <dgm:t>
        <a:bodyPr/>
        <a:lstStyle/>
        <a:p>
          <a:endParaRPr lang="ru-RU"/>
        </a:p>
      </dgm:t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  <dgm:t>
        <a:bodyPr/>
        <a:lstStyle/>
        <a:p>
          <a:endParaRPr lang="ru-RU"/>
        </a:p>
      </dgm:t>
    </dgm:pt>
    <dgm:pt modelId="{59A330CF-152C-4391-A64A-5B7673D1B0B3}" type="sibTrans" cxnId="{15D2EFA9-9CB5-4127-88C9-D4C744C0A986}">
      <dgm:prSet/>
      <dgm:spPr/>
      <dgm:t>
        <a:bodyPr/>
        <a:lstStyle/>
        <a:p>
          <a:endParaRPr lang="ru-RU"/>
        </a:p>
      </dgm:t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  <dgm:t>
        <a:bodyPr/>
        <a:lstStyle/>
        <a:p>
          <a:endParaRPr lang="ru-RU"/>
        </a:p>
      </dgm:t>
    </dgm:pt>
    <dgm:pt modelId="{7F2E4A69-C5C7-4E4A-96DD-37CEA1D2D522}" type="sibTrans" cxnId="{4A729152-03B8-446B-8099-8E97D62545EA}">
      <dgm:prSet/>
      <dgm:spPr/>
      <dgm:t>
        <a:bodyPr/>
        <a:lstStyle/>
        <a:p>
          <a:endParaRPr lang="ru-RU"/>
        </a:p>
      </dgm:t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  <dgm:t>
        <a:bodyPr/>
        <a:lstStyle/>
        <a:p>
          <a:endParaRPr lang="ru-RU"/>
        </a:p>
      </dgm:t>
    </dgm:pt>
    <dgm:pt modelId="{9725D55A-84A6-416F-B9C6-4F3D52C845F2}" type="sibTrans" cxnId="{D9BCAEBC-F2F3-4E18-A2EA-E5C56BE50FC5}">
      <dgm:prSet/>
      <dgm:spPr/>
      <dgm:t>
        <a:bodyPr/>
        <a:lstStyle/>
        <a:p>
          <a:endParaRPr lang="ru-RU"/>
        </a:p>
      </dgm:t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  <dgm:t>
        <a:bodyPr/>
        <a:lstStyle/>
        <a:p>
          <a:endParaRPr lang="ru-RU"/>
        </a:p>
      </dgm:t>
    </dgm:pt>
    <dgm:pt modelId="{E2E91DC7-D935-4E8D-8898-B97010B2EB1B}" type="sibTrans" cxnId="{D119ED2E-9AF7-4B87-9EE6-1487891AB5CE}">
      <dgm:prSet/>
      <dgm:spPr/>
      <dgm:t>
        <a:bodyPr/>
        <a:lstStyle/>
        <a:p>
          <a:endParaRPr lang="ru-RU"/>
        </a:p>
      </dgm:t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  <dgm:t>
        <a:bodyPr/>
        <a:lstStyle/>
        <a:p>
          <a:endParaRPr lang="ru-RU"/>
        </a:p>
      </dgm:t>
    </dgm:pt>
    <dgm:pt modelId="{097FE3E3-7034-4B10-B2E9-7796A8629541}" type="sibTrans" cxnId="{AA5939EA-8B36-4794-B4B1-22F181921930}">
      <dgm:prSet/>
      <dgm:spPr/>
      <dgm:t>
        <a:bodyPr/>
        <a:lstStyle/>
        <a:p>
          <a:endParaRPr lang="ru-RU"/>
        </a:p>
      </dgm:t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  <dgm:t>
        <a:bodyPr/>
        <a:lstStyle/>
        <a:p>
          <a:endParaRPr lang="ru-RU"/>
        </a:p>
      </dgm:t>
    </dgm:pt>
    <dgm:pt modelId="{CD0921E8-4D75-4A6A-887A-0AF9533F69FC}" type="sibTrans" cxnId="{DC6B492B-E7B1-458C-9D66-D801F6D8801F}">
      <dgm:prSet/>
      <dgm:spPr/>
      <dgm:t>
        <a:bodyPr/>
        <a:lstStyle/>
        <a:p>
          <a:endParaRPr lang="ru-RU"/>
        </a:p>
      </dgm:t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  <dgm:t>
        <a:bodyPr/>
        <a:lstStyle/>
        <a:p>
          <a:endParaRPr lang="ru-RU"/>
        </a:p>
      </dgm:t>
    </dgm:pt>
    <dgm:pt modelId="{5391E60A-542E-4079-8D44-105372E81AA1}" type="sibTrans" cxnId="{0C45FAAB-C2D7-43D7-BDAF-C8FC7825748B}">
      <dgm:prSet/>
      <dgm:spPr/>
      <dgm:t>
        <a:bodyPr/>
        <a:lstStyle/>
        <a:p>
          <a:endParaRPr lang="ru-RU"/>
        </a:p>
      </dgm:t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  <dgm:t>
        <a:bodyPr/>
        <a:lstStyle/>
        <a:p>
          <a:endParaRPr lang="ru-RU"/>
        </a:p>
      </dgm:t>
    </dgm:pt>
    <dgm:pt modelId="{D2517F7E-36FC-4005-80B1-BA68F45D1011}" type="sibTrans" cxnId="{7B69C789-9CC4-4788-9F50-79914E970680}">
      <dgm:prSet/>
      <dgm:spPr/>
      <dgm:t>
        <a:bodyPr/>
        <a:lstStyle/>
        <a:p>
          <a:endParaRPr lang="ru-RU"/>
        </a:p>
      </dgm:t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  <dgm:t>
        <a:bodyPr/>
        <a:lstStyle/>
        <a:p>
          <a:endParaRPr lang="ru-RU"/>
        </a:p>
      </dgm:t>
    </dgm:pt>
    <dgm:pt modelId="{2269711C-9997-461A-A80C-3A7BA7E5AE1D}" type="sibTrans" cxnId="{25DD866F-D600-44F3-8F11-E5136F4A5604}">
      <dgm:prSet/>
      <dgm:spPr/>
      <dgm:t>
        <a:bodyPr/>
        <a:lstStyle/>
        <a:p>
          <a:endParaRPr lang="ru-RU"/>
        </a:p>
      </dgm:t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  <dgm:t>
        <a:bodyPr/>
        <a:lstStyle/>
        <a:p>
          <a:endParaRPr lang="ru-RU"/>
        </a:p>
      </dgm:t>
    </dgm:pt>
    <dgm:pt modelId="{79EBCF76-64BF-4FDC-B449-80776D127004}" type="sibTrans" cxnId="{48A92DD6-29A8-4483-9A7A-C20FA379C4C2}">
      <dgm:prSet/>
      <dgm:spPr/>
      <dgm:t>
        <a:bodyPr/>
        <a:lstStyle/>
        <a:p>
          <a:endParaRPr lang="ru-RU"/>
        </a:p>
      </dgm:t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  <dgm:t>
        <a:bodyPr/>
        <a:lstStyle/>
        <a:p>
          <a:endParaRPr lang="ru-RU"/>
        </a:p>
      </dgm:t>
    </dgm:pt>
    <dgm:pt modelId="{7CB95FBE-9976-4D69-826D-B76AD2F71C60}" type="sibTrans" cxnId="{1C106D5D-106E-4BBE-BF82-BCC146E4A517}">
      <dgm:prSet/>
      <dgm:spPr/>
      <dgm:t>
        <a:bodyPr/>
        <a:lstStyle/>
        <a:p>
          <a:endParaRPr lang="ru-RU"/>
        </a:p>
      </dgm:t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  <dgm:t>
        <a:bodyPr/>
        <a:lstStyle/>
        <a:p>
          <a:endParaRPr lang="ru-RU"/>
        </a:p>
      </dgm:t>
    </dgm:pt>
    <dgm:pt modelId="{BC7E092B-201A-4C8C-A510-601193BB52EA}" type="sibTrans" cxnId="{8DCF8209-E89C-4F61-9B18-AC30B6735022}">
      <dgm:prSet/>
      <dgm:spPr/>
      <dgm:t>
        <a:bodyPr/>
        <a:lstStyle/>
        <a:p>
          <a:endParaRPr lang="ru-RU"/>
        </a:p>
      </dgm:t>
    </dgm:pt>
    <dgm:pt modelId="{CA16AD5C-435E-4723-8CCD-596B22EEAB68}">
      <dgm:prSet phldr="0"/>
      <dgm:spPr/>
      <dgm:t>
        <a:bodyPr/>
        <a:lstStyle/>
        <a:p>
          <a:r>
            <a:rPr lang="ru-RU" dirty="0">
              <a:latin typeface="Gill Sans Nova"/>
            </a:rPr>
            <a:t>Список жанров</a:t>
          </a:r>
        </a:p>
      </dgm:t>
    </dgm:pt>
    <dgm:pt modelId="{90C080A1-491E-4EF7-8127-8093D2434BE0}" type="parTrans" cxnId="{DF6BE17B-B8C5-4FFA-8E91-1BC41380C4FC}">
      <dgm:prSet/>
      <dgm:spPr/>
      <dgm:t>
        <a:bodyPr/>
        <a:lstStyle/>
        <a:p>
          <a:endParaRPr lang="ru-RU"/>
        </a:p>
      </dgm:t>
    </dgm:pt>
    <dgm:pt modelId="{6A778F41-767C-4569-9BC8-D589B4099C0A}" type="sibTrans" cxnId="{DF6BE17B-B8C5-4FFA-8E91-1BC41380C4FC}">
      <dgm:prSet/>
      <dgm:spPr/>
      <dgm:t>
        <a:bodyPr/>
        <a:lstStyle/>
        <a:p>
          <a:endParaRPr lang="ru-RU"/>
        </a:p>
      </dgm:t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8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7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5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B93CCB54-268A-4BA1-BD1E-15F6FD56C2ED}" type="presOf" srcId="{CA16AD5C-435E-4723-8CCD-596B22EEAB68}" destId="{0C57958A-0C9B-4A24-B7C7-8C90872BE0BA}" srcOrd="0" destOrd="4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DF6BE17B-B8C5-4FFA-8E91-1BC41380C4FC}" srcId="{C6676E2F-44F0-4CEC-8421-8B770BEC3CA6}" destId="{CA16AD5C-435E-4723-8CCD-596B22EEAB68}" srcOrd="4" destOrd="0" parTransId="{90C080A1-491E-4EF7-8127-8093D2434BE0}" sibTransId="{6A778F41-767C-4569-9BC8-D589B4099C0A}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5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7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6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6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8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современного </a:t>
          </a:r>
          <a:r>
            <a:rPr lang="ru-RU" sz="2200" kern="1200" dirty="0" err="1">
              <a:latin typeface="Gill Sans Nova"/>
            </a:rPr>
            <a:t>микрофреймворка</a:t>
          </a:r>
          <a:r>
            <a:rPr lang="ru-RU" sz="2200" kern="1200" dirty="0">
              <a:latin typeface="Gill Sans Nova"/>
            </a:rPr>
            <a:t> </a:t>
          </a:r>
          <a:r>
            <a:rPr lang="ru-RU" sz="2200" kern="1200" dirty="0" err="1">
              <a:latin typeface="Gill Sans Nova"/>
            </a:rPr>
            <a:t>Flask</a:t>
          </a:r>
          <a:endParaRPr lang="ru-RU" sz="22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Заготовка </a:t>
          </a:r>
          <a:r>
            <a:rPr lang="ru-RU" sz="2200" kern="1200" dirty="0"/>
            <a:t>шаблонов HTML</a:t>
          </a:r>
          <a:r>
            <a:rPr lang="ru-RU" sz="2200" kern="1200" dirty="0">
              <a:latin typeface="Gill Sans Nova"/>
            </a:rPr>
            <a:t> для их последующего рендера</a:t>
          </a:r>
          <a:endParaRPr lang="ru-RU" sz="22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 </a:t>
          </a:r>
          <a:r>
            <a:rPr lang="ru-RU" sz="2200" kern="1200" dirty="0" err="1">
              <a:latin typeface="Gill Sans Nova"/>
            </a:rPr>
            <a:t>SQLAlchemy</a:t>
          </a:r>
          <a:r>
            <a:rPr lang="ru-RU" sz="2200" kern="1200" dirty="0">
              <a:latin typeface="Gill Sans Nova"/>
            </a:rPr>
            <a:t>, применяющую</a:t>
          </a:r>
          <a:r>
            <a:rPr lang="ru-RU" sz="22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Применение архитектурный</a:t>
          </a:r>
          <a:r>
            <a:rPr lang="ru-RU" sz="2200" kern="1200" dirty="0"/>
            <a:t> стиль взаимодействия </a:t>
          </a:r>
          <a:r>
            <a:rPr lang="ru-RU" sz="2200" kern="1200" dirty="0">
              <a:latin typeface="Gill Sans Nova"/>
            </a:rPr>
            <a:t>компонентов приложения REST</a:t>
          </a:r>
          <a:endParaRPr lang="ru-RU" sz="22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Программирование плеера с HLS</a:t>
          </a:r>
          <a:endParaRPr lang="ru-RU" sz="2200" kern="1200" dirty="0"/>
        </a:p>
      </dsp:txBody>
      <dsp:txXfrm>
        <a:off x="0" y="2486402"/>
        <a:ext cx="10515600" cy="621467"/>
      </dsp:txXfrm>
    </dsp:sp>
    <dsp:sp modelId="{9B266D7D-DC96-4554-9167-CD9B7DF32ADA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D1A2-7AC9-4285-815A-83623F128E6E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 </a:t>
          </a:r>
          <a:r>
            <a:rPr lang="en-US" sz="2200" kern="1200" dirty="0" err="1">
              <a:latin typeface="Gill Sans Nova"/>
            </a:rPr>
            <a:t>WebVTT</a:t>
          </a:r>
          <a:r>
            <a:rPr lang="en-US" sz="2200" kern="1200" dirty="0">
              <a:latin typeface="Gill Sans Nova"/>
            </a:rPr>
            <a:t> </a:t>
          </a:r>
          <a:r>
            <a:rPr lang="ru-RU" sz="2200" kern="1200" dirty="0">
              <a:latin typeface="Gill Sans Nova"/>
            </a:rPr>
            <a:t>для работы с субтитрами</a:t>
          </a:r>
          <a:endParaRPr lang="ru-RU" sz="2200" kern="1200" dirty="0"/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Развертывание</a:t>
          </a:r>
          <a:r>
            <a:rPr lang="ru-RU" sz="2200" kern="1200" dirty="0"/>
            <a:t> и </a:t>
          </a:r>
          <a:r>
            <a:rPr lang="ru-RU" sz="2200" kern="1200" dirty="0">
              <a:latin typeface="Gill Sans Nova"/>
            </a:rPr>
            <a:t>запуск сайта</a:t>
          </a:r>
          <a:r>
            <a:rPr lang="ru-RU" sz="2200" kern="1200" dirty="0"/>
            <a:t> </a:t>
          </a:r>
          <a:r>
            <a:rPr lang="ru-RU" sz="2200" kern="1200" dirty="0">
              <a:latin typeface="Gill Sans Nova"/>
            </a:rPr>
            <a:t>на хостинге</a:t>
          </a:r>
          <a:endParaRPr lang="ru-RU" sz="22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жанров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63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4862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предусматривает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611" y="221556"/>
            <a:ext cx="11404241" cy="64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276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Яндекс</cp:lastModifiedBy>
  <cp:revision>298</cp:revision>
  <dcterms:created xsi:type="dcterms:W3CDTF">2023-04-08T13:11:06Z</dcterms:created>
  <dcterms:modified xsi:type="dcterms:W3CDTF">2023-04-12T14:39:34Z</dcterms:modified>
</cp:coreProperties>
</file>