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5" r:id="rId1"/>
  </p:sldMasterIdLst>
  <p:sldIdLst>
    <p:sldId id="256" r:id="rId2"/>
    <p:sldId id="257" r:id="rId3"/>
    <p:sldId id="260" r:id="rId4"/>
    <p:sldId id="259" r:id="rId5"/>
    <p:sldId id="266" r:id="rId6"/>
    <p:sldId id="262" r:id="rId7"/>
    <p:sldId id="264" r:id="rId8"/>
    <p:sldId id="265" r:id="rId9"/>
    <p:sldId id="268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E0FC9-2038-4FD9-806F-2D6E5081AD71}" v="953" dt="2023-04-08T15:31:48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9D6BB-B2F1-4A43-8F64-A906C68F2FB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B925C3D3-5D77-48E5-839F-6C349887E054}">
      <dgm:prSet phldrT="[Текст]" phldr="0"/>
      <dgm:spPr/>
      <dgm:t>
        <a:bodyPr/>
        <a:lstStyle/>
        <a:p>
          <a:r>
            <a:rPr lang="ru-RU"/>
            <a:t>Просмотр фильмов и сериалов;</a:t>
          </a:r>
          <a:endParaRPr lang="en-US"/>
        </a:p>
      </dgm:t>
    </dgm:pt>
    <dgm:pt modelId="{97A1F65F-48EA-4423-9C5A-893B52581851}" type="parTrans" cxnId="{9EB58A71-F28D-40F0-94C2-24D836A9E5D3}">
      <dgm:prSet/>
      <dgm:spPr/>
      <dgm:t>
        <a:bodyPr/>
        <a:lstStyle/>
        <a:p>
          <a:endParaRPr lang="ru-RU"/>
        </a:p>
      </dgm:t>
    </dgm:pt>
    <dgm:pt modelId="{A007EC86-E89B-483A-A7CC-3AF27C26EBAD}" type="sibTrans" cxnId="{9EB58A71-F28D-40F0-94C2-24D836A9E5D3}">
      <dgm:prSet phldrT="01"/>
      <dgm:spPr/>
      <dgm:t>
        <a:bodyPr/>
        <a:lstStyle/>
        <a:p>
          <a:r>
            <a:rPr lang="ru-RU"/>
            <a:t>01</a:t>
          </a:r>
        </a:p>
      </dgm:t>
    </dgm:pt>
    <dgm:pt modelId="{0515F96F-81DF-4AB4-B981-83D6BA0122D1}">
      <dgm:prSet phldrT="[Текст]" phldr="0"/>
      <dgm:spPr/>
      <dgm:t>
        <a:bodyPr/>
        <a:lstStyle/>
        <a:p>
          <a:r>
            <a:rPr lang="ru-RU"/>
            <a:t>Самостоятельная загрузка фильмов и сериалов пользователем;</a:t>
          </a:r>
          <a:endParaRPr lang="en-US"/>
        </a:p>
      </dgm:t>
    </dgm:pt>
    <dgm:pt modelId="{1A64237C-054F-4261-ACA5-5E56BCBC9903}" type="parTrans" cxnId="{1D85EDD0-1B68-4B72-8DC5-2CC6C11F5BC0}">
      <dgm:prSet/>
      <dgm:spPr/>
      <dgm:t>
        <a:bodyPr/>
        <a:lstStyle/>
        <a:p>
          <a:endParaRPr lang="ru-RU"/>
        </a:p>
      </dgm:t>
    </dgm:pt>
    <dgm:pt modelId="{5490F54A-F401-47C6-9304-58C66809FA1F}" type="sibTrans" cxnId="{1D85EDD0-1B68-4B72-8DC5-2CC6C11F5BC0}">
      <dgm:prSet phldrT="02"/>
      <dgm:spPr/>
      <dgm:t>
        <a:bodyPr/>
        <a:lstStyle/>
        <a:p>
          <a:r>
            <a:rPr lang="ru-RU"/>
            <a:t>02</a:t>
          </a:r>
        </a:p>
      </dgm:t>
    </dgm:pt>
    <dgm:pt modelId="{FCEF9907-02CB-42D6-B932-332CFB733959}">
      <dgm:prSet phldrT="[Текст]" phldr="0"/>
      <dgm:spPr/>
      <dgm:t>
        <a:bodyPr/>
        <a:lstStyle/>
        <a:p>
          <a:r>
            <a:rPr lang="ru-RU"/>
            <a:t>Ставить оценки и писать рецензии к фильмам и сериалам.</a:t>
          </a:r>
        </a:p>
      </dgm:t>
    </dgm:pt>
    <dgm:pt modelId="{DE7DD0C5-F1BF-4EDB-AC9C-85138FC466EA}" type="parTrans" cxnId="{DE37D635-E0C8-45BD-982D-1B73C2B90534}">
      <dgm:prSet/>
      <dgm:spPr/>
      <dgm:t>
        <a:bodyPr/>
        <a:lstStyle/>
        <a:p>
          <a:endParaRPr lang="ru-RU"/>
        </a:p>
      </dgm:t>
    </dgm:pt>
    <dgm:pt modelId="{9D70F62B-AE6B-4424-B8EC-3577E1CB5520}" type="sibTrans" cxnId="{DE37D635-E0C8-45BD-982D-1B73C2B90534}">
      <dgm:prSet phldrT="03"/>
      <dgm:spPr/>
      <dgm:t>
        <a:bodyPr/>
        <a:lstStyle/>
        <a:p>
          <a:r>
            <a:rPr lang="ru-RU"/>
            <a:t>03</a:t>
          </a:r>
        </a:p>
      </dgm:t>
    </dgm:pt>
    <dgm:pt modelId="{7404331E-6958-4B43-BBF4-B427DF78820D}" type="pres">
      <dgm:prSet presAssocID="{90A9D6BB-B2F1-4A43-8F64-A906C68F2FBA}" presName="Name0" presStyleCnt="0">
        <dgm:presLayoutVars>
          <dgm:animLvl val="lvl"/>
          <dgm:resizeHandles val="exact"/>
        </dgm:presLayoutVars>
      </dgm:prSet>
      <dgm:spPr/>
    </dgm:pt>
    <dgm:pt modelId="{83E71A8B-C2E6-4BDC-B241-74A83D23BAEF}" type="pres">
      <dgm:prSet presAssocID="{B925C3D3-5D77-48E5-839F-6C349887E054}" presName="compositeNode" presStyleCnt="0">
        <dgm:presLayoutVars>
          <dgm:bulletEnabled val="1"/>
        </dgm:presLayoutVars>
      </dgm:prSet>
      <dgm:spPr/>
    </dgm:pt>
    <dgm:pt modelId="{588A2C68-A134-40FF-8170-11942562BB7B}" type="pres">
      <dgm:prSet presAssocID="{B925C3D3-5D77-48E5-839F-6C349887E054}" presName="bgRect" presStyleLbl="alignNode1" presStyleIdx="0" presStyleCnt="3"/>
      <dgm:spPr/>
    </dgm:pt>
    <dgm:pt modelId="{A3EBA318-C739-4314-98A4-C7FD91ED1AE3}" type="pres">
      <dgm:prSet presAssocID="{A007EC86-E89B-483A-A7CC-3AF27C26EBA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3555C9B-0EE3-4A7C-B37B-D2C50E8FC0A7}" type="pres">
      <dgm:prSet presAssocID="{B925C3D3-5D77-48E5-839F-6C349887E054}" presName="nodeRect" presStyleLbl="alignNode1" presStyleIdx="0" presStyleCnt="3">
        <dgm:presLayoutVars>
          <dgm:bulletEnabled val="1"/>
        </dgm:presLayoutVars>
      </dgm:prSet>
      <dgm:spPr/>
    </dgm:pt>
    <dgm:pt modelId="{6105D288-21F3-491D-8E3C-12D486473D9F}" type="pres">
      <dgm:prSet presAssocID="{A007EC86-E89B-483A-A7CC-3AF27C26EBAD}" presName="sibTrans" presStyleCnt="0"/>
      <dgm:spPr/>
    </dgm:pt>
    <dgm:pt modelId="{EC2F1232-8639-4D7F-A284-28E81DF1A2C5}" type="pres">
      <dgm:prSet presAssocID="{0515F96F-81DF-4AB4-B981-83D6BA0122D1}" presName="compositeNode" presStyleCnt="0">
        <dgm:presLayoutVars>
          <dgm:bulletEnabled val="1"/>
        </dgm:presLayoutVars>
      </dgm:prSet>
      <dgm:spPr/>
    </dgm:pt>
    <dgm:pt modelId="{4A864CCD-C87C-4A59-94A2-8EF87917FBC2}" type="pres">
      <dgm:prSet presAssocID="{0515F96F-81DF-4AB4-B981-83D6BA0122D1}" presName="bgRect" presStyleLbl="alignNode1" presStyleIdx="1" presStyleCnt="3"/>
      <dgm:spPr/>
    </dgm:pt>
    <dgm:pt modelId="{4F5773D3-52B5-4D6D-B658-931F16D7F75F}" type="pres">
      <dgm:prSet presAssocID="{5490F54A-F401-47C6-9304-58C66809FA1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E3952A3-8FDC-40AE-B185-634C0458000F}" type="pres">
      <dgm:prSet presAssocID="{0515F96F-81DF-4AB4-B981-83D6BA0122D1}" presName="nodeRect" presStyleLbl="alignNode1" presStyleIdx="1" presStyleCnt="3">
        <dgm:presLayoutVars>
          <dgm:bulletEnabled val="1"/>
        </dgm:presLayoutVars>
      </dgm:prSet>
      <dgm:spPr/>
    </dgm:pt>
    <dgm:pt modelId="{1AF7C74E-4682-4A54-B3BF-A6A1C85A2E11}" type="pres">
      <dgm:prSet presAssocID="{5490F54A-F401-47C6-9304-58C66809FA1F}" presName="sibTrans" presStyleCnt="0"/>
      <dgm:spPr/>
    </dgm:pt>
    <dgm:pt modelId="{0A7BA742-E402-44C4-BEBB-FFA28D645026}" type="pres">
      <dgm:prSet presAssocID="{FCEF9907-02CB-42D6-B932-332CFB733959}" presName="compositeNode" presStyleCnt="0">
        <dgm:presLayoutVars>
          <dgm:bulletEnabled val="1"/>
        </dgm:presLayoutVars>
      </dgm:prSet>
      <dgm:spPr/>
    </dgm:pt>
    <dgm:pt modelId="{83240542-BF5F-46EB-A184-F405E7A52402}" type="pres">
      <dgm:prSet presAssocID="{FCEF9907-02CB-42D6-B932-332CFB733959}" presName="bgRect" presStyleLbl="alignNode1" presStyleIdx="2" presStyleCnt="3"/>
      <dgm:spPr/>
    </dgm:pt>
    <dgm:pt modelId="{DEEA19DE-F6FE-4598-9C04-EBC49E4138AA}" type="pres">
      <dgm:prSet presAssocID="{9D70F62B-AE6B-4424-B8EC-3577E1CB552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52D9D90-634B-45F0-8606-334D44394309}" type="pres">
      <dgm:prSet presAssocID="{FCEF9907-02CB-42D6-B932-332CFB73395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C7FE005-E219-4D6C-AC78-0C6FE1D47B74}" type="presOf" srcId="{9D70F62B-AE6B-4424-B8EC-3577E1CB5520}" destId="{DEEA19DE-F6FE-4598-9C04-EBC49E4138AA}" srcOrd="0" destOrd="0" presId="urn:microsoft.com/office/officeart/2016/7/layout/LinearBlockProcessNumbered"/>
    <dgm:cxn modelId="{D0FEAA0A-FB47-4779-80F1-0D4FCD3B4F5D}" type="presOf" srcId="{B925C3D3-5D77-48E5-839F-6C349887E054}" destId="{83555C9B-0EE3-4A7C-B37B-D2C50E8FC0A7}" srcOrd="1" destOrd="0" presId="urn:microsoft.com/office/officeart/2016/7/layout/LinearBlockProcessNumbered"/>
    <dgm:cxn modelId="{F1297823-F7F2-42ED-B958-E2195AA0E0FE}" type="presOf" srcId="{FCEF9907-02CB-42D6-B932-332CFB733959}" destId="{752D9D90-634B-45F0-8606-334D44394309}" srcOrd="1" destOrd="0" presId="urn:microsoft.com/office/officeart/2016/7/layout/LinearBlockProcessNumbered"/>
    <dgm:cxn modelId="{9100CF2C-C857-41AB-8899-FB6215301AE5}" type="presOf" srcId="{B925C3D3-5D77-48E5-839F-6C349887E054}" destId="{588A2C68-A134-40FF-8170-11942562BB7B}" srcOrd="0" destOrd="0" presId="urn:microsoft.com/office/officeart/2016/7/layout/LinearBlockProcessNumbered"/>
    <dgm:cxn modelId="{DE37D635-E0C8-45BD-982D-1B73C2B90534}" srcId="{90A9D6BB-B2F1-4A43-8F64-A906C68F2FBA}" destId="{FCEF9907-02CB-42D6-B932-332CFB733959}" srcOrd="2" destOrd="0" parTransId="{DE7DD0C5-F1BF-4EDB-AC9C-85138FC466EA}" sibTransId="{9D70F62B-AE6B-4424-B8EC-3577E1CB5520}"/>
    <dgm:cxn modelId="{80D08137-FBF2-44B7-9C46-77B904B988F8}" type="presOf" srcId="{0515F96F-81DF-4AB4-B981-83D6BA0122D1}" destId="{0E3952A3-8FDC-40AE-B185-634C0458000F}" srcOrd="1" destOrd="0" presId="urn:microsoft.com/office/officeart/2016/7/layout/LinearBlockProcessNumbered"/>
    <dgm:cxn modelId="{073A5B6D-B49F-49F7-A8E0-B2B6CEAC097D}" type="presOf" srcId="{5490F54A-F401-47C6-9304-58C66809FA1F}" destId="{4F5773D3-52B5-4D6D-B658-931F16D7F75F}" srcOrd="0" destOrd="0" presId="urn:microsoft.com/office/officeart/2016/7/layout/LinearBlockProcessNumbered"/>
    <dgm:cxn modelId="{9EB58A71-F28D-40F0-94C2-24D836A9E5D3}" srcId="{90A9D6BB-B2F1-4A43-8F64-A906C68F2FBA}" destId="{B925C3D3-5D77-48E5-839F-6C349887E054}" srcOrd="0" destOrd="0" parTransId="{97A1F65F-48EA-4423-9C5A-893B52581851}" sibTransId="{A007EC86-E89B-483A-A7CC-3AF27C26EBAD}"/>
    <dgm:cxn modelId="{C075B0B9-5C24-4C8B-AEE0-EE0177845A05}" type="presOf" srcId="{90A9D6BB-B2F1-4A43-8F64-A906C68F2FBA}" destId="{7404331E-6958-4B43-BBF4-B427DF78820D}" srcOrd="0" destOrd="0" presId="urn:microsoft.com/office/officeart/2016/7/layout/LinearBlockProcessNumbered"/>
    <dgm:cxn modelId="{60A0F7C1-F701-491C-B459-6C63E0FC70CE}" type="presOf" srcId="{FCEF9907-02CB-42D6-B932-332CFB733959}" destId="{83240542-BF5F-46EB-A184-F405E7A52402}" srcOrd="0" destOrd="0" presId="urn:microsoft.com/office/officeart/2016/7/layout/LinearBlockProcessNumbered"/>
    <dgm:cxn modelId="{06B37BC7-B70D-48FB-81D0-1C006C70A25B}" type="presOf" srcId="{0515F96F-81DF-4AB4-B981-83D6BA0122D1}" destId="{4A864CCD-C87C-4A59-94A2-8EF87917FBC2}" srcOrd="0" destOrd="0" presId="urn:microsoft.com/office/officeart/2016/7/layout/LinearBlockProcessNumbered"/>
    <dgm:cxn modelId="{1D85EDD0-1B68-4B72-8DC5-2CC6C11F5BC0}" srcId="{90A9D6BB-B2F1-4A43-8F64-A906C68F2FBA}" destId="{0515F96F-81DF-4AB4-B981-83D6BA0122D1}" srcOrd="1" destOrd="0" parTransId="{1A64237C-054F-4261-ACA5-5E56BCBC9903}" sibTransId="{5490F54A-F401-47C6-9304-58C66809FA1F}"/>
    <dgm:cxn modelId="{2D24DDFC-C783-48D8-88B4-FF9FA1DFE3AE}" type="presOf" srcId="{A007EC86-E89B-483A-A7CC-3AF27C26EBAD}" destId="{A3EBA318-C739-4314-98A4-C7FD91ED1AE3}" srcOrd="0" destOrd="0" presId="urn:microsoft.com/office/officeart/2016/7/layout/LinearBlockProcessNumbered"/>
    <dgm:cxn modelId="{90D9F416-49D6-411D-BCE8-B90C8C4C90E4}" type="presParOf" srcId="{7404331E-6958-4B43-BBF4-B427DF78820D}" destId="{83E71A8B-C2E6-4BDC-B241-74A83D23BAEF}" srcOrd="0" destOrd="0" presId="urn:microsoft.com/office/officeart/2016/7/layout/LinearBlockProcessNumbered"/>
    <dgm:cxn modelId="{08EA8CC3-3411-45DC-82C1-5BD7D94DD2C2}" type="presParOf" srcId="{83E71A8B-C2E6-4BDC-B241-74A83D23BAEF}" destId="{588A2C68-A134-40FF-8170-11942562BB7B}" srcOrd="0" destOrd="0" presId="urn:microsoft.com/office/officeart/2016/7/layout/LinearBlockProcessNumbered"/>
    <dgm:cxn modelId="{3497A55D-61D4-4A3C-953E-59BE32E3BB24}" type="presParOf" srcId="{83E71A8B-C2E6-4BDC-B241-74A83D23BAEF}" destId="{A3EBA318-C739-4314-98A4-C7FD91ED1AE3}" srcOrd="1" destOrd="0" presId="urn:microsoft.com/office/officeart/2016/7/layout/LinearBlockProcessNumbered"/>
    <dgm:cxn modelId="{9D693676-AC9C-4754-BAE8-2077079C3D4A}" type="presParOf" srcId="{83E71A8B-C2E6-4BDC-B241-74A83D23BAEF}" destId="{83555C9B-0EE3-4A7C-B37B-D2C50E8FC0A7}" srcOrd="2" destOrd="0" presId="urn:microsoft.com/office/officeart/2016/7/layout/LinearBlockProcessNumbered"/>
    <dgm:cxn modelId="{C92B2950-21F9-4E40-9FE5-5B517C873B20}" type="presParOf" srcId="{7404331E-6958-4B43-BBF4-B427DF78820D}" destId="{6105D288-21F3-491D-8E3C-12D486473D9F}" srcOrd="1" destOrd="0" presId="urn:microsoft.com/office/officeart/2016/7/layout/LinearBlockProcessNumbered"/>
    <dgm:cxn modelId="{BBE4FB64-9B72-4DD5-974B-A1CB3C93BBEA}" type="presParOf" srcId="{7404331E-6958-4B43-BBF4-B427DF78820D}" destId="{EC2F1232-8639-4D7F-A284-28E81DF1A2C5}" srcOrd="2" destOrd="0" presId="urn:microsoft.com/office/officeart/2016/7/layout/LinearBlockProcessNumbered"/>
    <dgm:cxn modelId="{EDB8BEF6-EA88-4C4F-8FD9-1C76361E82B3}" type="presParOf" srcId="{EC2F1232-8639-4D7F-A284-28E81DF1A2C5}" destId="{4A864CCD-C87C-4A59-94A2-8EF87917FBC2}" srcOrd="0" destOrd="0" presId="urn:microsoft.com/office/officeart/2016/7/layout/LinearBlockProcessNumbered"/>
    <dgm:cxn modelId="{C5F6D899-1F03-42A2-9DBE-EF4FF4EB82F9}" type="presParOf" srcId="{EC2F1232-8639-4D7F-A284-28E81DF1A2C5}" destId="{4F5773D3-52B5-4D6D-B658-931F16D7F75F}" srcOrd="1" destOrd="0" presId="urn:microsoft.com/office/officeart/2016/7/layout/LinearBlockProcessNumbered"/>
    <dgm:cxn modelId="{4539D213-9C6E-4C57-9531-99ADB0902AEB}" type="presParOf" srcId="{EC2F1232-8639-4D7F-A284-28E81DF1A2C5}" destId="{0E3952A3-8FDC-40AE-B185-634C0458000F}" srcOrd="2" destOrd="0" presId="urn:microsoft.com/office/officeart/2016/7/layout/LinearBlockProcessNumbered"/>
    <dgm:cxn modelId="{A3FA4B63-D917-4F49-BF3D-AA634EE34382}" type="presParOf" srcId="{7404331E-6958-4B43-BBF4-B427DF78820D}" destId="{1AF7C74E-4682-4A54-B3BF-A6A1C85A2E11}" srcOrd="3" destOrd="0" presId="urn:microsoft.com/office/officeart/2016/7/layout/LinearBlockProcessNumbered"/>
    <dgm:cxn modelId="{C492290D-6670-490B-A67C-7D6A6E97FE76}" type="presParOf" srcId="{7404331E-6958-4B43-BBF4-B427DF78820D}" destId="{0A7BA742-E402-44C4-BEBB-FFA28D645026}" srcOrd="4" destOrd="0" presId="urn:microsoft.com/office/officeart/2016/7/layout/LinearBlockProcessNumbered"/>
    <dgm:cxn modelId="{DA210D3E-1043-42F3-9DBC-6F536B5C873C}" type="presParOf" srcId="{0A7BA742-E402-44C4-BEBB-FFA28D645026}" destId="{83240542-BF5F-46EB-A184-F405E7A52402}" srcOrd="0" destOrd="0" presId="urn:microsoft.com/office/officeart/2016/7/layout/LinearBlockProcessNumbered"/>
    <dgm:cxn modelId="{033F1B19-A4D7-4D58-9915-15823F850B86}" type="presParOf" srcId="{0A7BA742-E402-44C4-BEBB-FFA28D645026}" destId="{DEEA19DE-F6FE-4598-9C04-EBC49E4138AA}" srcOrd="1" destOrd="0" presId="urn:microsoft.com/office/officeart/2016/7/layout/LinearBlockProcessNumbered"/>
    <dgm:cxn modelId="{BC561D89-1681-4CD5-9864-BDABEC12EF1C}" type="presParOf" srcId="{0A7BA742-E402-44C4-BEBB-FFA28D645026}" destId="{752D9D90-634B-45F0-8606-334D4439430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59719A-FE81-40F2-87E9-1AC4C2532C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C4D81A8-9D70-4621-9F7C-BD5A62D8D7B0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современного </a:t>
          </a:r>
          <a:r>
            <a:rPr lang="ru-RU" dirty="0" err="1">
              <a:latin typeface="Gill Sans Nova"/>
            </a:rPr>
            <a:t>микрофреймворка</a:t>
          </a:r>
          <a:r>
            <a:rPr lang="ru-RU" dirty="0">
              <a:latin typeface="Gill Sans Nova"/>
            </a:rPr>
            <a:t> </a:t>
          </a:r>
          <a:r>
            <a:rPr lang="ru-RU" dirty="0" err="1">
              <a:latin typeface="Gill Sans Nova"/>
            </a:rPr>
            <a:t>Flask</a:t>
          </a:r>
          <a:endParaRPr lang="ru-RU" dirty="0"/>
        </a:p>
      </dgm:t>
    </dgm:pt>
    <dgm:pt modelId="{23CC8792-071F-4492-A9D7-AAF757D1E9CE}" type="parTrans" cxnId="{BE4FD68B-E132-43A9-BCB5-88E8BA0D3904}">
      <dgm:prSet/>
      <dgm:spPr/>
      <dgm:t>
        <a:bodyPr/>
        <a:lstStyle/>
        <a:p>
          <a:endParaRPr lang="ru-RU"/>
        </a:p>
      </dgm:t>
    </dgm:pt>
    <dgm:pt modelId="{95D6AEF9-CBCA-4192-9650-1EA7A31885E9}" type="sibTrans" cxnId="{BE4FD68B-E132-43A9-BCB5-88E8BA0D3904}">
      <dgm:prSet/>
      <dgm:spPr/>
      <dgm:t>
        <a:bodyPr/>
        <a:lstStyle/>
        <a:p>
          <a:endParaRPr lang="ru-RU"/>
        </a:p>
      </dgm:t>
    </dgm:pt>
    <dgm:pt modelId="{23CC9FC0-41C2-4922-AAE8-B941CB444B2D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Применение архитектурный</a:t>
          </a:r>
          <a:r>
            <a:rPr lang="ru-RU" dirty="0"/>
            <a:t> стиль взаимодействия </a:t>
          </a:r>
          <a:r>
            <a:rPr lang="ru-RU" dirty="0">
              <a:latin typeface="Gill Sans Nova"/>
            </a:rPr>
            <a:t>компонентов приложения REST</a:t>
          </a:r>
          <a:endParaRPr lang="ru-RU" dirty="0"/>
        </a:p>
      </dgm:t>
    </dgm:pt>
    <dgm:pt modelId="{48390C97-E5D3-4E63-95D4-0F095EEE4CA1}" type="parTrans" cxnId="{359FA90A-402A-414F-9E0A-A0F32D1877BC}">
      <dgm:prSet/>
      <dgm:spPr/>
      <dgm:t>
        <a:bodyPr/>
        <a:lstStyle/>
        <a:p>
          <a:endParaRPr lang="ru-RU"/>
        </a:p>
      </dgm:t>
    </dgm:pt>
    <dgm:pt modelId="{36A46D42-E263-4253-B3BB-8C9CB0C31C38}" type="sibTrans" cxnId="{359FA90A-402A-414F-9E0A-A0F32D1877BC}">
      <dgm:prSet/>
      <dgm:spPr/>
      <dgm:t>
        <a:bodyPr/>
        <a:lstStyle/>
        <a:p>
          <a:endParaRPr lang="ru-RU"/>
        </a:p>
      </dgm:t>
    </dgm:pt>
    <dgm:pt modelId="{F9BC4E7A-CA93-4194-A7D5-DF2682341F37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Программирование плеера с HLS</a:t>
          </a:r>
          <a:endParaRPr lang="ru-RU" dirty="0"/>
        </a:p>
      </dgm:t>
    </dgm:pt>
    <dgm:pt modelId="{0BF262CF-5661-4F26-B35E-5EDD0689DB6D}" type="parTrans" cxnId="{1F7B995C-C249-409D-AF6D-701B2BEE66F8}">
      <dgm:prSet/>
      <dgm:spPr/>
      <dgm:t>
        <a:bodyPr/>
        <a:lstStyle/>
        <a:p>
          <a:endParaRPr lang="ru-RU"/>
        </a:p>
      </dgm:t>
    </dgm:pt>
    <dgm:pt modelId="{DC4B7CD4-0C6C-491A-98F7-2D0CBE7EFBE4}" type="sibTrans" cxnId="{1F7B995C-C249-409D-AF6D-701B2BEE66F8}">
      <dgm:prSet/>
      <dgm:spPr/>
      <dgm:t>
        <a:bodyPr/>
        <a:lstStyle/>
        <a:p>
          <a:endParaRPr lang="ru-RU"/>
        </a:p>
      </dgm:t>
    </dgm:pt>
    <dgm:pt modelId="{824683ED-8B27-4782-98B9-3850857C8115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Развертывание</a:t>
          </a:r>
          <a:r>
            <a:rPr lang="ru-RU" dirty="0"/>
            <a:t> и </a:t>
          </a:r>
          <a:r>
            <a:rPr lang="ru-RU" dirty="0">
              <a:latin typeface="Gill Sans Nova"/>
            </a:rPr>
            <a:t>запуск сайта</a:t>
          </a:r>
          <a:r>
            <a:rPr lang="ru-RU" dirty="0"/>
            <a:t> </a:t>
          </a:r>
          <a:r>
            <a:rPr lang="ru-RU" dirty="0">
              <a:latin typeface="Gill Sans Nova"/>
            </a:rPr>
            <a:t>на хостинге</a:t>
          </a:r>
          <a:endParaRPr lang="ru-RU" dirty="0"/>
        </a:p>
      </dgm:t>
    </dgm:pt>
    <dgm:pt modelId="{A1D35E90-D4F8-4C17-8F2F-AFF46A1046C4}" type="parTrans" cxnId="{32C6BC51-FAF7-4243-93D1-372BE124F036}">
      <dgm:prSet/>
      <dgm:spPr/>
      <dgm:t>
        <a:bodyPr/>
        <a:lstStyle/>
        <a:p>
          <a:endParaRPr lang="ru-RU"/>
        </a:p>
      </dgm:t>
    </dgm:pt>
    <dgm:pt modelId="{DA896C70-4201-44AD-BE6B-D92F467CC8F7}" type="sibTrans" cxnId="{32C6BC51-FAF7-4243-93D1-372BE124F036}">
      <dgm:prSet/>
      <dgm:spPr/>
      <dgm:t>
        <a:bodyPr/>
        <a:lstStyle/>
        <a:p>
          <a:endParaRPr lang="ru-RU"/>
        </a:p>
      </dgm:t>
    </dgm:pt>
    <dgm:pt modelId="{2FB32DD2-C90A-4425-86F5-EC9E913759F0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библиотеки </a:t>
          </a:r>
          <a:r>
            <a:rPr lang="ru-RU" dirty="0" err="1">
              <a:latin typeface="Gill Sans Nova"/>
            </a:rPr>
            <a:t>SQLAlchemy</a:t>
          </a:r>
          <a:r>
            <a:rPr lang="ru-RU" dirty="0">
              <a:latin typeface="Gill Sans Nova"/>
            </a:rPr>
            <a:t>, применяющую</a:t>
          </a:r>
          <a:r>
            <a:rPr lang="ru-RU" dirty="0"/>
            <a:t> технологию ORM</a:t>
          </a:r>
        </a:p>
      </dgm:t>
    </dgm:pt>
    <dgm:pt modelId="{3A679DF5-48D4-4DE2-A4F4-5C5A05C7BDAB}" type="parTrans" cxnId="{F83A5736-6550-4000-AE56-BD639C0D85BC}">
      <dgm:prSet/>
      <dgm:spPr/>
      <dgm:t>
        <a:bodyPr/>
        <a:lstStyle/>
        <a:p>
          <a:endParaRPr lang="ru-RU"/>
        </a:p>
      </dgm:t>
    </dgm:pt>
    <dgm:pt modelId="{A0999FF5-4F1D-46B1-AD56-BD29EF1641F7}" type="sibTrans" cxnId="{F83A5736-6550-4000-AE56-BD639C0D85BC}">
      <dgm:prSet/>
      <dgm:spPr/>
      <dgm:t>
        <a:bodyPr/>
        <a:lstStyle/>
        <a:p>
          <a:endParaRPr lang="ru-RU"/>
        </a:p>
      </dgm:t>
    </dgm:pt>
    <dgm:pt modelId="{28696F36-6E70-4994-BA86-EE398D57E2A2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Заготовка </a:t>
          </a:r>
          <a:r>
            <a:rPr lang="ru-RU" dirty="0"/>
            <a:t>шаблонов HTML</a:t>
          </a:r>
          <a:r>
            <a:rPr lang="ru-RU" dirty="0">
              <a:latin typeface="Gill Sans Nova"/>
            </a:rPr>
            <a:t> для их последующего рендера</a:t>
          </a:r>
          <a:endParaRPr lang="ru-RU" dirty="0"/>
        </a:p>
      </dgm:t>
    </dgm:pt>
    <dgm:pt modelId="{949B8DB2-C2EE-490C-BF9F-0AF8CF679667}" type="parTrans" cxnId="{32B7652B-7C54-4B6E-9D85-A6033EBFDA19}">
      <dgm:prSet/>
      <dgm:spPr/>
      <dgm:t>
        <a:bodyPr/>
        <a:lstStyle/>
        <a:p>
          <a:endParaRPr lang="ru-RU"/>
        </a:p>
      </dgm:t>
    </dgm:pt>
    <dgm:pt modelId="{6A57837A-263C-4BDA-8BF2-E9EAE32FB229}" type="sibTrans" cxnId="{32B7652B-7C54-4B6E-9D85-A6033EBFDA19}">
      <dgm:prSet/>
      <dgm:spPr/>
      <dgm:t>
        <a:bodyPr/>
        <a:lstStyle/>
        <a:p>
          <a:endParaRPr lang="ru-RU"/>
        </a:p>
      </dgm:t>
    </dgm:pt>
    <dgm:pt modelId="{106CA00B-E343-4F93-BB70-349889AEEE43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библиотек </a:t>
          </a:r>
          <a:r>
            <a:rPr lang="en-US" dirty="0" err="1">
              <a:latin typeface="Gill Sans Nova"/>
            </a:rPr>
            <a:t>WebVTT</a:t>
          </a:r>
          <a:r>
            <a:rPr lang="en-US" dirty="0">
              <a:latin typeface="Gill Sans Nova"/>
            </a:rPr>
            <a:t>, </a:t>
          </a:r>
          <a:r>
            <a:rPr lang="en-US" dirty="0" err="1">
              <a:latin typeface="Gill Sans Nova"/>
            </a:rPr>
            <a:t>FFProbe</a:t>
          </a:r>
          <a:r>
            <a:rPr lang="en-US" dirty="0">
              <a:latin typeface="Gill Sans Nova"/>
            </a:rPr>
            <a:t> </a:t>
          </a:r>
          <a:r>
            <a:rPr lang="ru-RU" dirty="0">
              <a:latin typeface="Gill Sans Nova"/>
            </a:rPr>
            <a:t>для работы с медиафайлами  разного типа и формата</a:t>
          </a:r>
          <a:endParaRPr lang="ru-RU" dirty="0"/>
        </a:p>
      </dgm:t>
    </dgm:pt>
    <dgm:pt modelId="{C3382875-2606-4D8C-A0FD-DC39A4B04535}" type="parTrans" cxnId="{213ADF17-07B6-4A2C-A484-2A381B2B9346}">
      <dgm:prSet/>
      <dgm:spPr/>
      <dgm:t>
        <a:bodyPr/>
        <a:lstStyle/>
        <a:p>
          <a:endParaRPr lang="ru-RU"/>
        </a:p>
      </dgm:t>
    </dgm:pt>
    <dgm:pt modelId="{79CDCDA7-9B14-4F77-9604-33CB842C44BC}" type="sibTrans" cxnId="{213ADF17-07B6-4A2C-A484-2A381B2B9346}">
      <dgm:prSet/>
      <dgm:spPr/>
      <dgm:t>
        <a:bodyPr/>
        <a:lstStyle/>
        <a:p>
          <a:endParaRPr lang="ru-RU"/>
        </a:p>
      </dgm:t>
    </dgm:pt>
    <dgm:pt modelId="{2C6B4F60-10D4-41E8-9BD7-813EAA476EB3}" type="pres">
      <dgm:prSet presAssocID="{6259719A-FE81-40F2-87E9-1AC4C2532CA4}" presName="vert0" presStyleCnt="0">
        <dgm:presLayoutVars>
          <dgm:dir/>
          <dgm:animOne val="branch"/>
          <dgm:animLvl val="lvl"/>
        </dgm:presLayoutVars>
      </dgm:prSet>
      <dgm:spPr/>
    </dgm:pt>
    <dgm:pt modelId="{7A336802-E633-4DC7-8A8B-16AA2BF91863}" type="pres">
      <dgm:prSet presAssocID="{AC4D81A8-9D70-4621-9F7C-BD5A62D8D7B0}" presName="thickLine" presStyleLbl="alignNode1" presStyleIdx="0" presStyleCnt="7"/>
      <dgm:spPr/>
    </dgm:pt>
    <dgm:pt modelId="{E0E58611-E14E-448F-BC1A-C5CCE159DBE9}" type="pres">
      <dgm:prSet presAssocID="{AC4D81A8-9D70-4621-9F7C-BD5A62D8D7B0}" presName="horz1" presStyleCnt="0"/>
      <dgm:spPr/>
    </dgm:pt>
    <dgm:pt modelId="{348E3E41-AFD1-4876-80C8-56FFCD31B7D7}" type="pres">
      <dgm:prSet presAssocID="{AC4D81A8-9D70-4621-9F7C-BD5A62D8D7B0}" presName="tx1" presStyleLbl="revTx" presStyleIdx="0" presStyleCnt="7"/>
      <dgm:spPr/>
    </dgm:pt>
    <dgm:pt modelId="{FD939291-F15C-47EA-9B24-B1C0ABD90E00}" type="pres">
      <dgm:prSet presAssocID="{AC4D81A8-9D70-4621-9F7C-BD5A62D8D7B0}" presName="vert1" presStyleCnt="0"/>
      <dgm:spPr/>
    </dgm:pt>
    <dgm:pt modelId="{8D06E1FD-262E-4CA0-BD66-902AD33FEBE5}" type="pres">
      <dgm:prSet presAssocID="{28696F36-6E70-4994-BA86-EE398D57E2A2}" presName="thickLine" presStyleLbl="alignNode1" presStyleIdx="1" presStyleCnt="7"/>
      <dgm:spPr/>
    </dgm:pt>
    <dgm:pt modelId="{8A9CDCAF-86DF-4C18-8824-E21753C91545}" type="pres">
      <dgm:prSet presAssocID="{28696F36-6E70-4994-BA86-EE398D57E2A2}" presName="horz1" presStyleCnt="0"/>
      <dgm:spPr/>
    </dgm:pt>
    <dgm:pt modelId="{1DE8BFD0-F54F-433D-AA84-DCB08FC7EBBD}" type="pres">
      <dgm:prSet presAssocID="{28696F36-6E70-4994-BA86-EE398D57E2A2}" presName="tx1" presStyleLbl="revTx" presStyleIdx="1" presStyleCnt="7"/>
      <dgm:spPr/>
    </dgm:pt>
    <dgm:pt modelId="{B5346BA4-0F26-4061-BEFB-40390A8AECE4}" type="pres">
      <dgm:prSet presAssocID="{28696F36-6E70-4994-BA86-EE398D57E2A2}" presName="vert1" presStyleCnt="0"/>
      <dgm:spPr/>
    </dgm:pt>
    <dgm:pt modelId="{CB548946-3937-46E2-991A-821D2DE2EE73}" type="pres">
      <dgm:prSet presAssocID="{2FB32DD2-C90A-4425-86F5-EC9E913759F0}" presName="thickLine" presStyleLbl="alignNode1" presStyleIdx="2" presStyleCnt="7"/>
      <dgm:spPr/>
    </dgm:pt>
    <dgm:pt modelId="{645FDCD1-FE74-49B4-98F7-D72A066A0338}" type="pres">
      <dgm:prSet presAssocID="{2FB32DD2-C90A-4425-86F5-EC9E913759F0}" presName="horz1" presStyleCnt="0"/>
      <dgm:spPr/>
    </dgm:pt>
    <dgm:pt modelId="{8B8F10E1-EBFB-4D4C-8E27-19C1A270627E}" type="pres">
      <dgm:prSet presAssocID="{2FB32DD2-C90A-4425-86F5-EC9E913759F0}" presName="tx1" presStyleLbl="revTx" presStyleIdx="2" presStyleCnt="7"/>
      <dgm:spPr/>
    </dgm:pt>
    <dgm:pt modelId="{F9944773-BDDC-475A-AABD-08A118C7A525}" type="pres">
      <dgm:prSet presAssocID="{2FB32DD2-C90A-4425-86F5-EC9E913759F0}" presName="vert1" presStyleCnt="0"/>
      <dgm:spPr/>
    </dgm:pt>
    <dgm:pt modelId="{F7C1AA38-8F97-4706-AE42-5314D089CC7E}" type="pres">
      <dgm:prSet presAssocID="{23CC9FC0-41C2-4922-AAE8-B941CB444B2D}" presName="thickLine" presStyleLbl="alignNode1" presStyleIdx="3" presStyleCnt="7"/>
      <dgm:spPr/>
    </dgm:pt>
    <dgm:pt modelId="{601FCFC0-7CC6-49EA-A859-EFD937BDCE03}" type="pres">
      <dgm:prSet presAssocID="{23CC9FC0-41C2-4922-AAE8-B941CB444B2D}" presName="horz1" presStyleCnt="0"/>
      <dgm:spPr/>
    </dgm:pt>
    <dgm:pt modelId="{BA00C1B9-3966-478E-AB05-7808EBF40B2B}" type="pres">
      <dgm:prSet presAssocID="{23CC9FC0-41C2-4922-AAE8-B941CB444B2D}" presName="tx1" presStyleLbl="revTx" presStyleIdx="3" presStyleCnt="7"/>
      <dgm:spPr/>
    </dgm:pt>
    <dgm:pt modelId="{005C64BD-EB7B-437E-8E7A-E451F237ABFC}" type="pres">
      <dgm:prSet presAssocID="{23CC9FC0-41C2-4922-AAE8-B941CB444B2D}" presName="vert1" presStyleCnt="0"/>
      <dgm:spPr/>
    </dgm:pt>
    <dgm:pt modelId="{CA2DE171-5D44-4F81-A1A6-154D47A867FE}" type="pres">
      <dgm:prSet presAssocID="{F9BC4E7A-CA93-4194-A7D5-DF2682341F37}" presName="thickLine" presStyleLbl="alignNode1" presStyleIdx="4" presStyleCnt="7"/>
      <dgm:spPr/>
    </dgm:pt>
    <dgm:pt modelId="{4DD2A785-7E47-4393-ABF2-D117AA2EC941}" type="pres">
      <dgm:prSet presAssocID="{F9BC4E7A-CA93-4194-A7D5-DF2682341F37}" presName="horz1" presStyleCnt="0"/>
      <dgm:spPr/>
    </dgm:pt>
    <dgm:pt modelId="{219D17D9-8942-4054-A011-4C9BA44CEE8A}" type="pres">
      <dgm:prSet presAssocID="{F9BC4E7A-CA93-4194-A7D5-DF2682341F37}" presName="tx1" presStyleLbl="revTx" presStyleIdx="4" presStyleCnt="7"/>
      <dgm:spPr/>
    </dgm:pt>
    <dgm:pt modelId="{1E49D04C-9A33-41B9-9B79-11E63ED1EB10}" type="pres">
      <dgm:prSet presAssocID="{F9BC4E7A-CA93-4194-A7D5-DF2682341F37}" presName="vert1" presStyleCnt="0"/>
      <dgm:spPr/>
    </dgm:pt>
    <dgm:pt modelId="{9B266D7D-DC96-4554-9167-CD9B7DF32ADA}" type="pres">
      <dgm:prSet presAssocID="{106CA00B-E343-4F93-BB70-349889AEEE43}" presName="thickLine" presStyleLbl="alignNode1" presStyleIdx="5" presStyleCnt="7"/>
      <dgm:spPr/>
    </dgm:pt>
    <dgm:pt modelId="{61D11C3C-3D20-4C34-991A-DE8805689D3F}" type="pres">
      <dgm:prSet presAssocID="{106CA00B-E343-4F93-BB70-349889AEEE43}" presName="horz1" presStyleCnt="0"/>
      <dgm:spPr/>
    </dgm:pt>
    <dgm:pt modelId="{5110D1A2-7AC9-4285-815A-83623F128E6E}" type="pres">
      <dgm:prSet presAssocID="{106CA00B-E343-4F93-BB70-349889AEEE43}" presName="tx1" presStyleLbl="revTx" presStyleIdx="5" presStyleCnt="7"/>
      <dgm:spPr/>
    </dgm:pt>
    <dgm:pt modelId="{A1B8565A-A5CE-4626-88F5-992A6E99980E}" type="pres">
      <dgm:prSet presAssocID="{106CA00B-E343-4F93-BB70-349889AEEE43}" presName="vert1" presStyleCnt="0"/>
      <dgm:spPr/>
    </dgm:pt>
    <dgm:pt modelId="{ABBFFB76-A5B9-44CB-9617-9DEC8239FABF}" type="pres">
      <dgm:prSet presAssocID="{824683ED-8B27-4782-98B9-3850857C8115}" presName="thickLine" presStyleLbl="alignNode1" presStyleIdx="6" presStyleCnt="7"/>
      <dgm:spPr/>
    </dgm:pt>
    <dgm:pt modelId="{6A7CDA5D-9824-483B-A44E-0B957B26B5A4}" type="pres">
      <dgm:prSet presAssocID="{824683ED-8B27-4782-98B9-3850857C8115}" presName="horz1" presStyleCnt="0"/>
      <dgm:spPr/>
    </dgm:pt>
    <dgm:pt modelId="{24FFEE5F-38A0-4CC9-A5C0-3C24D7847F86}" type="pres">
      <dgm:prSet presAssocID="{824683ED-8B27-4782-98B9-3850857C8115}" presName="tx1" presStyleLbl="revTx" presStyleIdx="6" presStyleCnt="7"/>
      <dgm:spPr/>
    </dgm:pt>
    <dgm:pt modelId="{D458F641-8714-49B7-BC83-139537585138}" type="pres">
      <dgm:prSet presAssocID="{824683ED-8B27-4782-98B9-3850857C8115}" presName="vert1" presStyleCnt="0"/>
      <dgm:spPr/>
    </dgm:pt>
  </dgm:ptLst>
  <dgm:cxnLst>
    <dgm:cxn modelId="{359FA90A-402A-414F-9E0A-A0F32D1877BC}" srcId="{6259719A-FE81-40F2-87E9-1AC4C2532CA4}" destId="{23CC9FC0-41C2-4922-AAE8-B941CB444B2D}" srcOrd="3" destOrd="0" parTransId="{48390C97-E5D3-4E63-95D4-0F095EEE4CA1}" sibTransId="{36A46D42-E263-4253-B3BB-8C9CB0C31C38}"/>
    <dgm:cxn modelId="{213ADF17-07B6-4A2C-A484-2A381B2B9346}" srcId="{6259719A-FE81-40F2-87E9-1AC4C2532CA4}" destId="{106CA00B-E343-4F93-BB70-349889AEEE43}" srcOrd="5" destOrd="0" parTransId="{C3382875-2606-4D8C-A0FD-DC39A4B04535}" sibTransId="{79CDCDA7-9B14-4F77-9604-33CB842C44BC}"/>
    <dgm:cxn modelId="{63911C26-35D2-4744-B4C5-10C818591171}" type="presOf" srcId="{824683ED-8B27-4782-98B9-3850857C8115}" destId="{24FFEE5F-38A0-4CC9-A5C0-3C24D7847F86}" srcOrd="0" destOrd="0" presId="urn:microsoft.com/office/officeart/2008/layout/LinedList"/>
    <dgm:cxn modelId="{92064426-9D15-4DA6-854F-78C0097255E5}" type="presOf" srcId="{2FB32DD2-C90A-4425-86F5-EC9E913759F0}" destId="{8B8F10E1-EBFB-4D4C-8E27-19C1A270627E}" srcOrd="0" destOrd="0" presId="urn:microsoft.com/office/officeart/2008/layout/LinedList"/>
    <dgm:cxn modelId="{32B7652B-7C54-4B6E-9D85-A6033EBFDA19}" srcId="{6259719A-FE81-40F2-87E9-1AC4C2532CA4}" destId="{28696F36-6E70-4994-BA86-EE398D57E2A2}" srcOrd="1" destOrd="0" parTransId="{949B8DB2-C2EE-490C-BF9F-0AF8CF679667}" sibTransId="{6A57837A-263C-4BDA-8BF2-E9EAE32FB229}"/>
    <dgm:cxn modelId="{F83A5736-6550-4000-AE56-BD639C0D85BC}" srcId="{6259719A-FE81-40F2-87E9-1AC4C2532CA4}" destId="{2FB32DD2-C90A-4425-86F5-EC9E913759F0}" srcOrd="2" destOrd="0" parTransId="{3A679DF5-48D4-4DE2-A4F4-5C5A05C7BDAB}" sibTransId="{A0999FF5-4F1D-46B1-AD56-BD29EF1641F7}"/>
    <dgm:cxn modelId="{1F7B995C-C249-409D-AF6D-701B2BEE66F8}" srcId="{6259719A-FE81-40F2-87E9-1AC4C2532CA4}" destId="{F9BC4E7A-CA93-4194-A7D5-DF2682341F37}" srcOrd="4" destOrd="0" parTransId="{0BF262CF-5661-4F26-B35E-5EDD0689DB6D}" sibTransId="{DC4B7CD4-0C6C-491A-98F7-2D0CBE7EFBE4}"/>
    <dgm:cxn modelId="{ECC42C44-94BE-4AE6-AF21-446C6D231E0F}" type="presOf" srcId="{AC4D81A8-9D70-4621-9F7C-BD5A62D8D7B0}" destId="{348E3E41-AFD1-4876-80C8-56FFCD31B7D7}" srcOrd="0" destOrd="0" presId="urn:microsoft.com/office/officeart/2008/layout/LinedList"/>
    <dgm:cxn modelId="{32C6BC51-FAF7-4243-93D1-372BE124F036}" srcId="{6259719A-FE81-40F2-87E9-1AC4C2532CA4}" destId="{824683ED-8B27-4782-98B9-3850857C8115}" srcOrd="6" destOrd="0" parTransId="{A1D35E90-D4F8-4C17-8F2F-AFF46A1046C4}" sibTransId="{DA896C70-4201-44AD-BE6B-D92F467CC8F7}"/>
    <dgm:cxn modelId="{CF991E81-E6E3-4401-A752-3214DD4E6461}" type="presOf" srcId="{106CA00B-E343-4F93-BB70-349889AEEE43}" destId="{5110D1A2-7AC9-4285-815A-83623F128E6E}" srcOrd="0" destOrd="0" presId="urn:microsoft.com/office/officeart/2008/layout/LinedList"/>
    <dgm:cxn modelId="{BE4FD68B-E132-43A9-BCB5-88E8BA0D3904}" srcId="{6259719A-FE81-40F2-87E9-1AC4C2532CA4}" destId="{AC4D81A8-9D70-4621-9F7C-BD5A62D8D7B0}" srcOrd="0" destOrd="0" parTransId="{23CC8792-071F-4492-A9D7-AAF757D1E9CE}" sibTransId="{95D6AEF9-CBCA-4192-9650-1EA7A31885E9}"/>
    <dgm:cxn modelId="{2CBC9B9F-760B-4DFF-92DD-E5CEF05992BF}" type="presOf" srcId="{6259719A-FE81-40F2-87E9-1AC4C2532CA4}" destId="{2C6B4F60-10D4-41E8-9BD7-813EAA476EB3}" srcOrd="0" destOrd="0" presId="urn:microsoft.com/office/officeart/2008/layout/LinedList"/>
    <dgm:cxn modelId="{6A0DA9B4-1297-4B71-AB43-0DEC901B0CF8}" type="presOf" srcId="{28696F36-6E70-4994-BA86-EE398D57E2A2}" destId="{1DE8BFD0-F54F-433D-AA84-DCB08FC7EBBD}" srcOrd="0" destOrd="0" presId="urn:microsoft.com/office/officeart/2008/layout/LinedList"/>
    <dgm:cxn modelId="{5B7322C4-460F-4E89-88CE-D5BC10D39ECC}" type="presOf" srcId="{23CC9FC0-41C2-4922-AAE8-B941CB444B2D}" destId="{BA00C1B9-3966-478E-AB05-7808EBF40B2B}" srcOrd="0" destOrd="0" presId="urn:microsoft.com/office/officeart/2008/layout/LinedList"/>
    <dgm:cxn modelId="{CC47F1CB-8BCF-4A3C-B1E6-A671548B3F4E}" type="presOf" srcId="{F9BC4E7A-CA93-4194-A7D5-DF2682341F37}" destId="{219D17D9-8942-4054-A011-4C9BA44CEE8A}" srcOrd="0" destOrd="0" presId="urn:microsoft.com/office/officeart/2008/layout/LinedList"/>
    <dgm:cxn modelId="{7179D8B6-AFF3-4FBF-BF7A-3356F69E8D98}" type="presParOf" srcId="{2C6B4F60-10D4-41E8-9BD7-813EAA476EB3}" destId="{7A336802-E633-4DC7-8A8B-16AA2BF91863}" srcOrd="0" destOrd="0" presId="urn:microsoft.com/office/officeart/2008/layout/LinedList"/>
    <dgm:cxn modelId="{3C6ACDD6-B961-4904-B9F3-57DDF6758ECD}" type="presParOf" srcId="{2C6B4F60-10D4-41E8-9BD7-813EAA476EB3}" destId="{E0E58611-E14E-448F-BC1A-C5CCE159DBE9}" srcOrd="1" destOrd="0" presId="urn:microsoft.com/office/officeart/2008/layout/LinedList"/>
    <dgm:cxn modelId="{904804CC-1D0D-4BB5-AF30-4161D869A882}" type="presParOf" srcId="{E0E58611-E14E-448F-BC1A-C5CCE159DBE9}" destId="{348E3E41-AFD1-4876-80C8-56FFCD31B7D7}" srcOrd="0" destOrd="0" presId="urn:microsoft.com/office/officeart/2008/layout/LinedList"/>
    <dgm:cxn modelId="{0F72215E-6477-4130-82AA-91D45F5094C0}" type="presParOf" srcId="{E0E58611-E14E-448F-BC1A-C5CCE159DBE9}" destId="{FD939291-F15C-47EA-9B24-B1C0ABD90E00}" srcOrd="1" destOrd="0" presId="urn:microsoft.com/office/officeart/2008/layout/LinedList"/>
    <dgm:cxn modelId="{83D62DFC-FC6E-4C47-B6F8-D37A32645C6B}" type="presParOf" srcId="{2C6B4F60-10D4-41E8-9BD7-813EAA476EB3}" destId="{8D06E1FD-262E-4CA0-BD66-902AD33FEBE5}" srcOrd="2" destOrd="0" presId="urn:microsoft.com/office/officeart/2008/layout/LinedList"/>
    <dgm:cxn modelId="{1FCED5CA-7237-402B-A39E-5A4EF68FE7E0}" type="presParOf" srcId="{2C6B4F60-10D4-41E8-9BD7-813EAA476EB3}" destId="{8A9CDCAF-86DF-4C18-8824-E21753C91545}" srcOrd="3" destOrd="0" presId="urn:microsoft.com/office/officeart/2008/layout/LinedList"/>
    <dgm:cxn modelId="{DDAA1BBE-D781-4F5D-87D5-0B245C89B091}" type="presParOf" srcId="{8A9CDCAF-86DF-4C18-8824-E21753C91545}" destId="{1DE8BFD0-F54F-433D-AA84-DCB08FC7EBBD}" srcOrd="0" destOrd="0" presId="urn:microsoft.com/office/officeart/2008/layout/LinedList"/>
    <dgm:cxn modelId="{29FB8594-8D76-4C8B-9FD0-0DE10851638D}" type="presParOf" srcId="{8A9CDCAF-86DF-4C18-8824-E21753C91545}" destId="{B5346BA4-0F26-4061-BEFB-40390A8AECE4}" srcOrd="1" destOrd="0" presId="urn:microsoft.com/office/officeart/2008/layout/LinedList"/>
    <dgm:cxn modelId="{F9B3AC8C-7E5C-4CAE-977A-8F7CA321D5F5}" type="presParOf" srcId="{2C6B4F60-10D4-41E8-9BD7-813EAA476EB3}" destId="{CB548946-3937-46E2-991A-821D2DE2EE73}" srcOrd="4" destOrd="0" presId="urn:microsoft.com/office/officeart/2008/layout/LinedList"/>
    <dgm:cxn modelId="{74D4A208-444E-4815-A8E6-16268AC99828}" type="presParOf" srcId="{2C6B4F60-10D4-41E8-9BD7-813EAA476EB3}" destId="{645FDCD1-FE74-49B4-98F7-D72A066A0338}" srcOrd="5" destOrd="0" presId="urn:microsoft.com/office/officeart/2008/layout/LinedList"/>
    <dgm:cxn modelId="{45849CE6-F92D-4CEB-A538-6DBE4E3406EB}" type="presParOf" srcId="{645FDCD1-FE74-49B4-98F7-D72A066A0338}" destId="{8B8F10E1-EBFB-4D4C-8E27-19C1A270627E}" srcOrd="0" destOrd="0" presId="urn:microsoft.com/office/officeart/2008/layout/LinedList"/>
    <dgm:cxn modelId="{8FFA8B3D-99B7-42D6-99B7-95D3CE378806}" type="presParOf" srcId="{645FDCD1-FE74-49B4-98F7-D72A066A0338}" destId="{F9944773-BDDC-475A-AABD-08A118C7A525}" srcOrd="1" destOrd="0" presId="urn:microsoft.com/office/officeart/2008/layout/LinedList"/>
    <dgm:cxn modelId="{FB2796EB-A620-4E3A-95DF-261D390CB38E}" type="presParOf" srcId="{2C6B4F60-10D4-41E8-9BD7-813EAA476EB3}" destId="{F7C1AA38-8F97-4706-AE42-5314D089CC7E}" srcOrd="6" destOrd="0" presId="urn:microsoft.com/office/officeart/2008/layout/LinedList"/>
    <dgm:cxn modelId="{7A051C7C-4100-4727-B0ED-3CBE347B652F}" type="presParOf" srcId="{2C6B4F60-10D4-41E8-9BD7-813EAA476EB3}" destId="{601FCFC0-7CC6-49EA-A859-EFD937BDCE03}" srcOrd="7" destOrd="0" presId="urn:microsoft.com/office/officeart/2008/layout/LinedList"/>
    <dgm:cxn modelId="{1EB966C4-8797-41BE-B873-F323A0032F63}" type="presParOf" srcId="{601FCFC0-7CC6-49EA-A859-EFD937BDCE03}" destId="{BA00C1B9-3966-478E-AB05-7808EBF40B2B}" srcOrd="0" destOrd="0" presId="urn:microsoft.com/office/officeart/2008/layout/LinedList"/>
    <dgm:cxn modelId="{99BEDB98-41FB-4336-9936-56DF37542C45}" type="presParOf" srcId="{601FCFC0-7CC6-49EA-A859-EFD937BDCE03}" destId="{005C64BD-EB7B-437E-8E7A-E451F237ABFC}" srcOrd="1" destOrd="0" presId="urn:microsoft.com/office/officeart/2008/layout/LinedList"/>
    <dgm:cxn modelId="{61B93C0F-16AA-431A-A8F8-A402A82F488D}" type="presParOf" srcId="{2C6B4F60-10D4-41E8-9BD7-813EAA476EB3}" destId="{CA2DE171-5D44-4F81-A1A6-154D47A867FE}" srcOrd="8" destOrd="0" presId="urn:microsoft.com/office/officeart/2008/layout/LinedList"/>
    <dgm:cxn modelId="{C3767F32-415B-4FF2-81BC-CB17DE81769E}" type="presParOf" srcId="{2C6B4F60-10D4-41E8-9BD7-813EAA476EB3}" destId="{4DD2A785-7E47-4393-ABF2-D117AA2EC941}" srcOrd="9" destOrd="0" presId="urn:microsoft.com/office/officeart/2008/layout/LinedList"/>
    <dgm:cxn modelId="{75225BD8-A6A6-4552-A3DA-09C4D869675B}" type="presParOf" srcId="{4DD2A785-7E47-4393-ABF2-D117AA2EC941}" destId="{219D17D9-8942-4054-A011-4C9BA44CEE8A}" srcOrd="0" destOrd="0" presId="urn:microsoft.com/office/officeart/2008/layout/LinedList"/>
    <dgm:cxn modelId="{DF2AE288-AAA2-4462-96C1-3742B67F2058}" type="presParOf" srcId="{4DD2A785-7E47-4393-ABF2-D117AA2EC941}" destId="{1E49D04C-9A33-41B9-9B79-11E63ED1EB10}" srcOrd="1" destOrd="0" presId="urn:microsoft.com/office/officeart/2008/layout/LinedList"/>
    <dgm:cxn modelId="{FF11806B-5912-4A86-83A7-BAC510A40FDC}" type="presParOf" srcId="{2C6B4F60-10D4-41E8-9BD7-813EAA476EB3}" destId="{9B266D7D-DC96-4554-9167-CD9B7DF32ADA}" srcOrd="10" destOrd="0" presId="urn:microsoft.com/office/officeart/2008/layout/LinedList"/>
    <dgm:cxn modelId="{7674F0FD-5B50-49C6-9E5F-A9080BF95DD2}" type="presParOf" srcId="{2C6B4F60-10D4-41E8-9BD7-813EAA476EB3}" destId="{61D11C3C-3D20-4C34-991A-DE8805689D3F}" srcOrd="11" destOrd="0" presId="urn:microsoft.com/office/officeart/2008/layout/LinedList"/>
    <dgm:cxn modelId="{78684ED7-EF00-42D9-88CD-84D6A34DAA32}" type="presParOf" srcId="{61D11C3C-3D20-4C34-991A-DE8805689D3F}" destId="{5110D1A2-7AC9-4285-815A-83623F128E6E}" srcOrd="0" destOrd="0" presId="urn:microsoft.com/office/officeart/2008/layout/LinedList"/>
    <dgm:cxn modelId="{51EE77B3-AAD5-414C-B26F-AB90CD00C036}" type="presParOf" srcId="{61D11C3C-3D20-4C34-991A-DE8805689D3F}" destId="{A1B8565A-A5CE-4626-88F5-992A6E99980E}" srcOrd="1" destOrd="0" presId="urn:microsoft.com/office/officeart/2008/layout/LinedList"/>
    <dgm:cxn modelId="{CD0F5C2E-137A-4182-AEDE-8458EF8A38FF}" type="presParOf" srcId="{2C6B4F60-10D4-41E8-9BD7-813EAA476EB3}" destId="{ABBFFB76-A5B9-44CB-9617-9DEC8239FABF}" srcOrd="12" destOrd="0" presId="urn:microsoft.com/office/officeart/2008/layout/LinedList"/>
    <dgm:cxn modelId="{98D3B33F-8076-4183-B4B8-F54C4D8016F7}" type="presParOf" srcId="{2C6B4F60-10D4-41E8-9BD7-813EAA476EB3}" destId="{6A7CDA5D-9824-483B-A44E-0B957B26B5A4}" srcOrd="13" destOrd="0" presId="urn:microsoft.com/office/officeart/2008/layout/LinedList"/>
    <dgm:cxn modelId="{AA568E23-E663-4001-B230-71B7B2DF590F}" type="presParOf" srcId="{6A7CDA5D-9824-483B-A44E-0B957B26B5A4}" destId="{24FFEE5F-38A0-4CC9-A5C0-3C24D7847F86}" srcOrd="0" destOrd="0" presId="urn:microsoft.com/office/officeart/2008/layout/LinedList"/>
    <dgm:cxn modelId="{DA314633-E1E8-44D5-A545-D9B3BFD313E0}" type="presParOf" srcId="{6A7CDA5D-9824-483B-A44E-0B957B26B5A4}" destId="{D458F641-8714-49B7-BC83-1395375851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51CD31-3E88-43F4-B4E1-4697D430690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CC3984-AA77-4E8C-BDD6-036CAF5373AA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Пользователи</a:t>
          </a:r>
          <a:endParaRPr lang="ru-RU" dirty="0"/>
        </a:p>
      </dgm:t>
    </dgm:pt>
    <dgm:pt modelId="{D9064845-CA85-49CE-8CD9-392E8C211872}" type="parTrans" cxnId="{70C25C90-F9CA-47F6-A8DA-5B482B519ADE}">
      <dgm:prSet/>
      <dgm:spPr/>
      <dgm:t>
        <a:bodyPr/>
        <a:lstStyle/>
        <a:p>
          <a:endParaRPr lang="ru-RU"/>
        </a:p>
      </dgm:t>
    </dgm:pt>
    <dgm:pt modelId="{A79E80F6-461F-4AFC-99FA-5A778DA53226}" type="sibTrans" cxnId="{70C25C90-F9CA-47F6-A8DA-5B482B519ADE}">
      <dgm:prSet/>
      <dgm:spPr/>
      <dgm:t>
        <a:bodyPr/>
        <a:lstStyle/>
        <a:p>
          <a:endParaRPr lang="ru-RU"/>
        </a:p>
      </dgm:t>
    </dgm:pt>
    <dgm:pt modelId="{33B25185-8A22-494E-850D-9296236FEC02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Email</a:t>
          </a:r>
          <a:endParaRPr lang="ru-RU" dirty="0"/>
        </a:p>
      </dgm:t>
    </dgm:pt>
    <dgm:pt modelId="{2B27AC53-8AAB-483B-8D54-E85683AA8B85}" type="parTrans" cxnId="{CFEF34E5-1890-4A2B-A2B0-8D3830A5019B}">
      <dgm:prSet/>
      <dgm:spPr/>
      <dgm:t>
        <a:bodyPr/>
        <a:lstStyle/>
        <a:p>
          <a:endParaRPr lang="ru-RU"/>
        </a:p>
      </dgm:t>
    </dgm:pt>
    <dgm:pt modelId="{9FBEA6EA-A4F1-44C3-84B4-12F138C958DC}" type="sibTrans" cxnId="{CFEF34E5-1890-4A2B-A2B0-8D3830A5019B}">
      <dgm:prSet/>
      <dgm:spPr/>
      <dgm:t>
        <a:bodyPr/>
        <a:lstStyle/>
        <a:p>
          <a:endParaRPr lang="ru-RU"/>
        </a:p>
      </dgm:t>
    </dgm:pt>
    <dgm:pt modelId="{FBFA80DE-9FB9-4696-803D-698F7924ED7D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Жанры</a:t>
          </a:r>
          <a:endParaRPr lang="ru-RU" dirty="0"/>
        </a:p>
      </dgm:t>
    </dgm:pt>
    <dgm:pt modelId="{089C7A06-5499-42E0-B665-3B7BE4566D6B}" type="parTrans" cxnId="{2FB85323-9F38-4755-A78B-B4CBBD18F3B9}">
      <dgm:prSet/>
      <dgm:spPr/>
      <dgm:t>
        <a:bodyPr/>
        <a:lstStyle/>
        <a:p>
          <a:endParaRPr lang="ru-RU"/>
        </a:p>
      </dgm:t>
    </dgm:pt>
    <dgm:pt modelId="{C418EDCF-FCF8-4AF6-8BE6-51629DE4986F}" type="sibTrans" cxnId="{2FB85323-9F38-4755-A78B-B4CBBD18F3B9}">
      <dgm:prSet/>
      <dgm:spPr/>
      <dgm:t>
        <a:bodyPr/>
        <a:lstStyle/>
        <a:p>
          <a:endParaRPr lang="ru-RU"/>
        </a:p>
      </dgm:t>
    </dgm:pt>
    <dgm:pt modelId="{D9724791-759B-4F88-A09D-D9B4FA974D82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  <a:endParaRPr lang="ru-RU" dirty="0"/>
        </a:p>
      </dgm:t>
    </dgm:pt>
    <dgm:pt modelId="{4C45F7B4-36A4-4BAC-A7EA-BEFC4C6DE387}" type="parTrans" cxnId="{25DF58D5-152F-47EE-BE5A-7021F62B0DCE}">
      <dgm:prSet/>
      <dgm:spPr/>
      <dgm:t>
        <a:bodyPr/>
        <a:lstStyle/>
        <a:p>
          <a:endParaRPr lang="ru-RU"/>
        </a:p>
      </dgm:t>
    </dgm:pt>
    <dgm:pt modelId="{6FCEC7EB-2B5E-42A6-8650-8557521C1B91}" type="sibTrans" cxnId="{25DF58D5-152F-47EE-BE5A-7021F62B0DCE}">
      <dgm:prSet/>
      <dgm:spPr/>
      <dgm:t>
        <a:bodyPr/>
        <a:lstStyle/>
        <a:p>
          <a:endParaRPr lang="ru-RU"/>
        </a:p>
      </dgm:t>
    </dgm:pt>
    <dgm:pt modelId="{5B227094-BACF-4E37-B369-80E25E87E6B6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  <a:endParaRPr lang="ru-RU" dirty="0"/>
        </a:p>
      </dgm:t>
    </dgm:pt>
    <dgm:pt modelId="{4977BF83-4631-48A9-AE47-A52F68184803}" type="parTrans" cxnId="{2B8520D5-1B3D-44E0-83FC-3EF88E46A8C3}">
      <dgm:prSet/>
      <dgm:spPr/>
      <dgm:t>
        <a:bodyPr/>
        <a:lstStyle/>
        <a:p>
          <a:endParaRPr lang="ru-RU"/>
        </a:p>
      </dgm:t>
    </dgm:pt>
    <dgm:pt modelId="{FEB149A5-AD1A-4778-A849-BD140FD3D0B3}" type="sibTrans" cxnId="{2B8520D5-1B3D-44E0-83FC-3EF88E46A8C3}">
      <dgm:prSet/>
      <dgm:spPr/>
      <dgm:t>
        <a:bodyPr/>
        <a:lstStyle/>
        <a:p>
          <a:endParaRPr lang="ru-RU"/>
        </a:p>
      </dgm:t>
    </dgm:pt>
    <dgm:pt modelId="{F950B441-1EAC-438E-8D7C-F00E869945FE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Рецензии</a:t>
          </a:r>
          <a:endParaRPr lang="ru-RU" dirty="0"/>
        </a:p>
      </dgm:t>
    </dgm:pt>
    <dgm:pt modelId="{14E18948-CDF9-4A93-936F-54C56FAA19DB}" type="parTrans" cxnId="{BFEAFA05-1430-4B0F-8135-ED538EFF4800}">
      <dgm:prSet/>
      <dgm:spPr/>
      <dgm:t>
        <a:bodyPr/>
        <a:lstStyle/>
        <a:p>
          <a:endParaRPr lang="ru-RU"/>
        </a:p>
      </dgm:t>
    </dgm:pt>
    <dgm:pt modelId="{C0CFB189-B12D-4F7A-8A72-7995C3B98ACC}" type="sibTrans" cxnId="{BFEAFA05-1430-4B0F-8135-ED538EFF4800}">
      <dgm:prSet/>
      <dgm:spPr/>
      <dgm:t>
        <a:bodyPr/>
        <a:lstStyle/>
        <a:p>
          <a:endParaRPr lang="ru-RU"/>
        </a:p>
      </dgm:t>
    </dgm:pt>
    <dgm:pt modelId="{CE4F0E94-7CA9-411C-BB01-7C1B5E5C6A4E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  <a:endParaRPr lang="ru-RU" dirty="0"/>
        </a:p>
      </dgm:t>
    </dgm:pt>
    <dgm:pt modelId="{96BB7867-AEDA-45EE-B1BD-CE58B28AFDD7}" type="parTrans" cxnId="{E3BFD8E5-D49F-43D8-A5C5-3F79A835A659}">
      <dgm:prSet/>
      <dgm:spPr/>
      <dgm:t>
        <a:bodyPr/>
        <a:lstStyle/>
        <a:p>
          <a:endParaRPr lang="ru-RU"/>
        </a:p>
      </dgm:t>
    </dgm:pt>
    <dgm:pt modelId="{64AA2EE7-095C-47C3-B82F-97EB68AE5EE1}" type="sibTrans" cxnId="{E3BFD8E5-D49F-43D8-A5C5-3F79A835A659}">
      <dgm:prSet/>
      <dgm:spPr/>
      <dgm:t>
        <a:bodyPr/>
        <a:lstStyle/>
        <a:p>
          <a:endParaRPr lang="ru-RU"/>
        </a:p>
      </dgm:t>
    </dgm:pt>
    <dgm:pt modelId="{9666E861-7666-456E-9D43-56C732921418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Фильм</a:t>
          </a:r>
          <a:endParaRPr lang="ru-RU" dirty="0"/>
        </a:p>
      </dgm:t>
    </dgm:pt>
    <dgm:pt modelId="{DC946108-DCFD-40A2-A2DD-861A82DC27A0}" type="parTrans" cxnId="{986112A3-8505-4748-8CA9-CCD4489C565C}">
      <dgm:prSet/>
      <dgm:spPr/>
      <dgm:t>
        <a:bodyPr/>
        <a:lstStyle/>
        <a:p>
          <a:endParaRPr lang="ru-RU"/>
        </a:p>
      </dgm:t>
    </dgm:pt>
    <dgm:pt modelId="{5821A94F-A4A0-4DB2-BB29-77B4D675E708}" type="sibTrans" cxnId="{986112A3-8505-4748-8CA9-CCD4489C565C}">
      <dgm:prSet/>
      <dgm:spPr/>
      <dgm:t>
        <a:bodyPr/>
        <a:lstStyle/>
        <a:p>
          <a:endParaRPr lang="ru-RU"/>
        </a:p>
      </dgm:t>
    </dgm:pt>
    <dgm:pt modelId="{C6676E2F-44F0-4CEC-8421-8B770BEC3CA6}">
      <dgm:prSet phldr="0"/>
      <dgm:spPr/>
      <dgm:t>
        <a:bodyPr/>
        <a:lstStyle/>
        <a:p>
          <a:r>
            <a:rPr lang="ru-RU" dirty="0">
              <a:latin typeface="Gill Sans Nova"/>
            </a:rPr>
            <a:t>Фильмы</a:t>
          </a:r>
        </a:p>
      </dgm:t>
    </dgm:pt>
    <dgm:pt modelId="{BD07A501-C84F-4556-97BA-D4660690D9B4}" type="parTrans" cxnId="{A1013F11-7633-455A-8A0D-9C2A2854490C}">
      <dgm:prSet/>
      <dgm:spPr/>
      <dgm:t>
        <a:bodyPr/>
        <a:lstStyle/>
        <a:p>
          <a:endParaRPr lang="ru-RU"/>
        </a:p>
      </dgm:t>
    </dgm:pt>
    <dgm:pt modelId="{5E71B8D1-DE6B-4E1E-9FC4-EA652881A98D}" type="sibTrans" cxnId="{A1013F11-7633-455A-8A0D-9C2A2854490C}">
      <dgm:prSet/>
      <dgm:spPr/>
      <dgm:t>
        <a:bodyPr/>
        <a:lstStyle/>
        <a:p>
          <a:endParaRPr lang="ru-RU"/>
        </a:p>
      </dgm:t>
    </dgm:pt>
    <dgm:pt modelId="{F5511031-3F94-4C3C-90D3-1D8D012FC79E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Имя пользователя</a:t>
          </a:r>
        </a:p>
      </dgm:t>
    </dgm:pt>
    <dgm:pt modelId="{A110E82A-1029-4A32-92FD-599E5E060576}" type="parTrans" cxnId="{05B70D73-EAD3-4042-807D-F0E8F7047A7D}">
      <dgm:prSet/>
      <dgm:spPr/>
      <dgm:t>
        <a:bodyPr/>
        <a:lstStyle/>
        <a:p>
          <a:endParaRPr lang="ru-RU"/>
        </a:p>
      </dgm:t>
    </dgm:pt>
    <dgm:pt modelId="{761AD2DD-A818-45F0-A3D1-6166557F6E8C}" type="sibTrans" cxnId="{05B70D73-EAD3-4042-807D-F0E8F7047A7D}">
      <dgm:prSet/>
      <dgm:spPr/>
      <dgm:t>
        <a:bodyPr/>
        <a:lstStyle/>
        <a:p>
          <a:endParaRPr lang="ru-RU"/>
        </a:p>
      </dgm:t>
    </dgm:pt>
    <dgm:pt modelId="{03F10877-700E-4C33-81E6-74EB268D174F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ID</a:t>
          </a:r>
        </a:p>
      </dgm:t>
    </dgm:pt>
    <dgm:pt modelId="{732B9A55-C217-406B-B8CD-A127572DD127}" type="parTrans" cxnId="{A1934210-0621-45DD-879C-4503613134D3}">
      <dgm:prSet/>
      <dgm:spPr/>
      <dgm:t>
        <a:bodyPr/>
        <a:lstStyle/>
        <a:p>
          <a:endParaRPr lang="ru-RU"/>
        </a:p>
      </dgm:t>
    </dgm:pt>
    <dgm:pt modelId="{DC4C36C7-E3BF-46C0-AE5D-DB822AB583CE}" type="sibTrans" cxnId="{A1934210-0621-45DD-879C-4503613134D3}">
      <dgm:prSet/>
      <dgm:spPr/>
      <dgm:t>
        <a:bodyPr/>
        <a:lstStyle/>
        <a:p>
          <a:endParaRPr lang="ru-RU"/>
        </a:p>
      </dgm:t>
    </dgm:pt>
    <dgm:pt modelId="{8BDFF42C-BD25-4783-AB53-C872583D0F7E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Зашифрованный пароль</a:t>
          </a:r>
        </a:p>
      </dgm:t>
    </dgm:pt>
    <dgm:pt modelId="{D6163C06-E90C-4F38-83F6-A605D51EEA18}" type="parTrans" cxnId="{CBE81D4D-B10A-4E4C-B088-D5B25A375632}">
      <dgm:prSet/>
      <dgm:spPr/>
      <dgm:t>
        <a:bodyPr/>
        <a:lstStyle/>
        <a:p>
          <a:endParaRPr lang="ru-RU"/>
        </a:p>
      </dgm:t>
    </dgm:pt>
    <dgm:pt modelId="{1240A2A9-5584-400E-92BD-03F812942576}" type="sibTrans" cxnId="{CBE81D4D-B10A-4E4C-B088-D5B25A375632}">
      <dgm:prSet/>
      <dgm:spPr/>
      <dgm:t>
        <a:bodyPr/>
        <a:lstStyle/>
        <a:p>
          <a:endParaRPr lang="ru-RU"/>
        </a:p>
      </dgm:t>
    </dgm:pt>
    <dgm:pt modelId="{F8A03F3B-850E-4612-B10B-BAAA1F8233D6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Время регистрации</a:t>
          </a:r>
        </a:p>
      </dgm:t>
    </dgm:pt>
    <dgm:pt modelId="{8650CDB5-C02E-4B78-9B83-1EDCADFC828E}" type="parTrans" cxnId="{AC616546-8E4A-4F8D-A36D-E01E452DB7BC}">
      <dgm:prSet/>
      <dgm:spPr/>
      <dgm:t>
        <a:bodyPr/>
        <a:lstStyle/>
        <a:p>
          <a:endParaRPr lang="ru-RU"/>
        </a:p>
      </dgm:t>
    </dgm:pt>
    <dgm:pt modelId="{64F21A1B-7552-4380-902E-6859374FF25E}" type="sibTrans" cxnId="{AC616546-8E4A-4F8D-A36D-E01E452DB7BC}">
      <dgm:prSet/>
      <dgm:spPr/>
      <dgm:t>
        <a:bodyPr/>
        <a:lstStyle/>
        <a:p>
          <a:endParaRPr lang="ru-RU"/>
        </a:p>
      </dgm:t>
    </dgm:pt>
    <dgm:pt modelId="{A2DCB27A-7AFA-434D-A0EE-27F1D4939C54}">
      <dgm:prSet phldr="0"/>
      <dgm:spPr/>
      <dgm:t>
        <a:bodyPr/>
        <a:lstStyle/>
        <a:p>
          <a:r>
            <a:rPr lang="ru-RU" dirty="0">
              <a:latin typeface="Gill Sans Nova"/>
            </a:rPr>
            <a:t>Публикатор</a:t>
          </a:r>
        </a:p>
      </dgm:t>
    </dgm:pt>
    <dgm:pt modelId="{436AF3AE-7C38-4F22-9C32-EC83261581DE}" type="parTrans" cxnId="{15D2EFA9-9CB5-4127-88C9-D4C744C0A986}">
      <dgm:prSet/>
      <dgm:spPr/>
      <dgm:t>
        <a:bodyPr/>
        <a:lstStyle/>
        <a:p>
          <a:endParaRPr lang="ru-RU"/>
        </a:p>
      </dgm:t>
    </dgm:pt>
    <dgm:pt modelId="{59A330CF-152C-4391-A64A-5B7673D1B0B3}" type="sibTrans" cxnId="{15D2EFA9-9CB5-4127-88C9-D4C744C0A986}">
      <dgm:prSet/>
      <dgm:spPr/>
      <dgm:t>
        <a:bodyPr/>
        <a:lstStyle/>
        <a:p>
          <a:endParaRPr lang="ru-RU"/>
        </a:p>
      </dgm:t>
    </dgm:pt>
    <dgm:pt modelId="{E7448A23-B619-4CBE-BF09-A19EACDECABE}">
      <dgm:prSet phldr="0"/>
      <dgm:spPr/>
      <dgm:t>
        <a:bodyPr/>
        <a:lstStyle/>
        <a:p>
          <a:r>
            <a:rPr lang="ru-RU" dirty="0">
              <a:latin typeface="Gill Sans Nova"/>
            </a:rPr>
            <a:t>Рейтинг</a:t>
          </a:r>
        </a:p>
      </dgm:t>
    </dgm:pt>
    <dgm:pt modelId="{F6AC56C0-A356-49EB-9596-5A6310C30066}" type="parTrans" cxnId="{4A729152-03B8-446B-8099-8E97D62545EA}">
      <dgm:prSet/>
      <dgm:spPr/>
      <dgm:t>
        <a:bodyPr/>
        <a:lstStyle/>
        <a:p>
          <a:endParaRPr lang="ru-RU"/>
        </a:p>
      </dgm:t>
    </dgm:pt>
    <dgm:pt modelId="{7F2E4A69-C5C7-4E4A-96DD-37CEA1D2D522}" type="sibTrans" cxnId="{4A729152-03B8-446B-8099-8E97D62545EA}">
      <dgm:prSet/>
      <dgm:spPr/>
      <dgm:t>
        <a:bodyPr/>
        <a:lstStyle/>
        <a:p>
          <a:endParaRPr lang="ru-RU"/>
        </a:p>
      </dgm:t>
    </dgm:pt>
    <dgm:pt modelId="{346B2159-5144-4DFB-9B13-AC7A03747EE6}">
      <dgm:prSet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</a:p>
      </dgm:t>
    </dgm:pt>
    <dgm:pt modelId="{8D011D29-B722-4782-A56F-A8B596488FAE}" type="parTrans" cxnId="{D9BCAEBC-F2F3-4E18-A2EA-E5C56BE50FC5}">
      <dgm:prSet/>
      <dgm:spPr/>
      <dgm:t>
        <a:bodyPr/>
        <a:lstStyle/>
        <a:p>
          <a:endParaRPr lang="ru-RU"/>
        </a:p>
      </dgm:t>
    </dgm:pt>
    <dgm:pt modelId="{9725D55A-84A6-416F-B9C6-4F3D52C845F2}" type="sibTrans" cxnId="{D9BCAEBC-F2F3-4E18-A2EA-E5C56BE50FC5}">
      <dgm:prSet/>
      <dgm:spPr/>
      <dgm:t>
        <a:bodyPr/>
        <a:lstStyle/>
        <a:p>
          <a:endParaRPr lang="ru-RU"/>
        </a:p>
      </dgm:t>
    </dgm:pt>
    <dgm:pt modelId="{BC3EB43A-3698-4965-BB1F-0A504163B6DE}">
      <dgm:prSet phldr="0"/>
      <dgm:spPr/>
      <dgm:t>
        <a:bodyPr/>
        <a:lstStyle/>
        <a:p>
          <a:r>
            <a:rPr lang="ru-RU" dirty="0">
              <a:latin typeface="Gill Sans Nova"/>
            </a:rPr>
            <a:t>Содержание</a:t>
          </a:r>
        </a:p>
      </dgm:t>
    </dgm:pt>
    <dgm:pt modelId="{9016E1CB-D699-45DA-B534-EFDE8DCC0887}" type="parTrans" cxnId="{D119ED2E-9AF7-4B87-9EE6-1487891AB5CE}">
      <dgm:prSet/>
      <dgm:spPr/>
      <dgm:t>
        <a:bodyPr/>
        <a:lstStyle/>
        <a:p>
          <a:endParaRPr lang="ru-RU"/>
        </a:p>
      </dgm:t>
    </dgm:pt>
    <dgm:pt modelId="{E2E91DC7-D935-4E8D-8898-B97010B2EB1B}" type="sibTrans" cxnId="{D119ED2E-9AF7-4B87-9EE6-1487891AB5CE}">
      <dgm:prSet/>
      <dgm:spPr/>
      <dgm:t>
        <a:bodyPr/>
        <a:lstStyle/>
        <a:p>
          <a:endParaRPr lang="ru-RU"/>
        </a:p>
      </dgm:t>
    </dgm:pt>
    <dgm:pt modelId="{FCC35F5C-B565-4E3A-B13A-5F7577EE03E8}">
      <dgm:prSet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</a:p>
      </dgm:t>
    </dgm:pt>
    <dgm:pt modelId="{E78A5E77-AB60-4C8B-99CC-36FF9ED4C2FB}" type="parTrans" cxnId="{AA5939EA-8B36-4794-B4B1-22F181921930}">
      <dgm:prSet/>
      <dgm:spPr/>
      <dgm:t>
        <a:bodyPr/>
        <a:lstStyle/>
        <a:p>
          <a:endParaRPr lang="ru-RU"/>
        </a:p>
      </dgm:t>
    </dgm:pt>
    <dgm:pt modelId="{097FE3E3-7034-4B10-B2E9-7796A8629541}" type="sibTrans" cxnId="{AA5939EA-8B36-4794-B4B1-22F181921930}">
      <dgm:prSet/>
      <dgm:spPr/>
      <dgm:t>
        <a:bodyPr/>
        <a:lstStyle/>
        <a:p>
          <a:endParaRPr lang="ru-RU"/>
        </a:p>
      </dgm:t>
    </dgm:pt>
    <dgm:pt modelId="{2B1FA57A-9F1A-481D-BBA3-0709A8A0E9C7}">
      <dgm:prSet phldr="0"/>
      <dgm:spPr/>
      <dgm:t>
        <a:bodyPr/>
        <a:lstStyle/>
        <a:p>
          <a:r>
            <a:rPr lang="ru-RU" dirty="0">
              <a:latin typeface="Gill Sans Nova"/>
            </a:rPr>
            <a:t>Публикатор</a:t>
          </a:r>
        </a:p>
      </dgm:t>
    </dgm:pt>
    <dgm:pt modelId="{9E55C675-594C-4E85-A945-02D00134394F}" type="parTrans" cxnId="{DC6B492B-E7B1-458C-9D66-D801F6D8801F}">
      <dgm:prSet/>
      <dgm:spPr/>
      <dgm:t>
        <a:bodyPr/>
        <a:lstStyle/>
        <a:p>
          <a:endParaRPr lang="ru-RU"/>
        </a:p>
      </dgm:t>
    </dgm:pt>
    <dgm:pt modelId="{CD0921E8-4D75-4A6A-887A-0AF9533F69FC}" type="sibTrans" cxnId="{DC6B492B-E7B1-458C-9D66-D801F6D8801F}">
      <dgm:prSet/>
      <dgm:spPr/>
      <dgm:t>
        <a:bodyPr/>
        <a:lstStyle/>
        <a:p>
          <a:endParaRPr lang="ru-RU"/>
        </a:p>
      </dgm:t>
    </dgm:pt>
    <dgm:pt modelId="{5AE9E9C0-83B2-444A-9895-F9D1382E99E8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Тип (фильм/сериал)</a:t>
          </a:r>
        </a:p>
      </dgm:t>
    </dgm:pt>
    <dgm:pt modelId="{0726A7C5-AA06-49E7-BE2B-AAE4F66EA806}" type="parTrans" cxnId="{0C45FAAB-C2D7-43D7-BDAF-C8FC7825748B}">
      <dgm:prSet/>
      <dgm:spPr/>
      <dgm:t>
        <a:bodyPr/>
        <a:lstStyle/>
        <a:p>
          <a:endParaRPr lang="ru-RU"/>
        </a:p>
      </dgm:t>
    </dgm:pt>
    <dgm:pt modelId="{5391E60A-542E-4079-8D44-105372E81AA1}" type="sibTrans" cxnId="{0C45FAAB-C2D7-43D7-BDAF-C8FC7825748B}">
      <dgm:prSet/>
      <dgm:spPr/>
      <dgm:t>
        <a:bodyPr/>
        <a:lstStyle/>
        <a:p>
          <a:endParaRPr lang="ru-RU"/>
        </a:p>
      </dgm:t>
    </dgm:pt>
    <dgm:pt modelId="{482179B2-BBDE-4DBB-8E68-817A81147546}">
      <dgm:prSet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</a:p>
      </dgm:t>
    </dgm:pt>
    <dgm:pt modelId="{F1ABB6FC-93EF-4C09-9F07-4FC119DD387A}" type="parTrans" cxnId="{7B69C789-9CC4-4788-9F50-79914E970680}">
      <dgm:prSet/>
      <dgm:spPr/>
      <dgm:t>
        <a:bodyPr/>
        <a:lstStyle/>
        <a:p>
          <a:endParaRPr lang="ru-RU"/>
        </a:p>
      </dgm:t>
    </dgm:pt>
    <dgm:pt modelId="{D2517F7E-36FC-4005-80B1-BA68F45D1011}" type="sibTrans" cxnId="{7B69C789-9CC4-4788-9F50-79914E970680}">
      <dgm:prSet/>
      <dgm:spPr/>
      <dgm:t>
        <a:bodyPr/>
        <a:lstStyle/>
        <a:p>
          <a:endParaRPr lang="ru-RU"/>
        </a:p>
      </dgm:t>
    </dgm:pt>
    <dgm:pt modelId="{9A1E4CFB-A9E5-486F-925B-9FA70AF75266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Описание, продолжит., страны, режиссер, возрастной рейтинг, премьера</a:t>
          </a:r>
        </a:p>
      </dgm:t>
    </dgm:pt>
    <dgm:pt modelId="{8716228C-F9E9-40C8-BB32-CAE0A6FD8279}" type="parTrans" cxnId="{25DD866F-D600-44F3-8F11-E5136F4A5604}">
      <dgm:prSet/>
      <dgm:spPr/>
      <dgm:t>
        <a:bodyPr/>
        <a:lstStyle/>
        <a:p>
          <a:endParaRPr lang="ru-RU"/>
        </a:p>
      </dgm:t>
    </dgm:pt>
    <dgm:pt modelId="{2269711C-9997-461A-A80C-3A7BA7E5AE1D}" type="sibTrans" cxnId="{25DD866F-D600-44F3-8F11-E5136F4A5604}">
      <dgm:prSet/>
      <dgm:spPr/>
      <dgm:t>
        <a:bodyPr/>
        <a:lstStyle/>
        <a:p>
          <a:endParaRPr lang="ru-RU"/>
        </a:p>
      </dgm:t>
    </dgm:pt>
    <dgm:pt modelId="{41AA210A-9104-4B32-86D4-E7C8BC6DE961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Выпущен ли</a:t>
          </a:r>
        </a:p>
      </dgm:t>
    </dgm:pt>
    <dgm:pt modelId="{B14D3553-D308-4B96-85BC-E7AE7669296E}" type="parTrans" cxnId="{48A92DD6-29A8-4483-9A7A-C20FA379C4C2}">
      <dgm:prSet/>
      <dgm:spPr/>
      <dgm:t>
        <a:bodyPr/>
        <a:lstStyle/>
        <a:p>
          <a:endParaRPr lang="ru-RU"/>
        </a:p>
      </dgm:t>
    </dgm:pt>
    <dgm:pt modelId="{79EBCF76-64BF-4FDC-B449-80776D127004}" type="sibTrans" cxnId="{48A92DD6-29A8-4483-9A7A-C20FA379C4C2}">
      <dgm:prSet/>
      <dgm:spPr/>
      <dgm:t>
        <a:bodyPr/>
        <a:lstStyle/>
        <a:p>
          <a:endParaRPr lang="ru-RU"/>
        </a:p>
      </dgm:t>
    </dgm:pt>
    <dgm:pt modelId="{9F0425DF-D4F6-4F86-912E-1432D38D1E9D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Список серий (для сериалов)</a:t>
          </a:r>
        </a:p>
      </dgm:t>
    </dgm:pt>
    <dgm:pt modelId="{DFC47A4F-0F7B-443E-A8DF-141830588EF9}" type="parTrans" cxnId="{1C106D5D-106E-4BBE-BF82-BCC146E4A517}">
      <dgm:prSet/>
      <dgm:spPr/>
      <dgm:t>
        <a:bodyPr/>
        <a:lstStyle/>
        <a:p>
          <a:endParaRPr lang="ru-RU"/>
        </a:p>
      </dgm:t>
    </dgm:pt>
    <dgm:pt modelId="{7CB95FBE-9976-4D69-826D-B76AD2F71C60}" type="sibTrans" cxnId="{1C106D5D-106E-4BBE-BF82-BCC146E4A517}">
      <dgm:prSet/>
      <dgm:spPr/>
      <dgm:t>
        <a:bodyPr/>
        <a:lstStyle/>
        <a:p>
          <a:endParaRPr lang="ru-RU"/>
        </a:p>
      </dgm:t>
    </dgm:pt>
    <dgm:pt modelId="{3D55D498-6A07-4950-8A46-E5E59AE5C5F9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Обложка, фотографии</a:t>
          </a:r>
        </a:p>
      </dgm:t>
    </dgm:pt>
    <dgm:pt modelId="{FFFA747B-48FF-46DA-B1A0-188933EFAC28}" type="parTrans" cxnId="{8DCF8209-E89C-4F61-9B18-AC30B6735022}">
      <dgm:prSet/>
      <dgm:spPr/>
      <dgm:t>
        <a:bodyPr/>
        <a:lstStyle/>
        <a:p>
          <a:endParaRPr lang="ru-RU"/>
        </a:p>
      </dgm:t>
    </dgm:pt>
    <dgm:pt modelId="{BC7E092B-201A-4C8C-A510-601193BB52EA}" type="sibTrans" cxnId="{8DCF8209-E89C-4F61-9B18-AC30B6735022}">
      <dgm:prSet/>
      <dgm:spPr/>
      <dgm:t>
        <a:bodyPr/>
        <a:lstStyle/>
        <a:p>
          <a:endParaRPr lang="ru-RU"/>
        </a:p>
      </dgm:t>
    </dgm:pt>
    <dgm:pt modelId="{CA16AD5C-435E-4723-8CCD-596B22EEAB68}">
      <dgm:prSet phldr="0"/>
      <dgm:spPr/>
      <dgm:t>
        <a:bodyPr/>
        <a:lstStyle/>
        <a:p>
          <a:r>
            <a:rPr lang="ru-RU" dirty="0">
              <a:latin typeface="Gill Sans Nova"/>
            </a:rPr>
            <a:t>Список жанров</a:t>
          </a:r>
        </a:p>
      </dgm:t>
    </dgm:pt>
    <dgm:pt modelId="{90C080A1-491E-4EF7-8127-8093D2434BE0}" type="parTrans" cxnId="{DF6BE17B-B8C5-4FFA-8E91-1BC41380C4FC}">
      <dgm:prSet/>
      <dgm:spPr/>
      <dgm:t>
        <a:bodyPr/>
        <a:lstStyle/>
        <a:p>
          <a:endParaRPr lang="ru-RU"/>
        </a:p>
      </dgm:t>
    </dgm:pt>
    <dgm:pt modelId="{6A778F41-767C-4569-9BC8-D589B4099C0A}" type="sibTrans" cxnId="{DF6BE17B-B8C5-4FFA-8E91-1BC41380C4FC}">
      <dgm:prSet/>
      <dgm:spPr/>
      <dgm:t>
        <a:bodyPr/>
        <a:lstStyle/>
        <a:p>
          <a:endParaRPr lang="ru-RU"/>
        </a:p>
      </dgm:t>
    </dgm:pt>
    <dgm:pt modelId="{1BDF8985-42E1-4F0E-8989-0AE29BC8E1BD}" type="pres">
      <dgm:prSet presAssocID="{7751CD31-3E88-43F4-B4E1-4697D4306903}" presName="Name0" presStyleCnt="0">
        <dgm:presLayoutVars>
          <dgm:dir/>
          <dgm:animLvl val="lvl"/>
          <dgm:resizeHandles val="exact"/>
        </dgm:presLayoutVars>
      </dgm:prSet>
      <dgm:spPr/>
    </dgm:pt>
    <dgm:pt modelId="{D9B4BB03-BCFF-4386-80A9-CB31A34EBC56}" type="pres">
      <dgm:prSet presAssocID="{4BCC3984-AA77-4E8C-BDD6-036CAF5373AA}" presName="composite" presStyleCnt="0"/>
      <dgm:spPr/>
    </dgm:pt>
    <dgm:pt modelId="{6350D68A-DAA0-4E89-9F6D-C477C054F364}" type="pres">
      <dgm:prSet presAssocID="{4BCC3984-AA77-4E8C-BDD6-036CAF5373A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CCDF425-FB8B-48A1-A1D6-5C90FEFB52EE}" type="pres">
      <dgm:prSet presAssocID="{4BCC3984-AA77-4E8C-BDD6-036CAF5373AA}" presName="desTx" presStyleLbl="alignAccFollowNode1" presStyleIdx="0" presStyleCnt="4">
        <dgm:presLayoutVars>
          <dgm:bulletEnabled val="1"/>
        </dgm:presLayoutVars>
      </dgm:prSet>
      <dgm:spPr/>
    </dgm:pt>
    <dgm:pt modelId="{8E0EE33B-DDA3-4961-897C-8D9A57628771}" type="pres">
      <dgm:prSet presAssocID="{A79E80F6-461F-4AFC-99FA-5A778DA53226}" presName="space" presStyleCnt="0"/>
      <dgm:spPr/>
    </dgm:pt>
    <dgm:pt modelId="{B48879C3-10C6-431B-BB47-06253DD65E43}" type="pres">
      <dgm:prSet presAssocID="{FBFA80DE-9FB9-4696-803D-698F7924ED7D}" presName="composite" presStyleCnt="0"/>
      <dgm:spPr/>
    </dgm:pt>
    <dgm:pt modelId="{3552AC9A-110A-4639-9C7A-9DDB4D1D7756}" type="pres">
      <dgm:prSet presAssocID="{FBFA80DE-9FB9-4696-803D-698F7924ED7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0015F48-3E37-4E08-903D-352A71AA0EDD}" type="pres">
      <dgm:prSet presAssocID="{FBFA80DE-9FB9-4696-803D-698F7924ED7D}" presName="desTx" presStyleLbl="alignAccFollowNode1" presStyleIdx="1" presStyleCnt="4">
        <dgm:presLayoutVars>
          <dgm:bulletEnabled val="1"/>
        </dgm:presLayoutVars>
      </dgm:prSet>
      <dgm:spPr/>
    </dgm:pt>
    <dgm:pt modelId="{EA36EC2B-F4B4-41D2-A74B-AD544790B763}" type="pres">
      <dgm:prSet presAssocID="{C418EDCF-FCF8-4AF6-8BE6-51629DE4986F}" presName="space" presStyleCnt="0"/>
      <dgm:spPr/>
    </dgm:pt>
    <dgm:pt modelId="{F15F8A6E-DC9C-44ED-89CC-74CA63754AE5}" type="pres">
      <dgm:prSet presAssocID="{F950B441-1EAC-438E-8D7C-F00E869945FE}" presName="composite" presStyleCnt="0"/>
      <dgm:spPr/>
    </dgm:pt>
    <dgm:pt modelId="{D1BFB409-E246-423C-BDCC-EBFFCF6FE05D}" type="pres">
      <dgm:prSet presAssocID="{F950B441-1EAC-438E-8D7C-F00E869945F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7AA3153-9E78-4041-9F86-6C3447EA42ED}" type="pres">
      <dgm:prSet presAssocID="{F950B441-1EAC-438E-8D7C-F00E869945FE}" presName="desTx" presStyleLbl="alignAccFollowNode1" presStyleIdx="2" presStyleCnt="4">
        <dgm:presLayoutVars>
          <dgm:bulletEnabled val="1"/>
        </dgm:presLayoutVars>
      </dgm:prSet>
      <dgm:spPr/>
    </dgm:pt>
    <dgm:pt modelId="{B70CE877-1C91-41AC-ABC4-31AA9D845BE6}" type="pres">
      <dgm:prSet presAssocID="{C0CFB189-B12D-4F7A-8A72-7995C3B98ACC}" presName="space" presStyleCnt="0"/>
      <dgm:spPr/>
    </dgm:pt>
    <dgm:pt modelId="{4CE9DE56-56D7-4F8B-944D-B72B41752434}" type="pres">
      <dgm:prSet presAssocID="{C6676E2F-44F0-4CEC-8421-8B770BEC3CA6}" presName="composite" presStyleCnt="0"/>
      <dgm:spPr/>
    </dgm:pt>
    <dgm:pt modelId="{466EB21F-913D-40A6-9A6A-8296264ABCD2}" type="pres">
      <dgm:prSet presAssocID="{C6676E2F-44F0-4CEC-8421-8B770BEC3CA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C57958A-0C9B-4A24-B7C7-8C90872BE0BA}" type="pres">
      <dgm:prSet presAssocID="{C6676E2F-44F0-4CEC-8421-8B770BEC3CA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FEAFA05-1430-4B0F-8135-ED538EFF4800}" srcId="{7751CD31-3E88-43F4-B4E1-4697D4306903}" destId="{F950B441-1EAC-438E-8D7C-F00E869945FE}" srcOrd="2" destOrd="0" parTransId="{14E18948-CDF9-4A93-936F-54C56FAA19DB}" sibTransId="{C0CFB189-B12D-4F7A-8A72-7995C3B98ACC}"/>
    <dgm:cxn modelId="{8DCF8209-E89C-4F61-9B18-AC30B6735022}" srcId="{C6676E2F-44F0-4CEC-8421-8B770BEC3CA6}" destId="{3D55D498-6A07-4950-8A46-E5E59AE5C5F9}" srcOrd="8" destOrd="0" parTransId="{FFFA747B-48FF-46DA-B1A0-188933EFAC28}" sibTransId="{BC7E092B-201A-4C8C-A510-601193BB52EA}"/>
    <dgm:cxn modelId="{DF643B0D-F57E-4362-B7BE-335C1190AA36}" type="presOf" srcId="{CE4F0E94-7CA9-411C-BB01-7C1B5E5C6A4E}" destId="{17AA3153-9E78-4041-9F86-6C3447EA42ED}" srcOrd="0" destOrd="0" presId="urn:microsoft.com/office/officeart/2005/8/layout/hList1"/>
    <dgm:cxn modelId="{A1934210-0621-45DD-879C-4503613134D3}" srcId="{4BCC3984-AA77-4E8C-BDD6-036CAF5373AA}" destId="{03F10877-700E-4C33-81E6-74EB268D174F}" srcOrd="0" destOrd="0" parTransId="{732B9A55-C217-406B-B8CD-A127572DD127}" sibTransId="{DC4C36C7-E3BF-46C0-AE5D-DB822AB583CE}"/>
    <dgm:cxn modelId="{A1013F11-7633-455A-8A0D-9C2A2854490C}" srcId="{7751CD31-3E88-43F4-B4E1-4697D4306903}" destId="{C6676E2F-44F0-4CEC-8421-8B770BEC3CA6}" srcOrd="3" destOrd="0" parTransId="{BD07A501-C84F-4556-97BA-D4660690D9B4}" sibTransId="{5E71B8D1-DE6B-4E1E-9FC4-EA652881A98D}"/>
    <dgm:cxn modelId="{5467CD12-DCC5-4FF9-8673-4CF4A61E29C5}" type="presOf" srcId="{FCC35F5C-B565-4E3A-B13A-5F7577EE03E8}" destId="{0C57958A-0C9B-4A24-B7C7-8C90872BE0BA}" srcOrd="0" destOrd="0" presId="urn:microsoft.com/office/officeart/2005/8/layout/hList1"/>
    <dgm:cxn modelId="{FF4C0318-31C7-4FC0-A3D1-88D1E9CEFA5A}" type="presOf" srcId="{FBFA80DE-9FB9-4696-803D-698F7924ED7D}" destId="{3552AC9A-110A-4639-9C7A-9DDB4D1D7756}" srcOrd="0" destOrd="0" presId="urn:microsoft.com/office/officeart/2005/8/layout/hList1"/>
    <dgm:cxn modelId="{2FB85323-9F38-4755-A78B-B4CBBD18F3B9}" srcId="{7751CD31-3E88-43F4-B4E1-4697D4306903}" destId="{FBFA80DE-9FB9-4696-803D-698F7924ED7D}" srcOrd="1" destOrd="0" parTransId="{089C7A06-5499-42E0-B665-3B7BE4566D6B}" sibTransId="{C418EDCF-FCF8-4AF6-8BE6-51629DE4986F}"/>
    <dgm:cxn modelId="{09AB3625-A420-46F3-982E-33A1591F7302}" type="presOf" srcId="{A2DCB27A-7AFA-434D-A0EE-27F1D4939C54}" destId="{17AA3153-9E78-4041-9F86-6C3447EA42ED}" srcOrd="0" destOrd="2" presId="urn:microsoft.com/office/officeart/2005/8/layout/hList1"/>
    <dgm:cxn modelId="{4FB8002B-DA5E-4812-AA6F-F469D6735600}" type="presOf" srcId="{8BDFF42C-BD25-4783-AB53-C872583D0F7E}" destId="{1CCDF425-FB8B-48A1-A1D6-5C90FEFB52EE}" srcOrd="0" destOrd="3" presId="urn:microsoft.com/office/officeart/2005/8/layout/hList1"/>
    <dgm:cxn modelId="{DC6B492B-E7B1-458C-9D66-D801F6D8801F}" srcId="{C6676E2F-44F0-4CEC-8421-8B770BEC3CA6}" destId="{2B1FA57A-9F1A-481D-BBA3-0709A8A0E9C7}" srcOrd="1" destOrd="0" parTransId="{9E55C675-594C-4E85-A945-02D00134394F}" sibTransId="{CD0921E8-4D75-4A6A-887A-0AF9533F69FC}"/>
    <dgm:cxn modelId="{D119ED2E-9AF7-4B87-9EE6-1487891AB5CE}" srcId="{F950B441-1EAC-438E-8D7C-F00E869945FE}" destId="{BC3EB43A-3698-4965-BB1F-0A504163B6DE}" srcOrd="5" destOrd="0" parTransId="{9016E1CB-D699-45DA-B534-EFDE8DCC0887}" sibTransId="{E2E91DC7-D935-4E8D-8898-B97010B2EB1B}"/>
    <dgm:cxn modelId="{5C97F72F-252D-498D-98DC-4E7E22B6C5B8}" type="presOf" srcId="{BC3EB43A-3698-4965-BB1F-0A504163B6DE}" destId="{17AA3153-9E78-4041-9F86-6C3447EA42ED}" srcOrd="0" destOrd="5" presId="urn:microsoft.com/office/officeart/2005/8/layout/hList1"/>
    <dgm:cxn modelId="{1C106D5D-106E-4BBE-BF82-BCC146E4A517}" srcId="{C6676E2F-44F0-4CEC-8421-8B770BEC3CA6}" destId="{9F0425DF-D4F6-4F86-912E-1432D38D1E9D}" srcOrd="7" destOrd="0" parTransId="{DFC47A4F-0F7B-443E-A8DF-141830588EF9}" sibTransId="{7CB95FBE-9976-4D69-826D-B76AD2F71C60}"/>
    <dgm:cxn modelId="{AC616546-8E4A-4F8D-A36D-E01E452DB7BC}" srcId="{4BCC3984-AA77-4E8C-BDD6-036CAF5373AA}" destId="{F8A03F3B-850E-4612-B10B-BAAA1F8233D6}" srcOrd="4" destOrd="0" parTransId="{8650CDB5-C02E-4B78-9B83-1EDCADFC828E}" sibTransId="{64F21A1B-7552-4380-902E-6859374FF25E}"/>
    <dgm:cxn modelId="{CBE81D4D-B10A-4E4C-B088-D5B25A375632}" srcId="{4BCC3984-AA77-4E8C-BDD6-036CAF5373AA}" destId="{8BDFF42C-BD25-4783-AB53-C872583D0F7E}" srcOrd="3" destOrd="0" parTransId="{D6163C06-E90C-4F38-83F6-A605D51EEA18}" sibTransId="{1240A2A9-5584-400E-92BD-03F812942576}"/>
    <dgm:cxn modelId="{25DD866F-D600-44F3-8F11-E5136F4A5604}" srcId="{C6676E2F-44F0-4CEC-8421-8B770BEC3CA6}" destId="{9A1E4CFB-A9E5-486F-925B-9FA70AF75266}" srcOrd="5" destOrd="0" parTransId="{8716228C-F9E9-40C8-BB32-CAE0A6FD8279}" sibTransId="{2269711C-9997-461A-A80C-3A7BA7E5AE1D}"/>
    <dgm:cxn modelId="{F54C0C52-69A3-4E34-B0C3-3C30E150F965}" type="presOf" srcId="{33B25185-8A22-494E-850D-9296236FEC02}" destId="{1CCDF425-FB8B-48A1-A1D6-5C90FEFB52EE}" srcOrd="0" destOrd="2" presId="urn:microsoft.com/office/officeart/2005/8/layout/hList1"/>
    <dgm:cxn modelId="{4A729152-03B8-446B-8099-8E97D62545EA}" srcId="{F950B441-1EAC-438E-8D7C-F00E869945FE}" destId="{E7448A23-B619-4CBE-BF09-A19EACDECABE}" srcOrd="3" destOrd="0" parTransId="{F6AC56C0-A356-49EB-9596-5A6310C30066}" sibTransId="{7F2E4A69-C5C7-4E4A-96DD-37CEA1D2D522}"/>
    <dgm:cxn modelId="{05B70D73-EAD3-4042-807D-F0E8F7047A7D}" srcId="{4BCC3984-AA77-4E8C-BDD6-036CAF5373AA}" destId="{F5511031-3F94-4C3C-90D3-1D8D012FC79E}" srcOrd="1" destOrd="0" parTransId="{A110E82A-1029-4A32-92FD-599E5E060576}" sibTransId="{761AD2DD-A818-45F0-A3D1-6166557F6E8C}"/>
    <dgm:cxn modelId="{C02A1F53-E74A-44CB-B32F-B0F2FC297002}" type="presOf" srcId="{E7448A23-B619-4CBE-BF09-A19EACDECABE}" destId="{17AA3153-9E78-4041-9F86-6C3447EA42ED}" srcOrd="0" destOrd="3" presId="urn:microsoft.com/office/officeart/2005/8/layout/hList1"/>
    <dgm:cxn modelId="{B93CCB54-268A-4BA1-BD1E-15F6FD56C2ED}" type="presOf" srcId="{CA16AD5C-435E-4723-8CCD-596B22EEAB68}" destId="{0C57958A-0C9B-4A24-B7C7-8C90872BE0BA}" srcOrd="0" destOrd="4" presId="urn:microsoft.com/office/officeart/2005/8/layout/hList1"/>
    <dgm:cxn modelId="{D6F96457-6051-4009-89BA-A4DD9B548D05}" type="presOf" srcId="{F5511031-3F94-4C3C-90D3-1D8D012FC79E}" destId="{1CCDF425-FB8B-48A1-A1D6-5C90FEFB52EE}" srcOrd="0" destOrd="1" presId="urn:microsoft.com/office/officeart/2005/8/layout/hList1"/>
    <dgm:cxn modelId="{DF6BE17B-B8C5-4FFA-8E91-1BC41380C4FC}" srcId="{C6676E2F-44F0-4CEC-8421-8B770BEC3CA6}" destId="{CA16AD5C-435E-4723-8CCD-596B22EEAB68}" srcOrd="4" destOrd="0" parTransId="{90C080A1-491E-4EF7-8127-8093D2434BE0}" sibTransId="{6A778F41-767C-4569-9BC8-D589B4099C0A}"/>
    <dgm:cxn modelId="{2E87607D-9C4D-4F98-97F7-C669AB1F0866}" type="presOf" srcId="{F950B441-1EAC-438E-8D7C-F00E869945FE}" destId="{D1BFB409-E246-423C-BDCC-EBFFCF6FE05D}" srcOrd="0" destOrd="0" presId="urn:microsoft.com/office/officeart/2005/8/layout/hList1"/>
    <dgm:cxn modelId="{540DEA83-1934-45AD-832E-023750DB6FED}" type="presOf" srcId="{4BCC3984-AA77-4E8C-BDD6-036CAF5373AA}" destId="{6350D68A-DAA0-4E89-9F6D-C477C054F364}" srcOrd="0" destOrd="0" presId="urn:microsoft.com/office/officeart/2005/8/layout/hList1"/>
    <dgm:cxn modelId="{C666CA86-918D-404E-BAA2-BED68BBA54CB}" type="presOf" srcId="{9A1E4CFB-A9E5-486F-925B-9FA70AF75266}" destId="{0C57958A-0C9B-4A24-B7C7-8C90872BE0BA}" srcOrd="0" destOrd="5" presId="urn:microsoft.com/office/officeart/2005/8/layout/hList1"/>
    <dgm:cxn modelId="{7B69C789-9CC4-4788-9F50-79914E970680}" srcId="{C6676E2F-44F0-4CEC-8421-8B770BEC3CA6}" destId="{482179B2-BBDE-4DBB-8E68-817A81147546}" srcOrd="3" destOrd="0" parTransId="{F1ABB6FC-93EF-4C09-9F07-4FC119DD387A}" sibTransId="{D2517F7E-36FC-4005-80B1-BA68F45D1011}"/>
    <dgm:cxn modelId="{C2E1C48B-C434-4D2F-9F20-13BE5C9614D0}" type="presOf" srcId="{346B2159-5144-4DFB-9B13-AC7A03747EE6}" destId="{17AA3153-9E78-4041-9F86-6C3447EA42ED}" srcOrd="0" destOrd="4" presId="urn:microsoft.com/office/officeart/2005/8/layout/hList1"/>
    <dgm:cxn modelId="{C617DB8E-392F-4DF2-A97B-166455911A88}" type="presOf" srcId="{F8A03F3B-850E-4612-B10B-BAAA1F8233D6}" destId="{1CCDF425-FB8B-48A1-A1D6-5C90FEFB52EE}" srcOrd="0" destOrd="4" presId="urn:microsoft.com/office/officeart/2005/8/layout/hList1"/>
    <dgm:cxn modelId="{70C25C90-F9CA-47F6-A8DA-5B482B519ADE}" srcId="{7751CD31-3E88-43F4-B4E1-4697D4306903}" destId="{4BCC3984-AA77-4E8C-BDD6-036CAF5373AA}" srcOrd="0" destOrd="0" parTransId="{D9064845-CA85-49CE-8CD9-392E8C211872}" sibTransId="{A79E80F6-461F-4AFC-99FA-5A778DA53226}"/>
    <dgm:cxn modelId="{F6063199-EB9D-4AAD-B840-714F18D22DCC}" type="presOf" srcId="{7751CD31-3E88-43F4-B4E1-4697D4306903}" destId="{1BDF8985-42E1-4F0E-8989-0AE29BC8E1BD}" srcOrd="0" destOrd="0" presId="urn:microsoft.com/office/officeart/2005/8/layout/hList1"/>
    <dgm:cxn modelId="{FCFC3FA1-FD37-4F15-A55E-F50A8641079B}" type="presOf" srcId="{5AE9E9C0-83B2-444A-9895-F9D1382E99E8}" destId="{0C57958A-0C9B-4A24-B7C7-8C90872BE0BA}" srcOrd="0" destOrd="2" presId="urn:microsoft.com/office/officeart/2005/8/layout/hList1"/>
    <dgm:cxn modelId="{512FD2A2-D6D2-4221-B8FF-71C665BB30AC}" type="presOf" srcId="{D9724791-759B-4F88-A09D-D9B4FA974D82}" destId="{40015F48-3E37-4E08-903D-352A71AA0EDD}" srcOrd="0" destOrd="0" presId="urn:microsoft.com/office/officeart/2005/8/layout/hList1"/>
    <dgm:cxn modelId="{986112A3-8505-4748-8CA9-CCD4489C565C}" srcId="{F950B441-1EAC-438E-8D7C-F00E869945FE}" destId="{9666E861-7666-456E-9D43-56C732921418}" srcOrd="1" destOrd="0" parTransId="{DC946108-DCFD-40A2-A2DD-861A82DC27A0}" sibTransId="{5821A94F-A4A0-4DB2-BB29-77B4D675E708}"/>
    <dgm:cxn modelId="{15D2EFA9-9CB5-4127-88C9-D4C744C0A986}" srcId="{F950B441-1EAC-438E-8D7C-F00E869945FE}" destId="{A2DCB27A-7AFA-434D-A0EE-27F1D4939C54}" srcOrd="2" destOrd="0" parTransId="{436AF3AE-7C38-4F22-9C32-EC83261581DE}" sibTransId="{59A330CF-152C-4391-A64A-5B7673D1B0B3}"/>
    <dgm:cxn modelId="{0C45FAAB-C2D7-43D7-BDAF-C8FC7825748B}" srcId="{C6676E2F-44F0-4CEC-8421-8B770BEC3CA6}" destId="{5AE9E9C0-83B2-444A-9895-F9D1382E99E8}" srcOrd="2" destOrd="0" parTransId="{0726A7C5-AA06-49E7-BE2B-AAE4F66EA806}" sibTransId="{5391E60A-542E-4079-8D44-105372E81AA1}"/>
    <dgm:cxn modelId="{4A593FB4-CADA-4102-920C-684905194AB7}" type="presOf" srcId="{2B1FA57A-9F1A-481D-BBA3-0709A8A0E9C7}" destId="{0C57958A-0C9B-4A24-B7C7-8C90872BE0BA}" srcOrd="0" destOrd="1" presId="urn:microsoft.com/office/officeart/2005/8/layout/hList1"/>
    <dgm:cxn modelId="{0A9915B5-979E-41D2-A43A-F6F65BB6647E}" type="presOf" srcId="{9666E861-7666-456E-9D43-56C732921418}" destId="{17AA3153-9E78-4041-9F86-6C3447EA42ED}" srcOrd="0" destOrd="1" presId="urn:microsoft.com/office/officeart/2005/8/layout/hList1"/>
    <dgm:cxn modelId="{676279BB-B573-463B-9380-FE478DF7C5E0}" type="presOf" srcId="{9F0425DF-D4F6-4F86-912E-1432D38D1E9D}" destId="{0C57958A-0C9B-4A24-B7C7-8C90872BE0BA}" srcOrd="0" destOrd="7" presId="urn:microsoft.com/office/officeart/2005/8/layout/hList1"/>
    <dgm:cxn modelId="{D9BCAEBC-F2F3-4E18-A2EA-E5C56BE50FC5}" srcId="{F950B441-1EAC-438E-8D7C-F00E869945FE}" destId="{346B2159-5144-4DFB-9B13-AC7A03747EE6}" srcOrd="4" destOrd="0" parTransId="{8D011D29-B722-4782-A56F-A8B596488FAE}" sibTransId="{9725D55A-84A6-416F-B9C6-4F3D52C845F2}"/>
    <dgm:cxn modelId="{067FF8D1-3545-4910-AC52-92897BE9036B}" type="presOf" srcId="{41AA210A-9104-4B32-86D4-E7C8BC6DE961}" destId="{0C57958A-0C9B-4A24-B7C7-8C90872BE0BA}" srcOrd="0" destOrd="6" presId="urn:microsoft.com/office/officeart/2005/8/layout/hList1"/>
    <dgm:cxn modelId="{2B8520D5-1B3D-44E0-83FC-3EF88E46A8C3}" srcId="{FBFA80DE-9FB9-4696-803D-698F7924ED7D}" destId="{5B227094-BACF-4E37-B369-80E25E87E6B6}" srcOrd="1" destOrd="0" parTransId="{4977BF83-4631-48A9-AE47-A52F68184803}" sibTransId="{FEB149A5-AD1A-4778-A849-BD140FD3D0B3}"/>
    <dgm:cxn modelId="{25DF58D5-152F-47EE-BE5A-7021F62B0DCE}" srcId="{FBFA80DE-9FB9-4696-803D-698F7924ED7D}" destId="{D9724791-759B-4F88-A09D-D9B4FA974D82}" srcOrd="0" destOrd="0" parTransId="{4C45F7B4-36A4-4BAC-A7EA-BEFC4C6DE387}" sibTransId="{6FCEC7EB-2B5E-42A6-8650-8557521C1B91}"/>
    <dgm:cxn modelId="{48A92DD6-29A8-4483-9A7A-C20FA379C4C2}" srcId="{C6676E2F-44F0-4CEC-8421-8B770BEC3CA6}" destId="{41AA210A-9104-4B32-86D4-E7C8BC6DE961}" srcOrd="6" destOrd="0" parTransId="{B14D3553-D308-4B96-85BC-E7AE7669296E}" sibTransId="{79EBCF76-64BF-4FDC-B449-80776D127004}"/>
    <dgm:cxn modelId="{B25A16DA-9D38-4BD7-9438-6FE7236D6AA3}" type="presOf" srcId="{5B227094-BACF-4E37-B369-80E25E87E6B6}" destId="{40015F48-3E37-4E08-903D-352A71AA0EDD}" srcOrd="0" destOrd="1" presId="urn:microsoft.com/office/officeart/2005/8/layout/hList1"/>
    <dgm:cxn modelId="{AE6734E1-4533-4151-8375-CD2C3A7A64D4}" type="presOf" srcId="{C6676E2F-44F0-4CEC-8421-8B770BEC3CA6}" destId="{466EB21F-913D-40A6-9A6A-8296264ABCD2}" srcOrd="0" destOrd="0" presId="urn:microsoft.com/office/officeart/2005/8/layout/hList1"/>
    <dgm:cxn modelId="{CFEF34E5-1890-4A2B-A2B0-8D3830A5019B}" srcId="{4BCC3984-AA77-4E8C-BDD6-036CAF5373AA}" destId="{33B25185-8A22-494E-850D-9296236FEC02}" srcOrd="2" destOrd="0" parTransId="{2B27AC53-8AAB-483B-8D54-E85683AA8B85}" sibTransId="{9FBEA6EA-A4F1-44C3-84B4-12F138C958DC}"/>
    <dgm:cxn modelId="{E3BFD8E5-D49F-43D8-A5C5-3F79A835A659}" srcId="{F950B441-1EAC-438E-8D7C-F00E869945FE}" destId="{CE4F0E94-7CA9-411C-BB01-7C1B5E5C6A4E}" srcOrd="0" destOrd="0" parTransId="{96BB7867-AEDA-45EE-B1BD-CE58B28AFDD7}" sibTransId="{64AA2EE7-095C-47C3-B82F-97EB68AE5EE1}"/>
    <dgm:cxn modelId="{AA5939EA-8B36-4794-B4B1-22F181921930}" srcId="{C6676E2F-44F0-4CEC-8421-8B770BEC3CA6}" destId="{FCC35F5C-B565-4E3A-B13A-5F7577EE03E8}" srcOrd="0" destOrd="0" parTransId="{E78A5E77-AB60-4C8B-99CC-36FF9ED4C2FB}" sibTransId="{097FE3E3-7034-4B10-B2E9-7796A8629541}"/>
    <dgm:cxn modelId="{72C2B9EF-CD96-47C8-A0A4-0C648BCE8547}" type="presOf" srcId="{3D55D498-6A07-4950-8A46-E5E59AE5C5F9}" destId="{0C57958A-0C9B-4A24-B7C7-8C90872BE0BA}" srcOrd="0" destOrd="8" presId="urn:microsoft.com/office/officeart/2005/8/layout/hList1"/>
    <dgm:cxn modelId="{6C4CFCF0-69CF-49B6-909B-3A7F51836C94}" type="presOf" srcId="{03F10877-700E-4C33-81E6-74EB268D174F}" destId="{1CCDF425-FB8B-48A1-A1D6-5C90FEFB52EE}" srcOrd="0" destOrd="0" presId="urn:microsoft.com/office/officeart/2005/8/layout/hList1"/>
    <dgm:cxn modelId="{AC7E7EF8-08EA-4697-AB1C-F4C1C2BB52D8}" type="presOf" srcId="{482179B2-BBDE-4DBB-8E68-817A81147546}" destId="{0C57958A-0C9B-4A24-B7C7-8C90872BE0BA}" srcOrd="0" destOrd="3" presId="urn:microsoft.com/office/officeart/2005/8/layout/hList1"/>
    <dgm:cxn modelId="{1F1E1E06-BF8E-42D3-9E2D-7F5712F1412A}" type="presParOf" srcId="{1BDF8985-42E1-4F0E-8989-0AE29BC8E1BD}" destId="{D9B4BB03-BCFF-4386-80A9-CB31A34EBC56}" srcOrd="0" destOrd="0" presId="urn:microsoft.com/office/officeart/2005/8/layout/hList1"/>
    <dgm:cxn modelId="{72271863-6AE9-46CA-995E-1C217A2F47ED}" type="presParOf" srcId="{D9B4BB03-BCFF-4386-80A9-CB31A34EBC56}" destId="{6350D68A-DAA0-4E89-9F6D-C477C054F364}" srcOrd="0" destOrd="0" presId="urn:microsoft.com/office/officeart/2005/8/layout/hList1"/>
    <dgm:cxn modelId="{069D4B66-2C6C-48BD-B74D-8AFCC7233A06}" type="presParOf" srcId="{D9B4BB03-BCFF-4386-80A9-CB31A34EBC56}" destId="{1CCDF425-FB8B-48A1-A1D6-5C90FEFB52EE}" srcOrd="1" destOrd="0" presId="urn:microsoft.com/office/officeart/2005/8/layout/hList1"/>
    <dgm:cxn modelId="{FD9C0E1E-AD53-453C-832A-45489FCF7237}" type="presParOf" srcId="{1BDF8985-42E1-4F0E-8989-0AE29BC8E1BD}" destId="{8E0EE33B-DDA3-4961-897C-8D9A57628771}" srcOrd="1" destOrd="0" presId="urn:microsoft.com/office/officeart/2005/8/layout/hList1"/>
    <dgm:cxn modelId="{F709D1E1-74D5-4980-995A-6168D0BD2C28}" type="presParOf" srcId="{1BDF8985-42E1-4F0E-8989-0AE29BC8E1BD}" destId="{B48879C3-10C6-431B-BB47-06253DD65E43}" srcOrd="2" destOrd="0" presId="urn:microsoft.com/office/officeart/2005/8/layout/hList1"/>
    <dgm:cxn modelId="{6B8A18A6-47E7-4D35-ACEE-9913863A9A70}" type="presParOf" srcId="{B48879C3-10C6-431B-BB47-06253DD65E43}" destId="{3552AC9A-110A-4639-9C7A-9DDB4D1D7756}" srcOrd="0" destOrd="0" presId="urn:microsoft.com/office/officeart/2005/8/layout/hList1"/>
    <dgm:cxn modelId="{35AD660A-B590-4A6B-BCB3-B01ACC17F687}" type="presParOf" srcId="{B48879C3-10C6-431B-BB47-06253DD65E43}" destId="{40015F48-3E37-4E08-903D-352A71AA0EDD}" srcOrd="1" destOrd="0" presId="urn:microsoft.com/office/officeart/2005/8/layout/hList1"/>
    <dgm:cxn modelId="{59AC62A4-15DB-4609-A1A6-214F05547012}" type="presParOf" srcId="{1BDF8985-42E1-4F0E-8989-0AE29BC8E1BD}" destId="{EA36EC2B-F4B4-41D2-A74B-AD544790B763}" srcOrd="3" destOrd="0" presId="urn:microsoft.com/office/officeart/2005/8/layout/hList1"/>
    <dgm:cxn modelId="{290DC9E9-7A35-43B3-A4CC-CBB8CE77D292}" type="presParOf" srcId="{1BDF8985-42E1-4F0E-8989-0AE29BC8E1BD}" destId="{F15F8A6E-DC9C-44ED-89CC-74CA63754AE5}" srcOrd="4" destOrd="0" presId="urn:microsoft.com/office/officeart/2005/8/layout/hList1"/>
    <dgm:cxn modelId="{611A11D8-75C4-4EF5-92EF-92F3878B44B4}" type="presParOf" srcId="{F15F8A6E-DC9C-44ED-89CC-74CA63754AE5}" destId="{D1BFB409-E246-423C-BDCC-EBFFCF6FE05D}" srcOrd="0" destOrd="0" presId="urn:microsoft.com/office/officeart/2005/8/layout/hList1"/>
    <dgm:cxn modelId="{E34FE110-1B08-4548-9BD1-278B03DFFEEA}" type="presParOf" srcId="{F15F8A6E-DC9C-44ED-89CC-74CA63754AE5}" destId="{17AA3153-9E78-4041-9F86-6C3447EA42ED}" srcOrd="1" destOrd="0" presId="urn:microsoft.com/office/officeart/2005/8/layout/hList1"/>
    <dgm:cxn modelId="{78315FEF-DD40-4383-A670-383C2B9A167F}" type="presParOf" srcId="{1BDF8985-42E1-4F0E-8989-0AE29BC8E1BD}" destId="{B70CE877-1C91-41AC-ABC4-31AA9D845BE6}" srcOrd="5" destOrd="0" presId="urn:microsoft.com/office/officeart/2005/8/layout/hList1"/>
    <dgm:cxn modelId="{E8C79A7F-6450-42D5-A263-B5AF53E6A9FB}" type="presParOf" srcId="{1BDF8985-42E1-4F0E-8989-0AE29BC8E1BD}" destId="{4CE9DE56-56D7-4F8B-944D-B72B41752434}" srcOrd="6" destOrd="0" presId="urn:microsoft.com/office/officeart/2005/8/layout/hList1"/>
    <dgm:cxn modelId="{C46A9843-84D2-478F-B3A4-8A2AACB5B4FB}" type="presParOf" srcId="{4CE9DE56-56D7-4F8B-944D-B72B41752434}" destId="{466EB21F-913D-40A6-9A6A-8296264ABCD2}" srcOrd="0" destOrd="0" presId="urn:microsoft.com/office/officeart/2005/8/layout/hList1"/>
    <dgm:cxn modelId="{FD6A8E94-8397-4907-8223-AA649422F436}" type="presParOf" srcId="{4CE9DE56-56D7-4F8B-944D-B72B41752434}" destId="{0C57958A-0C9B-4A24-B7C7-8C90872BE0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3CFE1B-7F45-4AB3-956A-8BE9A5CB4EE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9A00E2A-8676-47BD-A2A9-B36940A4EFC8}">
      <dgm:prSet phldrT="[Текст]"/>
      <dgm:spPr/>
      <dgm:t>
        <a:bodyPr/>
        <a:lstStyle/>
        <a:p>
          <a:r>
            <a:rPr lang="ru-RU" dirty="0"/>
            <a:t>Савельев Александр</a:t>
          </a:r>
        </a:p>
      </dgm:t>
    </dgm:pt>
    <dgm:pt modelId="{B4880C01-520D-4FFF-82D9-A1EC55AAEFB5}" type="parTrans" cxnId="{873447B3-42DF-48F0-9AD4-E6BEA265A8A1}">
      <dgm:prSet/>
      <dgm:spPr/>
      <dgm:t>
        <a:bodyPr/>
        <a:lstStyle/>
        <a:p>
          <a:endParaRPr lang="ru-RU"/>
        </a:p>
      </dgm:t>
    </dgm:pt>
    <dgm:pt modelId="{4C71B791-B219-4152-B011-9F2FB0E748F5}" type="sibTrans" cxnId="{873447B3-42DF-48F0-9AD4-E6BEA265A8A1}">
      <dgm:prSet/>
      <dgm:spPr/>
      <dgm:t>
        <a:bodyPr/>
        <a:lstStyle/>
        <a:p>
          <a:endParaRPr lang="ru-RU"/>
        </a:p>
      </dgm:t>
    </dgm:pt>
    <dgm:pt modelId="{F7ADB2B3-3B4B-4C20-9C74-9574828F091E}">
      <dgm:prSet phldrT="[Текст]"/>
      <dgm:spPr/>
      <dgm:t>
        <a:bodyPr/>
        <a:lstStyle/>
        <a:p>
          <a:r>
            <a:rPr lang="en-US" dirty="0"/>
            <a:t>Frontend</a:t>
          </a:r>
          <a:endParaRPr lang="ru-RU" dirty="0"/>
        </a:p>
      </dgm:t>
    </dgm:pt>
    <dgm:pt modelId="{D49645AE-7E94-480C-AFF5-A3F72D6964AA}" type="parTrans" cxnId="{F97896BA-3305-4506-BE9D-11B997296C85}">
      <dgm:prSet/>
      <dgm:spPr/>
      <dgm:t>
        <a:bodyPr/>
        <a:lstStyle/>
        <a:p>
          <a:endParaRPr lang="ru-RU"/>
        </a:p>
      </dgm:t>
    </dgm:pt>
    <dgm:pt modelId="{9BBB6A47-59E6-4ED4-A9E9-1C64F6060CC3}" type="sibTrans" cxnId="{F97896BA-3305-4506-BE9D-11B997296C85}">
      <dgm:prSet/>
      <dgm:spPr/>
      <dgm:t>
        <a:bodyPr/>
        <a:lstStyle/>
        <a:p>
          <a:endParaRPr lang="ru-RU"/>
        </a:p>
      </dgm:t>
    </dgm:pt>
    <dgm:pt modelId="{8084F236-ECC4-46A5-8B48-BF14CE418870}">
      <dgm:prSet phldrT="[Текст]"/>
      <dgm:spPr/>
      <dgm:t>
        <a:bodyPr/>
        <a:lstStyle/>
        <a:p>
          <a:r>
            <a:rPr lang="ru-RU" dirty="0"/>
            <a:t>Авторизация пользователей</a:t>
          </a:r>
        </a:p>
      </dgm:t>
    </dgm:pt>
    <dgm:pt modelId="{16B605AF-984B-4BAB-AC51-A54E130FDC58}" type="parTrans" cxnId="{6F297681-6802-4D65-AC0D-4076FE081F35}">
      <dgm:prSet/>
      <dgm:spPr/>
      <dgm:t>
        <a:bodyPr/>
        <a:lstStyle/>
        <a:p>
          <a:endParaRPr lang="ru-RU"/>
        </a:p>
      </dgm:t>
    </dgm:pt>
    <dgm:pt modelId="{5E40CCB2-CD39-41C6-A673-15332A846C27}" type="sibTrans" cxnId="{6F297681-6802-4D65-AC0D-4076FE081F35}">
      <dgm:prSet/>
      <dgm:spPr/>
      <dgm:t>
        <a:bodyPr/>
        <a:lstStyle/>
        <a:p>
          <a:endParaRPr lang="ru-RU"/>
        </a:p>
      </dgm:t>
    </dgm:pt>
    <dgm:pt modelId="{AACD6C7F-482D-4E01-A192-6483ACE4DF18}">
      <dgm:prSet phldrT="[Текст]"/>
      <dgm:spPr/>
      <dgm:t>
        <a:bodyPr/>
        <a:lstStyle/>
        <a:p>
          <a:r>
            <a:rPr lang="ru-RU" dirty="0" err="1"/>
            <a:t>Колиниченко</a:t>
          </a:r>
          <a:r>
            <a:rPr lang="ru-RU" dirty="0"/>
            <a:t> Андрей</a:t>
          </a:r>
        </a:p>
      </dgm:t>
    </dgm:pt>
    <dgm:pt modelId="{45D2BEF0-FC97-4F2C-AB5B-124C8D27911E}" type="parTrans" cxnId="{D311B8F7-E8CD-4D45-9733-51CA0122D643}">
      <dgm:prSet/>
      <dgm:spPr/>
      <dgm:t>
        <a:bodyPr/>
        <a:lstStyle/>
        <a:p>
          <a:endParaRPr lang="ru-RU"/>
        </a:p>
      </dgm:t>
    </dgm:pt>
    <dgm:pt modelId="{957F49CD-EE7A-4B7B-9E84-48D76426DEB2}" type="sibTrans" cxnId="{D311B8F7-E8CD-4D45-9733-51CA0122D643}">
      <dgm:prSet/>
      <dgm:spPr/>
      <dgm:t>
        <a:bodyPr/>
        <a:lstStyle/>
        <a:p>
          <a:endParaRPr lang="ru-RU"/>
        </a:p>
      </dgm:t>
    </dgm:pt>
    <dgm:pt modelId="{08DDA68B-88A9-4337-97B3-3A85B87CFFB8}">
      <dgm:prSet phldrT="[Текст]"/>
      <dgm:spPr/>
      <dgm:t>
        <a:bodyPr/>
        <a:lstStyle/>
        <a:p>
          <a:r>
            <a:rPr lang="ru-RU" dirty="0"/>
            <a:t>Информация о фильмах </a:t>
          </a:r>
          <a:r>
            <a:rPr lang="en-US" dirty="0"/>
            <a:t>/ </a:t>
          </a:r>
          <a:r>
            <a:rPr lang="ru-RU" dirty="0"/>
            <a:t>сериалах</a:t>
          </a:r>
        </a:p>
      </dgm:t>
    </dgm:pt>
    <dgm:pt modelId="{E57737ED-5BA3-4AF6-AB9F-FF36A4EEA830}" type="parTrans" cxnId="{6537A112-E013-4D76-9126-DCB134B9753F}">
      <dgm:prSet/>
      <dgm:spPr/>
      <dgm:t>
        <a:bodyPr/>
        <a:lstStyle/>
        <a:p>
          <a:endParaRPr lang="ru-RU"/>
        </a:p>
      </dgm:t>
    </dgm:pt>
    <dgm:pt modelId="{2053AD58-BC62-4FBE-85BA-C6E6E7E73215}" type="sibTrans" cxnId="{6537A112-E013-4D76-9126-DCB134B9753F}">
      <dgm:prSet/>
      <dgm:spPr/>
      <dgm:t>
        <a:bodyPr/>
        <a:lstStyle/>
        <a:p>
          <a:endParaRPr lang="ru-RU"/>
        </a:p>
      </dgm:t>
    </dgm:pt>
    <dgm:pt modelId="{CCDF54B0-2DF7-4BA2-9D75-E5D6B69CFB03}">
      <dgm:prSet phldrT="[Текст]"/>
      <dgm:spPr/>
      <dgm:t>
        <a:bodyPr/>
        <a:lstStyle/>
        <a:p>
          <a:r>
            <a:rPr lang="ru-RU" dirty="0"/>
            <a:t>Фильтры и сортировки при поиске</a:t>
          </a:r>
        </a:p>
      </dgm:t>
    </dgm:pt>
    <dgm:pt modelId="{94F0AFC8-16E0-4B67-9E8E-C3AFFD7FB800}" type="parTrans" cxnId="{FDB76ADA-8927-4CE2-9B81-31E8D0C6096B}">
      <dgm:prSet/>
      <dgm:spPr/>
      <dgm:t>
        <a:bodyPr/>
        <a:lstStyle/>
        <a:p>
          <a:endParaRPr lang="ru-RU"/>
        </a:p>
      </dgm:t>
    </dgm:pt>
    <dgm:pt modelId="{98E0F04A-8642-45D0-8F47-B16478A1898A}" type="sibTrans" cxnId="{FDB76ADA-8927-4CE2-9B81-31E8D0C6096B}">
      <dgm:prSet/>
      <dgm:spPr/>
      <dgm:t>
        <a:bodyPr/>
        <a:lstStyle/>
        <a:p>
          <a:endParaRPr lang="ru-RU"/>
        </a:p>
      </dgm:t>
    </dgm:pt>
    <dgm:pt modelId="{B7EC1A3B-E4A3-4ECA-A5F6-3C36E86FF805}">
      <dgm:prSet phldrT="[Текст]"/>
      <dgm:spPr/>
      <dgm:t>
        <a:bodyPr/>
        <a:lstStyle/>
        <a:p>
          <a:r>
            <a:rPr lang="ru-RU" dirty="0"/>
            <a:t>Комиссаров Роман</a:t>
          </a:r>
        </a:p>
      </dgm:t>
    </dgm:pt>
    <dgm:pt modelId="{1CF8BB1C-3BEC-427A-8BF9-FE47F01098A0}" type="parTrans" cxnId="{E77598AD-CBE2-4E93-98C9-6AAD247BF178}">
      <dgm:prSet/>
      <dgm:spPr/>
      <dgm:t>
        <a:bodyPr/>
        <a:lstStyle/>
        <a:p>
          <a:endParaRPr lang="ru-RU"/>
        </a:p>
      </dgm:t>
    </dgm:pt>
    <dgm:pt modelId="{038A1977-4DDE-4A18-9ADA-C9A90693ED66}" type="sibTrans" cxnId="{E77598AD-CBE2-4E93-98C9-6AAD247BF178}">
      <dgm:prSet/>
      <dgm:spPr/>
      <dgm:t>
        <a:bodyPr/>
        <a:lstStyle/>
        <a:p>
          <a:endParaRPr lang="ru-RU"/>
        </a:p>
      </dgm:t>
    </dgm:pt>
    <dgm:pt modelId="{C9378E73-E64C-4E1C-B862-DBC646789A36}">
      <dgm:prSet phldrT="[Текст]"/>
      <dgm:spPr/>
      <dgm:t>
        <a:bodyPr/>
        <a:lstStyle/>
        <a:p>
          <a:r>
            <a:rPr lang="ru-RU" dirty="0"/>
            <a:t>Оценки и отзывы о фильмах </a:t>
          </a:r>
          <a:r>
            <a:rPr lang="en-US" dirty="0"/>
            <a:t>/ </a:t>
          </a:r>
          <a:r>
            <a:rPr lang="ru-RU" dirty="0"/>
            <a:t>сериалах</a:t>
          </a:r>
        </a:p>
      </dgm:t>
    </dgm:pt>
    <dgm:pt modelId="{9F027F4D-1A12-4F0A-88E8-5A54136B90AF}" type="parTrans" cxnId="{9BD7DDEA-F265-42B9-9810-8420B2F5ABB2}">
      <dgm:prSet/>
      <dgm:spPr/>
      <dgm:t>
        <a:bodyPr/>
        <a:lstStyle/>
        <a:p>
          <a:endParaRPr lang="ru-RU"/>
        </a:p>
      </dgm:t>
    </dgm:pt>
    <dgm:pt modelId="{5EBC67D0-68CD-42EF-8489-0656FB6D61C7}" type="sibTrans" cxnId="{9BD7DDEA-F265-42B9-9810-8420B2F5ABB2}">
      <dgm:prSet/>
      <dgm:spPr/>
      <dgm:t>
        <a:bodyPr/>
        <a:lstStyle/>
        <a:p>
          <a:endParaRPr lang="ru-RU"/>
        </a:p>
      </dgm:t>
    </dgm:pt>
    <dgm:pt modelId="{2D66FA9D-5AC5-49F5-B14E-E977E2976F16}">
      <dgm:prSet phldrT="[Текст]"/>
      <dgm:spPr/>
      <dgm:t>
        <a:bodyPr/>
        <a:lstStyle/>
        <a:p>
          <a:r>
            <a:rPr lang="ru-RU" dirty="0"/>
            <a:t>Базы данных</a:t>
          </a:r>
        </a:p>
      </dgm:t>
    </dgm:pt>
    <dgm:pt modelId="{A5829A66-5E3C-4E89-A766-58E92886BD26}" type="parTrans" cxnId="{1E6D9D79-E42C-4B79-AD03-148FBCC1E86F}">
      <dgm:prSet/>
      <dgm:spPr/>
      <dgm:t>
        <a:bodyPr/>
        <a:lstStyle/>
        <a:p>
          <a:endParaRPr lang="ru-RU"/>
        </a:p>
      </dgm:t>
    </dgm:pt>
    <dgm:pt modelId="{7953C9D0-6F20-415A-AF23-017B4201DCFA}" type="sibTrans" cxnId="{1E6D9D79-E42C-4B79-AD03-148FBCC1E86F}">
      <dgm:prSet/>
      <dgm:spPr/>
      <dgm:t>
        <a:bodyPr/>
        <a:lstStyle/>
        <a:p>
          <a:endParaRPr lang="ru-RU"/>
        </a:p>
      </dgm:t>
    </dgm:pt>
    <dgm:pt modelId="{DD72416B-5583-4D82-A0B3-09647AEA024F}">
      <dgm:prSet phldrT="[Текст]"/>
      <dgm:spPr/>
      <dgm:t>
        <a:bodyPr/>
        <a:lstStyle/>
        <a:p>
          <a:r>
            <a:rPr lang="ru-RU" dirty="0"/>
            <a:t>Загрузка фильмов </a:t>
          </a:r>
          <a:r>
            <a:rPr lang="en-US" dirty="0"/>
            <a:t>/ </a:t>
          </a:r>
          <a:r>
            <a:rPr lang="ru-RU" dirty="0"/>
            <a:t>сериалов и их управление пользователями</a:t>
          </a:r>
        </a:p>
      </dgm:t>
    </dgm:pt>
    <dgm:pt modelId="{EF266F4A-D48E-44D8-8F25-A831BE6F5A56}" type="parTrans" cxnId="{FB3ABE46-4492-4E89-8BDC-C57C5BFBBA1C}">
      <dgm:prSet/>
      <dgm:spPr/>
      <dgm:t>
        <a:bodyPr/>
        <a:lstStyle/>
        <a:p>
          <a:endParaRPr lang="ru-RU"/>
        </a:p>
      </dgm:t>
    </dgm:pt>
    <dgm:pt modelId="{1D2873E7-241D-483F-BCB7-593C799FB6C2}" type="sibTrans" cxnId="{FB3ABE46-4492-4E89-8BDC-C57C5BFBBA1C}">
      <dgm:prSet/>
      <dgm:spPr/>
      <dgm:t>
        <a:bodyPr/>
        <a:lstStyle/>
        <a:p>
          <a:endParaRPr lang="ru-RU"/>
        </a:p>
      </dgm:t>
    </dgm:pt>
    <dgm:pt modelId="{53F544DB-49BC-40EC-B766-04266280E0FE}">
      <dgm:prSet phldrT="[Текст]"/>
      <dgm:spPr/>
      <dgm:t>
        <a:bodyPr/>
        <a:lstStyle/>
        <a:p>
          <a:r>
            <a:rPr lang="ru-RU" dirty="0"/>
            <a:t>Видео плеер, </a:t>
          </a:r>
          <a:r>
            <a:rPr lang="en-US" dirty="0"/>
            <a:t>HSL</a:t>
          </a:r>
          <a:endParaRPr lang="ru-RU" dirty="0"/>
        </a:p>
      </dgm:t>
    </dgm:pt>
    <dgm:pt modelId="{AAD70A52-CBDE-4584-9AAF-CFFB5CDD8D32}" type="parTrans" cxnId="{B918AED8-5A6E-4257-A33A-FF019BE403AD}">
      <dgm:prSet/>
      <dgm:spPr/>
      <dgm:t>
        <a:bodyPr/>
        <a:lstStyle/>
        <a:p>
          <a:endParaRPr lang="ru-RU"/>
        </a:p>
      </dgm:t>
    </dgm:pt>
    <dgm:pt modelId="{71569B1E-D02B-4D94-9D3C-27EF8F6AC8F3}" type="sibTrans" cxnId="{B918AED8-5A6E-4257-A33A-FF019BE403AD}">
      <dgm:prSet/>
      <dgm:spPr/>
      <dgm:t>
        <a:bodyPr/>
        <a:lstStyle/>
        <a:p>
          <a:endParaRPr lang="ru-RU"/>
        </a:p>
      </dgm:t>
    </dgm:pt>
    <dgm:pt modelId="{A6EEDA0C-1F1A-4AF5-AA11-0E922A8F99F0}">
      <dgm:prSet phldrT="[Текст]"/>
      <dgm:spPr/>
      <dgm:t>
        <a:bodyPr/>
        <a:lstStyle/>
        <a:p>
          <a:r>
            <a:rPr lang="ru-RU" dirty="0"/>
            <a:t>Обработка ошибок</a:t>
          </a:r>
        </a:p>
      </dgm:t>
    </dgm:pt>
    <dgm:pt modelId="{A1EAE152-236D-4ACE-9A50-AB7A54195A8D}" type="parTrans" cxnId="{E03E4E0E-53D9-48E2-B297-1260BB438CB4}">
      <dgm:prSet/>
      <dgm:spPr/>
      <dgm:t>
        <a:bodyPr/>
        <a:lstStyle/>
        <a:p>
          <a:endParaRPr lang="ru-RU"/>
        </a:p>
      </dgm:t>
    </dgm:pt>
    <dgm:pt modelId="{2F2CC8A4-4B56-4432-A878-5C3C996EC824}" type="sibTrans" cxnId="{E03E4E0E-53D9-48E2-B297-1260BB438CB4}">
      <dgm:prSet/>
      <dgm:spPr/>
      <dgm:t>
        <a:bodyPr/>
        <a:lstStyle/>
        <a:p>
          <a:endParaRPr lang="ru-RU"/>
        </a:p>
      </dgm:t>
    </dgm:pt>
    <dgm:pt modelId="{358D7AE4-97D5-4813-94A2-5EC6EC88BE58}" type="pres">
      <dgm:prSet presAssocID="{F83CFE1B-7F45-4AB3-956A-8BE9A5CB4EE8}" presName="Name0" presStyleCnt="0">
        <dgm:presLayoutVars>
          <dgm:dir/>
          <dgm:animLvl val="lvl"/>
          <dgm:resizeHandles val="exact"/>
        </dgm:presLayoutVars>
      </dgm:prSet>
      <dgm:spPr/>
    </dgm:pt>
    <dgm:pt modelId="{CE96A567-3DE1-4BB1-886B-6A4454D61E97}" type="pres">
      <dgm:prSet presAssocID="{E9A00E2A-8676-47BD-A2A9-B36940A4EFC8}" presName="composite" presStyleCnt="0"/>
      <dgm:spPr/>
    </dgm:pt>
    <dgm:pt modelId="{83A3DD26-56EB-4ED1-AD4C-4C6FA372CB1C}" type="pres">
      <dgm:prSet presAssocID="{E9A00E2A-8676-47BD-A2A9-B36940A4EFC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E7308F5-BEBA-463A-AEB8-7A0F1B2852AA}" type="pres">
      <dgm:prSet presAssocID="{E9A00E2A-8676-47BD-A2A9-B36940A4EFC8}" presName="desTx" presStyleLbl="alignAccFollowNode1" presStyleIdx="0" presStyleCnt="3">
        <dgm:presLayoutVars>
          <dgm:bulletEnabled val="1"/>
        </dgm:presLayoutVars>
      </dgm:prSet>
      <dgm:spPr/>
    </dgm:pt>
    <dgm:pt modelId="{B158096E-EA51-4B36-A3CD-37C18258BA69}" type="pres">
      <dgm:prSet presAssocID="{4C71B791-B219-4152-B011-9F2FB0E748F5}" presName="space" presStyleCnt="0"/>
      <dgm:spPr/>
    </dgm:pt>
    <dgm:pt modelId="{2F1D80FE-4B07-4795-96ED-DE6B0034141C}" type="pres">
      <dgm:prSet presAssocID="{AACD6C7F-482D-4E01-A192-6483ACE4DF18}" presName="composite" presStyleCnt="0"/>
      <dgm:spPr/>
    </dgm:pt>
    <dgm:pt modelId="{3FE3C061-66C5-45D9-9CC5-3F23315E5EE0}" type="pres">
      <dgm:prSet presAssocID="{AACD6C7F-482D-4E01-A192-6483ACE4DF1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F8C77E1-EC97-4695-A4EE-3A3D5682897E}" type="pres">
      <dgm:prSet presAssocID="{AACD6C7F-482D-4E01-A192-6483ACE4DF18}" presName="desTx" presStyleLbl="alignAccFollowNode1" presStyleIdx="1" presStyleCnt="3">
        <dgm:presLayoutVars>
          <dgm:bulletEnabled val="1"/>
        </dgm:presLayoutVars>
      </dgm:prSet>
      <dgm:spPr/>
    </dgm:pt>
    <dgm:pt modelId="{347B9C24-7AB1-434E-AF19-A022843EB82E}" type="pres">
      <dgm:prSet presAssocID="{957F49CD-EE7A-4B7B-9E84-48D76426DEB2}" presName="space" presStyleCnt="0"/>
      <dgm:spPr/>
    </dgm:pt>
    <dgm:pt modelId="{0F670995-D70E-4E41-8626-9043E5AEA731}" type="pres">
      <dgm:prSet presAssocID="{B7EC1A3B-E4A3-4ECA-A5F6-3C36E86FF805}" presName="composite" presStyleCnt="0"/>
      <dgm:spPr/>
    </dgm:pt>
    <dgm:pt modelId="{DBF5A014-AEE4-4882-8FCF-8D6D9036DDDD}" type="pres">
      <dgm:prSet presAssocID="{B7EC1A3B-E4A3-4ECA-A5F6-3C36E86FF8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B7E95DB-DC7F-4AA9-BEFF-3E20FDDE2723}" type="pres">
      <dgm:prSet presAssocID="{B7EC1A3B-E4A3-4ECA-A5F6-3C36E86FF8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0215C08-E77E-4ED6-9A02-32A1A560F540}" type="presOf" srcId="{DD72416B-5583-4D82-A0B3-09647AEA024F}" destId="{DE7308F5-BEBA-463A-AEB8-7A0F1B2852AA}" srcOrd="0" destOrd="3" presId="urn:microsoft.com/office/officeart/2005/8/layout/hList1"/>
    <dgm:cxn modelId="{E03E4E0E-53D9-48E2-B297-1260BB438CB4}" srcId="{E9A00E2A-8676-47BD-A2A9-B36940A4EFC8}" destId="{A6EEDA0C-1F1A-4AF5-AA11-0E922A8F99F0}" srcOrd="5" destOrd="0" parTransId="{A1EAE152-236D-4ACE-9A50-AB7A54195A8D}" sibTransId="{2F2CC8A4-4B56-4432-A878-5C3C996EC824}"/>
    <dgm:cxn modelId="{A17C6212-B08C-47C4-A65D-FA524694C890}" type="presOf" srcId="{AACD6C7F-482D-4E01-A192-6483ACE4DF18}" destId="{3FE3C061-66C5-45D9-9CC5-3F23315E5EE0}" srcOrd="0" destOrd="0" presId="urn:microsoft.com/office/officeart/2005/8/layout/hList1"/>
    <dgm:cxn modelId="{6537A112-E013-4D76-9126-DCB134B9753F}" srcId="{AACD6C7F-482D-4E01-A192-6483ACE4DF18}" destId="{08DDA68B-88A9-4337-97B3-3A85B87CFFB8}" srcOrd="0" destOrd="0" parTransId="{E57737ED-5BA3-4AF6-AB9F-FF36A4EEA830}" sibTransId="{2053AD58-BC62-4FBE-85BA-C6E6E7E73215}"/>
    <dgm:cxn modelId="{53198C17-52E9-4183-9051-D66ECFDDD957}" type="presOf" srcId="{C9378E73-E64C-4E1C-B862-DBC646789A36}" destId="{BB7E95DB-DC7F-4AA9-BEFF-3E20FDDE2723}" srcOrd="0" destOrd="0" presId="urn:microsoft.com/office/officeart/2005/8/layout/hList1"/>
    <dgm:cxn modelId="{A4F4C82F-035A-4788-ABE4-3DF9D8BDB602}" type="presOf" srcId="{F7ADB2B3-3B4B-4C20-9C74-9574828F091E}" destId="{DE7308F5-BEBA-463A-AEB8-7A0F1B2852AA}" srcOrd="0" destOrd="0" presId="urn:microsoft.com/office/officeart/2005/8/layout/hList1"/>
    <dgm:cxn modelId="{FB3ABE46-4492-4E89-8BDC-C57C5BFBBA1C}" srcId="{E9A00E2A-8676-47BD-A2A9-B36940A4EFC8}" destId="{DD72416B-5583-4D82-A0B3-09647AEA024F}" srcOrd="3" destOrd="0" parTransId="{EF266F4A-D48E-44D8-8F25-A831BE6F5A56}" sibTransId="{1D2873E7-241D-483F-BCB7-593C799FB6C2}"/>
    <dgm:cxn modelId="{0A14E048-FBE3-46C2-B705-0629C367AC29}" type="presOf" srcId="{B7EC1A3B-E4A3-4ECA-A5F6-3C36E86FF805}" destId="{DBF5A014-AEE4-4882-8FCF-8D6D9036DDDD}" srcOrd="0" destOrd="0" presId="urn:microsoft.com/office/officeart/2005/8/layout/hList1"/>
    <dgm:cxn modelId="{1E6D9D79-E42C-4B79-AD03-148FBCC1E86F}" srcId="{E9A00E2A-8676-47BD-A2A9-B36940A4EFC8}" destId="{2D66FA9D-5AC5-49F5-B14E-E977E2976F16}" srcOrd="1" destOrd="0" parTransId="{A5829A66-5E3C-4E89-A766-58E92886BD26}" sibTransId="{7953C9D0-6F20-415A-AF23-017B4201DCFA}"/>
    <dgm:cxn modelId="{98490281-17C6-4E14-8D04-36CD61119534}" type="presOf" srcId="{08DDA68B-88A9-4337-97B3-3A85B87CFFB8}" destId="{2F8C77E1-EC97-4695-A4EE-3A3D5682897E}" srcOrd="0" destOrd="0" presId="urn:microsoft.com/office/officeart/2005/8/layout/hList1"/>
    <dgm:cxn modelId="{6F297681-6802-4D65-AC0D-4076FE081F35}" srcId="{E9A00E2A-8676-47BD-A2A9-B36940A4EFC8}" destId="{8084F236-ECC4-46A5-8B48-BF14CE418870}" srcOrd="2" destOrd="0" parTransId="{16B605AF-984B-4BAB-AC51-A54E130FDC58}" sibTransId="{5E40CCB2-CD39-41C6-A673-15332A846C27}"/>
    <dgm:cxn modelId="{AA3DE688-C0E7-4525-BB94-B4B8A4CCA68A}" type="presOf" srcId="{E9A00E2A-8676-47BD-A2A9-B36940A4EFC8}" destId="{83A3DD26-56EB-4ED1-AD4C-4C6FA372CB1C}" srcOrd="0" destOrd="0" presId="urn:microsoft.com/office/officeart/2005/8/layout/hList1"/>
    <dgm:cxn modelId="{E77598AD-CBE2-4E93-98C9-6AAD247BF178}" srcId="{F83CFE1B-7F45-4AB3-956A-8BE9A5CB4EE8}" destId="{B7EC1A3B-E4A3-4ECA-A5F6-3C36E86FF805}" srcOrd="2" destOrd="0" parTransId="{1CF8BB1C-3BEC-427A-8BF9-FE47F01098A0}" sibTransId="{038A1977-4DDE-4A18-9ADA-C9A90693ED66}"/>
    <dgm:cxn modelId="{815A7EB0-E565-4573-99D1-69C8220B68DB}" type="presOf" srcId="{A6EEDA0C-1F1A-4AF5-AA11-0E922A8F99F0}" destId="{DE7308F5-BEBA-463A-AEB8-7A0F1B2852AA}" srcOrd="0" destOrd="5" presId="urn:microsoft.com/office/officeart/2005/8/layout/hList1"/>
    <dgm:cxn modelId="{873447B3-42DF-48F0-9AD4-E6BEA265A8A1}" srcId="{F83CFE1B-7F45-4AB3-956A-8BE9A5CB4EE8}" destId="{E9A00E2A-8676-47BD-A2A9-B36940A4EFC8}" srcOrd="0" destOrd="0" parTransId="{B4880C01-520D-4FFF-82D9-A1EC55AAEFB5}" sibTransId="{4C71B791-B219-4152-B011-9F2FB0E748F5}"/>
    <dgm:cxn modelId="{F97896BA-3305-4506-BE9D-11B997296C85}" srcId="{E9A00E2A-8676-47BD-A2A9-B36940A4EFC8}" destId="{F7ADB2B3-3B4B-4C20-9C74-9574828F091E}" srcOrd="0" destOrd="0" parTransId="{D49645AE-7E94-480C-AFF5-A3F72D6964AA}" sibTransId="{9BBB6A47-59E6-4ED4-A9E9-1C64F6060CC3}"/>
    <dgm:cxn modelId="{FE4207D7-1692-42A6-A84D-E6E070505ECE}" type="presOf" srcId="{53F544DB-49BC-40EC-B766-04266280E0FE}" destId="{DE7308F5-BEBA-463A-AEB8-7A0F1B2852AA}" srcOrd="0" destOrd="4" presId="urn:microsoft.com/office/officeart/2005/8/layout/hList1"/>
    <dgm:cxn modelId="{B918AED8-5A6E-4257-A33A-FF019BE403AD}" srcId="{E9A00E2A-8676-47BD-A2A9-B36940A4EFC8}" destId="{53F544DB-49BC-40EC-B766-04266280E0FE}" srcOrd="4" destOrd="0" parTransId="{AAD70A52-CBDE-4584-9AAF-CFFB5CDD8D32}" sibTransId="{71569B1E-D02B-4D94-9D3C-27EF8F6AC8F3}"/>
    <dgm:cxn modelId="{FDB76ADA-8927-4CE2-9B81-31E8D0C6096B}" srcId="{AACD6C7F-482D-4E01-A192-6483ACE4DF18}" destId="{CCDF54B0-2DF7-4BA2-9D75-E5D6B69CFB03}" srcOrd="1" destOrd="0" parTransId="{94F0AFC8-16E0-4B67-9E8E-C3AFFD7FB800}" sibTransId="{98E0F04A-8642-45D0-8F47-B16478A1898A}"/>
    <dgm:cxn modelId="{4F3210E2-1DB1-471D-AD01-9B8788C1195B}" type="presOf" srcId="{F83CFE1B-7F45-4AB3-956A-8BE9A5CB4EE8}" destId="{358D7AE4-97D5-4813-94A2-5EC6EC88BE58}" srcOrd="0" destOrd="0" presId="urn:microsoft.com/office/officeart/2005/8/layout/hList1"/>
    <dgm:cxn modelId="{356B3AE4-2310-4A23-8847-FF45B99EE421}" type="presOf" srcId="{CCDF54B0-2DF7-4BA2-9D75-E5D6B69CFB03}" destId="{2F8C77E1-EC97-4695-A4EE-3A3D5682897E}" srcOrd="0" destOrd="1" presId="urn:microsoft.com/office/officeart/2005/8/layout/hList1"/>
    <dgm:cxn modelId="{9BD7DDEA-F265-42B9-9810-8420B2F5ABB2}" srcId="{B7EC1A3B-E4A3-4ECA-A5F6-3C36E86FF805}" destId="{C9378E73-E64C-4E1C-B862-DBC646789A36}" srcOrd="0" destOrd="0" parTransId="{9F027F4D-1A12-4F0A-88E8-5A54136B90AF}" sibTransId="{5EBC67D0-68CD-42EF-8489-0656FB6D61C7}"/>
    <dgm:cxn modelId="{7C2C4EF1-7536-45C2-B077-96FC42152682}" type="presOf" srcId="{8084F236-ECC4-46A5-8B48-BF14CE418870}" destId="{DE7308F5-BEBA-463A-AEB8-7A0F1B2852AA}" srcOrd="0" destOrd="2" presId="urn:microsoft.com/office/officeart/2005/8/layout/hList1"/>
    <dgm:cxn modelId="{6CC10EF7-7E9E-45D0-8123-0E37DE8C33AD}" type="presOf" srcId="{2D66FA9D-5AC5-49F5-B14E-E977E2976F16}" destId="{DE7308F5-BEBA-463A-AEB8-7A0F1B2852AA}" srcOrd="0" destOrd="1" presId="urn:microsoft.com/office/officeart/2005/8/layout/hList1"/>
    <dgm:cxn modelId="{D311B8F7-E8CD-4D45-9733-51CA0122D643}" srcId="{F83CFE1B-7F45-4AB3-956A-8BE9A5CB4EE8}" destId="{AACD6C7F-482D-4E01-A192-6483ACE4DF18}" srcOrd="1" destOrd="0" parTransId="{45D2BEF0-FC97-4F2C-AB5B-124C8D27911E}" sibTransId="{957F49CD-EE7A-4B7B-9E84-48D76426DEB2}"/>
    <dgm:cxn modelId="{4F97B375-6B44-431E-8327-5545BA51B31E}" type="presParOf" srcId="{358D7AE4-97D5-4813-94A2-5EC6EC88BE58}" destId="{CE96A567-3DE1-4BB1-886B-6A4454D61E97}" srcOrd="0" destOrd="0" presId="urn:microsoft.com/office/officeart/2005/8/layout/hList1"/>
    <dgm:cxn modelId="{D94AF3B5-5E05-43D9-A671-073F3E300915}" type="presParOf" srcId="{CE96A567-3DE1-4BB1-886B-6A4454D61E97}" destId="{83A3DD26-56EB-4ED1-AD4C-4C6FA372CB1C}" srcOrd="0" destOrd="0" presId="urn:microsoft.com/office/officeart/2005/8/layout/hList1"/>
    <dgm:cxn modelId="{725BC0CD-86AE-437C-A4DA-E5FB87ED64EE}" type="presParOf" srcId="{CE96A567-3DE1-4BB1-886B-6A4454D61E97}" destId="{DE7308F5-BEBA-463A-AEB8-7A0F1B2852AA}" srcOrd="1" destOrd="0" presId="urn:microsoft.com/office/officeart/2005/8/layout/hList1"/>
    <dgm:cxn modelId="{6C7D4D42-F01C-4C7C-ADF6-253D6EB3F663}" type="presParOf" srcId="{358D7AE4-97D5-4813-94A2-5EC6EC88BE58}" destId="{B158096E-EA51-4B36-A3CD-37C18258BA69}" srcOrd="1" destOrd="0" presId="urn:microsoft.com/office/officeart/2005/8/layout/hList1"/>
    <dgm:cxn modelId="{2157C536-1E91-494E-8768-BDBCB5A6905A}" type="presParOf" srcId="{358D7AE4-97D5-4813-94A2-5EC6EC88BE58}" destId="{2F1D80FE-4B07-4795-96ED-DE6B0034141C}" srcOrd="2" destOrd="0" presId="urn:microsoft.com/office/officeart/2005/8/layout/hList1"/>
    <dgm:cxn modelId="{A5D46925-C224-43D7-9AA1-030219F08A15}" type="presParOf" srcId="{2F1D80FE-4B07-4795-96ED-DE6B0034141C}" destId="{3FE3C061-66C5-45D9-9CC5-3F23315E5EE0}" srcOrd="0" destOrd="0" presId="urn:microsoft.com/office/officeart/2005/8/layout/hList1"/>
    <dgm:cxn modelId="{5F9EFCED-98ED-42AB-ABF3-138AD28CE75A}" type="presParOf" srcId="{2F1D80FE-4B07-4795-96ED-DE6B0034141C}" destId="{2F8C77E1-EC97-4695-A4EE-3A3D5682897E}" srcOrd="1" destOrd="0" presId="urn:microsoft.com/office/officeart/2005/8/layout/hList1"/>
    <dgm:cxn modelId="{38A5D1AF-4BC5-443C-A641-E9D8D10A9FFC}" type="presParOf" srcId="{358D7AE4-97D5-4813-94A2-5EC6EC88BE58}" destId="{347B9C24-7AB1-434E-AF19-A022843EB82E}" srcOrd="3" destOrd="0" presId="urn:microsoft.com/office/officeart/2005/8/layout/hList1"/>
    <dgm:cxn modelId="{7C9DF59D-6E12-4B54-9753-CDE7882D7C3B}" type="presParOf" srcId="{358D7AE4-97D5-4813-94A2-5EC6EC88BE58}" destId="{0F670995-D70E-4E41-8626-9043E5AEA731}" srcOrd="4" destOrd="0" presId="urn:microsoft.com/office/officeart/2005/8/layout/hList1"/>
    <dgm:cxn modelId="{DE97EAC3-33C3-4AD0-9081-4AD294292823}" type="presParOf" srcId="{0F670995-D70E-4E41-8626-9043E5AEA731}" destId="{DBF5A014-AEE4-4882-8FCF-8D6D9036DDDD}" srcOrd="0" destOrd="0" presId="urn:microsoft.com/office/officeart/2005/8/layout/hList1"/>
    <dgm:cxn modelId="{7FDCE7EC-6F20-4B00-8453-332BD1531BCD}" type="presParOf" srcId="{0F670995-D70E-4E41-8626-9043E5AEA731}" destId="{BB7E95DB-DC7F-4AA9-BEFF-3E20FDDE27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A2C68-A134-40FF-8170-11942562BB7B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Просмотр фильмов и сериалов;</a:t>
          </a:r>
          <a:endParaRPr lang="en-US" sz="2000" kern="1200"/>
        </a:p>
      </dsp:txBody>
      <dsp:txXfrm>
        <a:off x="821" y="1776404"/>
        <a:ext cx="3327201" cy="2395585"/>
      </dsp:txXfrm>
    </dsp:sp>
    <dsp:sp modelId="{A3EBA318-C739-4314-98A4-C7FD91ED1AE3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01</a:t>
          </a:r>
        </a:p>
      </dsp:txBody>
      <dsp:txXfrm>
        <a:off x="821" y="179348"/>
        <a:ext cx="3327201" cy="1597056"/>
      </dsp:txXfrm>
    </dsp:sp>
    <dsp:sp modelId="{4A864CCD-C87C-4A59-94A2-8EF87917FBC2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Самостоятельная загрузка фильмов и сериалов пользователем;</a:t>
          </a:r>
          <a:endParaRPr lang="en-US" sz="2000" kern="1200"/>
        </a:p>
      </dsp:txBody>
      <dsp:txXfrm>
        <a:off x="3594199" y="1776404"/>
        <a:ext cx="3327201" cy="2395585"/>
      </dsp:txXfrm>
    </dsp:sp>
    <dsp:sp modelId="{4F5773D3-52B5-4D6D-B658-931F16D7F75F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02</a:t>
          </a:r>
        </a:p>
      </dsp:txBody>
      <dsp:txXfrm>
        <a:off x="3594199" y="179348"/>
        <a:ext cx="3327201" cy="1597056"/>
      </dsp:txXfrm>
    </dsp:sp>
    <dsp:sp modelId="{83240542-BF5F-46EB-A184-F405E7A52402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Ставить оценки и писать рецензии к фильмам и сериалам.</a:t>
          </a:r>
        </a:p>
      </dsp:txBody>
      <dsp:txXfrm>
        <a:off x="7187576" y="1776404"/>
        <a:ext cx="3327201" cy="2395585"/>
      </dsp:txXfrm>
    </dsp:sp>
    <dsp:sp modelId="{DEEA19DE-F6FE-4598-9C04-EBC49E4138AA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36802-E633-4DC7-8A8B-16AA2BF9186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E3E41-AFD1-4876-80C8-56FFCD31B7D7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Gill Sans Nova"/>
            </a:rPr>
            <a:t>Использование современного </a:t>
          </a:r>
          <a:r>
            <a:rPr lang="ru-RU" sz="1900" kern="1200" dirty="0" err="1">
              <a:latin typeface="Gill Sans Nova"/>
            </a:rPr>
            <a:t>микрофреймворка</a:t>
          </a:r>
          <a:r>
            <a:rPr lang="ru-RU" sz="1900" kern="1200" dirty="0">
              <a:latin typeface="Gill Sans Nova"/>
            </a:rPr>
            <a:t> </a:t>
          </a:r>
          <a:r>
            <a:rPr lang="ru-RU" sz="1900" kern="1200" dirty="0" err="1">
              <a:latin typeface="Gill Sans Nova"/>
            </a:rPr>
            <a:t>Flask</a:t>
          </a:r>
          <a:endParaRPr lang="ru-RU" sz="1900" kern="1200" dirty="0"/>
        </a:p>
      </dsp:txBody>
      <dsp:txXfrm>
        <a:off x="0" y="531"/>
        <a:ext cx="10515600" cy="621467"/>
      </dsp:txXfrm>
    </dsp:sp>
    <dsp:sp modelId="{8D06E1FD-262E-4CA0-BD66-902AD33FEBE5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8BFD0-F54F-433D-AA84-DCB08FC7EBBD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Gill Sans Nova"/>
            </a:rPr>
            <a:t>Заготовка </a:t>
          </a:r>
          <a:r>
            <a:rPr lang="ru-RU" sz="1900" kern="1200" dirty="0"/>
            <a:t>шаблонов HTML</a:t>
          </a:r>
          <a:r>
            <a:rPr lang="ru-RU" sz="1900" kern="1200" dirty="0">
              <a:latin typeface="Gill Sans Nova"/>
            </a:rPr>
            <a:t> для их последующего рендера</a:t>
          </a:r>
          <a:endParaRPr lang="ru-RU" sz="1900" kern="1200" dirty="0"/>
        </a:p>
      </dsp:txBody>
      <dsp:txXfrm>
        <a:off x="0" y="621999"/>
        <a:ext cx="10515600" cy="621467"/>
      </dsp:txXfrm>
    </dsp:sp>
    <dsp:sp modelId="{CB548946-3937-46E2-991A-821D2DE2EE73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F10E1-EBFB-4D4C-8E27-19C1A270627E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Gill Sans Nova"/>
            </a:rPr>
            <a:t>Использование библиотеки </a:t>
          </a:r>
          <a:r>
            <a:rPr lang="ru-RU" sz="1900" kern="1200" dirty="0" err="1">
              <a:latin typeface="Gill Sans Nova"/>
            </a:rPr>
            <a:t>SQLAlchemy</a:t>
          </a:r>
          <a:r>
            <a:rPr lang="ru-RU" sz="1900" kern="1200" dirty="0">
              <a:latin typeface="Gill Sans Nova"/>
            </a:rPr>
            <a:t>, применяющую</a:t>
          </a:r>
          <a:r>
            <a:rPr lang="ru-RU" sz="1900" kern="1200" dirty="0"/>
            <a:t> технологию ORM</a:t>
          </a:r>
        </a:p>
      </dsp:txBody>
      <dsp:txXfrm>
        <a:off x="0" y="1243467"/>
        <a:ext cx="10515600" cy="621467"/>
      </dsp:txXfrm>
    </dsp:sp>
    <dsp:sp modelId="{F7C1AA38-8F97-4706-AE42-5314D089CC7E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0C1B9-3966-478E-AB05-7808EBF40B2B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Gill Sans Nova"/>
            </a:rPr>
            <a:t>Применение архитектурный</a:t>
          </a:r>
          <a:r>
            <a:rPr lang="ru-RU" sz="1900" kern="1200" dirty="0"/>
            <a:t> стиль взаимодействия </a:t>
          </a:r>
          <a:r>
            <a:rPr lang="ru-RU" sz="1900" kern="1200" dirty="0">
              <a:latin typeface="Gill Sans Nova"/>
            </a:rPr>
            <a:t>компонентов приложения REST</a:t>
          </a:r>
          <a:endParaRPr lang="ru-RU" sz="1900" kern="1200" dirty="0"/>
        </a:p>
      </dsp:txBody>
      <dsp:txXfrm>
        <a:off x="0" y="1864935"/>
        <a:ext cx="10515600" cy="621467"/>
      </dsp:txXfrm>
    </dsp:sp>
    <dsp:sp modelId="{CA2DE171-5D44-4F81-A1A6-154D47A867FE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D17D9-8942-4054-A011-4C9BA44CEE8A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Gill Sans Nova"/>
            </a:rPr>
            <a:t>Программирование плеера с HLS</a:t>
          </a:r>
          <a:endParaRPr lang="ru-RU" sz="1900" kern="1200" dirty="0"/>
        </a:p>
      </dsp:txBody>
      <dsp:txXfrm>
        <a:off x="0" y="2486402"/>
        <a:ext cx="10515600" cy="621467"/>
      </dsp:txXfrm>
    </dsp:sp>
    <dsp:sp modelId="{9B266D7D-DC96-4554-9167-CD9B7DF32ADA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0D1A2-7AC9-4285-815A-83623F128E6E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Gill Sans Nova"/>
            </a:rPr>
            <a:t>Использование библиотек </a:t>
          </a:r>
          <a:r>
            <a:rPr lang="en-US" sz="1900" kern="1200" dirty="0" err="1">
              <a:latin typeface="Gill Sans Nova"/>
            </a:rPr>
            <a:t>WebVTT</a:t>
          </a:r>
          <a:r>
            <a:rPr lang="en-US" sz="1900" kern="1200" dirty="0">
              <a:latin typeface="Gill Sans Nova"/>
            </a:rPr>
            <a:t>, </a:t>
          </a:r>
          <a:r>
            <a:rPr lang="en-US" sz="1900" kern="1200" dirty="0" err="1">
              <a:latin typeface="Gill Sans Nova"/>
            </a:rPr>
            <a:t>FFProbe</a:t>
          </a:r>
          <a:r>
            <a:rPr lang="en-US" sz="1900" kern="1200" dirty="0">
              <a:latin typeface="Gill Sans Nova"/>
            </a:rPr>
            <a:t> </a:t>
          </a:r>
          <a:r>
            <a:rPr lang="ru-RU" sz="1900" kern="1200" dirty="0">
              <a:latin typeface="Gill Sans Nova"/>
            </a:rPr>
            <a:t>для работы с медиафайлами  разного типа и формата</a:t>
          </a:r>
          <a:endParaRPr lang="ru-RU" sz="1900" kern="1200" dirty="0"/>
        </a:p>
      </dsp:txBody>
      <dsp:txXfrm>
        <a:off x="0" y="3107870"/>
        <a:ext cx="10515600" cy="621467"/>
      </dsp:txXfrm>
    </dsp:sp>
    <dsp:sp modelId="{ABBFFB76-A5B9-44CB-9617-9DEC8239FABF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FEE5F-38A0-4CC9-A5C0-3C24D7847F86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Gill Sans Nova"/>
            </a:rPr>
            <a:t>Развертывание</a:t>
          </a:r>
          <a:r>
            <a:rPr lang="ru-RU" sz="1900" kern="1200" dirty="0"/>
            <a:t> и </a:t>
          </a:r>
          <a:r>
            <a:rPr lang="ru-RU" sz="1900" kern="1200" dirty="0">
              <a:latin typeface="Gill Sans Nova"/>
            </a:rPr>
            <a:t>запуск сайта</a:t>
          </a:r>
          <a:r>
            <a:rPr lang="ru-RU" sz="1900" kern="1200" dirty="0"/>
            <a:t> </a:t>
          </a:r>
          <a:r>
            <a:rPr lang="ru-RU" sz="1900" kern="1200" dirty="0">
              <a:latin typeface="Gill Sans Nova"/>
            </a:rPr>
            <a:t>на хостинге</a:t>
          </a:r>
          <a:endParaRPr lang="ru-RU" sz="1900" kern="1200" dirty="0"/>
        </a:p>
      </dsp:txBody>
      <dsp:txXfrm>
        <a:off x="0" y="3729338"/>
        <a:ext cx="10515600" cy="621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0D68A-DAA0-4E89-9F6D-C477C054F364}">
      <dsp:nvSpPr>
        <dsp:cNvPr id="0" name=""/>
        <dsp:cNvSpPr/>
      </dsp:nvSpPr>
      <dsp:spPr>
        <a:xfrm>
          <a:off x="4060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Пользователи</a:t>
          </a:r>
          <a:endParaRPr lang="ru-RU" sz="1700" kern="1200" dirty="0"/>
        </a:p>
      </dsp:txBody>
      <dsp:txXfrm>
        <a:off x="4060" y="148100"/>
        <a:ext cx="2441354" cy="489600"/>
      </dsp:txXfrm>
    </dsp:sp>
    <dsp:sp modelId="{1CCDF425-FB8B-48A1-A1D6-5C90FEFB52EE}">
      <dsp:nvSpPr>
        <dsp:cNvPr id="0" name=""/>
        <dsp:cNvSpPr/>
      </dsp:nvSpPr>
      <dsp:spPr>
        <a:xfrm>
          <a:off x="4060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Имя пользователя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Email</a:t>
          </a:r>
          <a:endParaRPr lang="ru-RU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Зашифрованный пароль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Время регистрации</a:t>
          </a:r>
        </a:p>
      </dsp:txBody>
      <dsp:txXfrm>
        <a:off x="4060" y="637700"/>
        <a:ext cx="2441354" cy="3858612"/>
      </dsp:txXfrm>
    </dsp:sp>
    <dsp:sp modelId="{3552AC9A-110A-4639-9C7A-9DDB4D1D7756}">
      <dsp:nvSpPr>
        <dsp:cNvPr id="0" name=""/>
        <dsp:cNvSpPr/>
      </dsp:nvSpPr>
      <dsp:spPr>
        <a:xfrm>
          <a:off x="2787204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Жанры</a:t>
          </a:r>
          <a:endParaRPr lang="ru-RU" sz="1700" kern="1200" dirty="0"/>
        </a:p>
      </dsp:txBody>
      <dsp:txXfrm>
        <a:off x="2787204" y="148100"/>
        <a:ext cx="2441354" cy="489600"/>
      </dsp:txXfrm>
    </dsp:sp>
    <dsp:sp modelId="{40015F48-3E37-4E08-903D-352A71AA0EDD}">
      <dsp:nvSpPr>
        <dsp:cNvPr id="0" name=""/>
        <dsp:cNvSpPr/>
      </dsp:nvSpPr>
      <dsp:spPr>
        <a:xfrm>
          <a:off x="2787204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  <a:endParaRPr lang="ru-RU" sz="1700" kern="1200" dirty="0"/>
        </a:p>
      </dsp:txBody>
      <dsp:txXfrm>
        <a:off x="2787204" y="637700"/>
        <a:ext cx="2441354" cy="3858612"/>
      </dsp:txXfrm>
    </dsp:sp>
    <dsp:sp modelId="{D1BFB409-E246-423C-BDCC-EBFFCF6FE05D}">
      <dsp:nvSpPr>
        <dsp:cNvPr id="0" name=""/>
        <dsp:cNvSpPr/>
      </dsp:nvSpPr>
      <dsp:spPr>
        <a:xfrm>
          <a:off x="5570348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Рецензии</a:t>
          </a:r>
          <a:endParaRPr lang="ru-RU" sz="1700" kern="1200" dirty="0"/>
        </a:p>
      </dsp:txBody>
      <dsp:txXfrm>
        <a:off x="5570348" y="148100"/>
        <a:ext cx="2441354" cy="489600"/>
      </dsp:txXfrm>
    </dsp:sp>
    <dsp:sp modelId="{17AA3153-9E78-4041-9F86-6C3447EA42ED}">
      <dsp:nvSpPr>
        <dsp:cNvPr id="0" name=""/>
        <dsp:cNvSpPr/>
      </dsp:nvSpPr>
      <dsp:spPr>
        <a:xfrm>
          <a:off x="5570348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Фильм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Публикатор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Рейтинг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Содержание</a:t>
          </a:r>
        </a:p>
      </dsp:txBody>
      <dsp:txXfrm>
        <a:off x="5570348" y="637700"/>
        <a:ext cx="2441354" cy="3858612"/>
      </dsp:txXfrm>
    </dsp:sp>
    <dsp:sp modelId="{466EB21F-913D-40A6-9A6A-8296264ABCD2}">
      <dsp:nvSpPr>
        <dsp:cNvPr id="0" name=""/>
        <dsp:cNvSpPr/>
      </dsp:nvSpPr>
      <dsp:spPr>
        <a:xfrm>
          <a:off x="8353492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Фильмы</a:t>
          </a:r>
        </a:p>
      </dsp:txBody>
      <dsp:txXfrm>
        <a:off x="8353492" y="148100"/>
        <a:ext cx="2441354" cy="489600"/>
      </dsp:txXfrm>
    </dsp:sp>
    <dsp:sp modelId="{0C57958A-0C9B-4A24-B7C7-8C90872BE0BA}">
      <dsp:nvSpPr>
        <dsp:cNvPr id="0" name=""/>
        <dsp:cNvSpPr/>
      </dsp:nvSpPr>
      <dsp:spPr>
        <a:xfrm>
          <a:off x="8353492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Публикатор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Тип (фильм/сериал)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Список жанров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Описание, продолжит., страны, режиссер, возрастной рейтинг, премьера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Выпущен ли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Список серий (для сериалов)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Обложка, фотографии</a:t>
          </a:r>
        </a:p>
      </dsp:txBody>
      <dsp:txXfrm>
        <a:off x="8353492" y="637700"/>
        <a:ext cx="2441354" cy="38586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3DD26-56EB-4ED1-AD4C-4C6FA372CB1C}">
      <dsp:nvSpPr>
        <dsp:cNvPr id="0" name=""/>
        <dsp:cNvSpPr/>
      </dsp:nvSpPr>
      <dsp:spPr>
        <a:xfrm>
          <a:off x="3286" y="28629"/>
          <a:ext cx="320397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Савельев Александр</a:t>
          </a:r>
        </a:p>
      </dsp:txBody>
      <dsp:txXfrm>
        <a:off x="3286" y="28629"/>
        <a:ext cx="3203971" cy="604800"/>
      </dsp:txXfrm>
    </dsp:sp>
    <dsp:sp modelId="{DE7308F5-BEBA-463A-AEB8-7A0F1B2852AA}">
      <dsp:nvSpPr>
        <dsp:cNvPr id="0" name=""/>
        <dsp:cNvSpPr/>
      </dsp:nvSpPr>
      <dsp:spPr>
        <a:xfrm>
          <a:off x="3286" y="633429"/>
          <a:ext cx="3203971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Frontend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Базы данных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Авторизация пользователей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Загрузка фильмов </a:t>
          </a:r>
          <a:r>
            <a:rPr lang="en-US" sz="2100" kern="1200" dirty="0"/>
            <a:t>/ </a:t>
          </a:r>
          <a:r>
            <a:rPr lang="ru-RU" sz="2100" kern="1200" dirty="0"/>
            <a:t>сериалов и их управление пользователями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Видео плеер, </a:t>
          </a:r>
          <a:r>
            <a:rPr lang="en-US" sz="2100" kern="1200" dirty="0"/>
            <a:t>HSL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Обработка ошибок</a:t>
          </a:r>
        </a:p>
      </dsp:txBody>
      <dsp:txXfrm>
        <a:off x="3286" y="633429"/>
        <a:ext cx="3203971" cy="3689280"/>
      </dsp:txXfrm>
    </dsp:sp>
    <dsp:sp modelId="{3FE3C061-66C5-45D9-9CC5-3F23315E5EE0}">
      <dsp:nvSpPr>
        <dsp:cNvPr id="0" name=""/>
        <dsp:cNvSpPr/>
      </dsp:nvSpPr>
      <dsp:spPr>
        <a:xfrm>
          <a:off x="3655814" y="28629"/>
          <a:ext cx="320397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 err="1"/>
            <a:t>Колиниченко</a:t>
          </a:r>
          <a:r>
            <a:rPr lang="ru-RU" sz="2100" kern="1200" dirty="0"/>
            <a:t> Андрей</a:t>
          </a:r>
        </a:p>
      </dsp:txBody>
      <dsp:txXfrm>
        <a:off x="3655814" y="28629"/>
        <a:ext cx="3203971" cy="604800"/>
      </dsp:txXfrm>
    </dsp:sp>
    <dsp:sp modelId="{2F8C77E1-EC97-4695-A4EE-3A3D5682897E}">
      <dsp:nvSpPr>
        <dsp:cNvPr id="0" name=""/>
        <dsp:cNvSpPr/>
      </dsp:nvSpPr>
      <dsp:spPr>
        <a:xfrm>
          <a:off x="3655814" y="633429"/>
          <a:ext cx="3203971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Информация о фильмах </a:t>
          </a:r>
          <a:r>
            <a:rPr lang="en-US" sz="2100" kern="1200" dirty="0"/>
            <a:t>/ </a:t>
          </a:r>
          <a:r>
            <a:rPr lang="ru-RU" sz="2100" kern="1200" dirty="0"/>
            <a:t>сериалах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Фильтры и сортировки при поиске</a:t>
          </a:r>
        </a:p>
      </dsp:txBody>
      <dsp:txXfrm>
        <a:off x="3655814" y="633429"/>
        <a:ext cx="3203971" cy="3689280"/>
      </dsp:txXfrm>
    </dsp:sp>
    <dsp:sp modelId="{DBF5A014-AEE4-4882-8FCF-8D6D9036DDDD}">
      <dsp:nvSpPr>
        <dsp:cNvPr id="0" name=""/>
        <dsp:cNvSpPr/>
      </dsp:nvSpPr>
      <dsp:spPr>
        <a:xfrm>
          <a:off x="7308342" y="28629"/>
          <a:ext cx="320397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Комиссаров Роман</a:t>
          </a:r>
        </a:p>
      </dsp:txBody>
      <dsp:txXfrm>
        <a:off x="7308342" y="28629"/>
        <a:ext cx="3203971" cy="604800"/>
      </dsp:txXfrm>
    </dsp:sp>
    <dsp:sp modelId="{BB7E95DB-DC7F-4AA9-BEFF-3E20FDDE2723}">
      <dsp:nvSpPr>
        <dsp:cNvPr id="0" name=""/>
        <dsp:cNvSpPr/>
      </dsp:nvSpPr>
      <dsp:spPr>
        <a:xfrm>
          <a:off x="7308342" y="633429"/>
          <a:ext cx="3203971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Оценки и отзывы о фильмах </a:t>
          </a:r>
          <a:r>
            <a:rPr lang="en-US" sz="2100" kern="1200" dirty="0"/>
            <a:t>/ </a:t>
          </a:r>
          <a:r>
            <a:rPr lang="ru-RU" sz="2100" kern="1200" dirty="0"/>
            <a:t>сериалах</a:t>
          </a:r>
        </a:p>
      </dsp:txBody>
      <dsp:txXfrm>
        <a:off x="7308342" y="633429"/>
        <a:ext cx="3203971" cy="368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1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4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7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7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86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2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48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6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5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3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48" r:id="rId6"/>
    <p:sldLayoutId id="2147484344" r:id="rId7"/>
    <p:sldLayoutId id="2147484345" r:id="rId8"/>
    <p:sldLayoutId id="2147484346" r:id="rId9"/>
    <p:sldLayoutId id="2147484347" r:id="rId10"/>
    <p:sldLayoutId id="21474843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32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cs typeface="Calibri Light"/>
              </a:rPr>
              <a:t>MoviePoint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2000">
                <a:solidFill>
                  <a:schemeClr val="bg1"/>
                </a:solidFill>
                <a:cs typeface="Calibri"/>
              </a:rPr>
              <a:t>Проект сделали: Савельев Александр, Колиниченко Андрей, Комиссаров Роман</a:t>
            </a:r>
            <a:endParaRPr lang="ru-RU" sz="2000">
              <a:solidFill>
                <a:schemeClr val="bg1"/>
              </a:solidFill>
            </a:endParaRPr>
          </a:p>
        </p:txBody>
      </p:sp>
      <p:sp>
        <p:nvSpPr>
          <p:cNvPr id="23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BDB49-44F2-F209-B55F-B9EA2C5E6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chemeClr val="bg1"/>
                </a:solidFill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A80130-FCA3-99E7-0A3F-8B308F1EF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Переходим к демонстрации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9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936E0-A95C-2F96-209E-BBFD08C6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Цель</a:t>
            </a: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3161D2-DA28-7D06-A4ED-E80F62015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6" r="31390" b="1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270E098-A396-4629-F6FF-8EA387196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sz="2000" dirty="0"/>
              <a:t>Написать на </a:t>
            </a:r>
            <a:r>
              <a:rPr lang="ru-RU" sz="2000" dirty="0" err="1"/>
              <a:t>Python</a:t>
            </a:r>
            <a:r>
              <a:rPr lang="ru-RU" sz="2000" dirty="0"/>
              <a:t> стриминговый сервис фильмов и сериалов, предоставляющий пользователям возможность так и смотреть, так и загружать свой медиаконтент.</a:t>
            </a:r>
          </a:p>
        </p:txBody>
      </p:sp>
      <p:cxnSp>
        <p:nvCxnSpPr>
          <p:cNvPr id="38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6D417-347F-0D5B-90E8-484FCED5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0" kern="1200" cap="all" baseline="0">
                <a:latin typeface="+mj-lt"/>
                <a:ea typeface="+mj-ea"/>
                <a:cs typeface="+mj-cs"/>
              </a:rPr>
              <a:t>Возможности</a:t>
            </a:r>
          </a:p>
        </p:txBody>
      </p: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EC4F138B-1422-0D91-C0B6-FE106D5C8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8156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4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0E637-1024-D881-501E-C0F9EA08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4F993544-6A3D-C9E2-0CD5-1A56E24BA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3420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90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9D2DB-9DEC-4E10-8686-74538F49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данных. Структура</a:t>
            </a: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0367CA97-315E-62DD-E911-4DED0BBF0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264862"/>
              </p:ext>
            </p:extLst>
          </p:nvPr>
        </p:nvGraphicFramePr>
        <p:xfrm>
          <a:off x="838200" y="1718164"/>
          <a:ext cx="10798907" cy="464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63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6096C3-FA01-4931-506A-A748742F8C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299" b="1395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1BEB8-EEC6-6BD5-A014-FED904D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60471"/>
            <a:ext cx="7018828" cy="2366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Особенности</a:t>
            </a:r>
            <a:r>
              <a:rPr lang="en-US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HLS</a:t>
            </a: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1DF076F4-70F1-EB62-0ABB-D254B198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8069" y="3175552"/>
            <a:ext cx="7372998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В </a:t>
            </a:r>
            <a:r>
              <a:rPr lang="ru-RU" sz="2400" dirty="0">
                <a:solidFill>
                  <a:srgbClr val="FFFFFF"/>
                </a:solidFill>
              </a:rPr>
              <a:t>основе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работы</a:t>
            </a:r>
            <a:r>
              <a:rPr lang="en-US" sz="2400" dirty="0">
                <a:solidFill>
                  <a:srgbClr val="FFFFFF"/>
                </a:solidFill>
              </a:rPr>
              <a:t> HLS (HTTP Live Streaming) </a:t>
            </a:r>
            <a:r>
              <a:rPr lang="ru-RU" sz="2400" dirty="0">
                <a:solidFill>
                  <a:srgbClr val="FFFFFF"/>
                </a:solidFill>
              </a:rPr>
              <a:t>лежит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принцип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разбиения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цельного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потока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на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небольшие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фрагменты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ru-RU" sz="2400" dirty="0">
                <a:solidFill>
                  <a:srgbClr val="FFFFFF"/>
                </a:solidFill>
              </a:rPr>
              <a:t>последовательно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скачиваемые по HTTP. Это позволяет при просмотре видео не скачивать полностью весь </a:t>
            </a:r>
            <a:r>
              <a:rPr lang="ru-RU" sz="2400" dirty="0" err="1">
                <a:solidFill>
                  <a:srgbClr val="FFFFFF"/>
                </a:solidFill>
              </a:rPr>
              <a:t>медиафайл</a:t>
            </a:r>
            <a:r>
              <a:rPr lang="ru-RU" sz="2400" dirty="0">
                <a:solidFill>
                  <a:srgbClr val="FFFFFF"/>
                </a:solidFill>
              </a:rPr>
              <a:t> (его объем может быть больше 10Гб!), а загружать видео по частям, по мере просмотра клиентом предыдущих фрагментов.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0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6096C3-FA01-4931-506A-A748742F8C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299" b="1395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1BEB8-EEC6-6BD5-A014-FED904D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60471"/>
            <a:ext cx="8993587" cy="236630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Особенности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Несколько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разрешений</a:t>
            </a:r>
            <a:endParaRPr lang="en-US" sz="66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40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1DF076F4-70F1-EB62-0ABB-D254B198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8069" y="3175552"/>
            <a:ext cx="7051026" cy="2862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FF"/>
                </a:solidFill>
              </a:rPr>
              <a:t>Проигрыватель сайта предусматривает возможность выбрать качество просматриваемого клиентом видео. Каждое видео представляет из себя множество одинаковых </a:t>
            </a:r>
            <a:r>
              <a:rPr lang="ru-RU" sz="2400" dirty="0" err="1">
                <a:solidFill>
                  <a:srgbClr val="FFFFFF"/>
                </a:solidFill>
              </a:rPr>
              <a:t>медиафайлов</a:t>
            </a:r>
            <a:r>
              <a:rPr lang="ru-RU" sz="2400" dirty="0">
                <a:solidFill>
                  <a:srgbClr val="FFFFFF"/>
                </a:solidFill>
              </a:rPr>
              <a:t>, отличавшихся по разрешению. Их объединяет общий плейлист формата m3u8, который направляет проигрыватель, какие файлы загружать в зависимости от выбранного разрешения.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51774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0C0AEFE2-4EBF-5595-553D-33BDB4CAB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4" y="294194"/>
            <a:ext cx="11145977" cy="626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3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BC4D3-75B7-4485-AB09-7EF1CBC1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чем занимался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A28E0E2-9E10-43A3-ABD7-41E491A0C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471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87376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Custom 133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323</Words>
  <Application>Microsoft Office PowerPoint</Application>
  <PresentationFormat>Широкоэкранный</PresentationFormat>
  <Paragraphs>65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Gill Sans Nova</vt:lpstr>
      <vt:lpstr>Univers</vt:lpstr>
      <vt:lpstr>GradientVTI</vt:lpstr>
      <vt:lpstr>MoviePoint</vt:lpstr>
      <vt:lpstr>Цель</vt:lpstr>
      <vt:lpstr>Возможности</vt:lpstr>
      <vt:lpstr>Задачи</vt:lpstr>
      <vt:lpstr>База данных. Структура</vt:lpstr>
      <vt:lpstr>Особенности. HLS</vt:lpstr>
      <vt:lpstr>Особенности. Несколько разрешений</vt:lpstr>
      <vt:lpstr>Презентация PowerPoint</vt:lpstr>
      <vt:lpstr>Кто чем занимался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Александр С</cp:lastModifiedBy>
  <cp:revision>303</cp:revision>
  <dcterms:created xsi:type="dcterms:W3CDTF">2023-04-08T13:11:06Z</dcterms:created>
  <dcterms:modified xsi:type="dcterms:W3CDTF">2023-04-18T19:23:05Z</dcterms:modified>
</cp:coreProperties>
</file>