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 dirty="0"/>
            <a:t>Просмотр фильмов и сериалов</a:t>
          </a:r>
          <a:endParaRPr lang="en-US" dirty="0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 phldr="0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 dirty="0"/>
            <a:t>Самостоятельная загрузка фильмов и сериалов пользователем</a:t>
          </a:r>
          <a:endParaRPr lang="en-US" dirty="0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 phldr="0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 dirty="0"/>
            <a:t>Ставить оценки и писать рецензии к фильмам и сериалам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 phldr="0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с HLS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106CA00B-E343-4F93-BB70-349889AEEE4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 </a:t>
          </a:r>
          <a:r>
            <a:rPr lang="en-US" dirty="0" err="1">
              <a:latin typeface="Gill Sans Nova"/>
            </a:rPr>
            <a:t>WebVTT</a:t>
          </a:r>
          <a:r>
            <a:rPr lang="en-US" dirty="0">
              <a:latin typeface="Gill Sans Nova"/>
            </a:rPr>
            <a:t>, </a:t>
          </a:r>
          <a:r>
            <a:rPr lang="en-US" dirty="0" err="1">
              <a:latin typeface="Gill Sans Nova"/>
            </a:rPr>
            <a:t>FFProbe</a:t>
          </a:r>
          <a:r>
            <a:rPr lang="en-US" dirty="0">
              <a:latin typeface="Gill Sans Nova"/>
            </a:rPr>
            <a:t> </a:t>
          </a:r>
          <a:r>
            <a:rPr lang="ru-RU" dirty="0">
              <a:latin typeface="Gill Sans Nova"/>
            </a:rPr>
            <a:t>для работы с медиафайлами разного типа и формата</a:t>
          </a:r>
          <a:endParaRPr lang="ru-RU" dirty="0"/>
        </a:p>
      </dgm:t>
    </dgm:pt>
    <dgm:pt modelId="{C3382875-2606-4D8C-A0FD-DC39A4B04535}" type="parTrans" cxnId="{213ADF17-07B6-4A2C-A484-2A381B2B9346}">
      <dgm:prSet/>
      <dgm:spPr/>
      <dgm:t>
        <a:bodyPr/>
        <a:lstStyle/>
        <a:p>
          <a:endParaRPr lang="ru-RU"/>
        </a:p>
      </dgm:t>
    </dgm:pt>
    <dgm:pt modelId="{79CDCDA7-9B14-4F77-9604-33CB842C44BC}" type="sibTrans" cxnId="{213ADF17-07B6-4A2C-A484-2A381B2B9346}">
      <dgm:prSet/>
      <dgm:spPr/>
      <dgm:t>
        <a:bodyPr/>
        <a:lstStyle/>
        <a:p>
          <a:endParaRPr lang="ru-RU"/>
        </a:p>
      </dgm:t>
    </dgm:pt>
    <dgm:pt modelId="{17406B16-EC72-463E-8330-098D89684CE0}">
      <dgm:prSet phldrT="[Текст]" phldr="0"/>
      <dgm:spPr/>
      <dgm:t>
        <a:bodyPr/>
        <a:lstStyle/>
        <a:p>
          <a:pPr rtl="0"/>
          <a:r>
            <a:rPr lang="ru-RU" dirty="0"/>
            <a:t>Использования модуля </a:t>
          </a:r>
          <a:r>
            <a:rPr lang="en-US" dirty="0"/>
            <a:t>subprocess </a:t>
          </a:r>
          <a:r>
            <a:rPr lang="ru-RU" dirty="0"/>
            <a:t>для взаимодействия с программами, написанными на низкоуровневом ЯП</a:t>
          </a:r>
        </a:p>
      </dgm:t>
    </dgm:pt>
    <dgm:pt modelId="{D03F71A1-D1E7-4CA9-8D3F-B4D1B70E595E}" type="parTrans" cxnId="{FB34D5BC-2840-4D7A-A273-E4A3AADE7884}">
      <dgm:prSet/>
      <dgm:spPr/>
      <dgm:t>
        <a:bodyPr/>
        <a:lstStyle/>
        <a:p>
          <a:endParaRPr lang="ru-RU"/>
        </a:p>
      </dgm:t>
    </dgm:pt>
    <dgm:pt modelId="{3BC543E2-F75B-49DF-B64C-E043DA8AC1D8}" type="sibTrans" cxnId="{FB34D5BC-2840-4D7A-A273-E4A3AADE7884}">
      <dgm:prSet/>
      <dgm:spPr/>
      <dgm:t>
        <a:bodyPr/>
        <a:lstStyle/>
        <a:p>
          <a:endParaRPr lang="ru-RU"/>
        </a:p>
      </dgm:t>
    </dgm:pt>
    <dgm:pt modelId="{9768B3FB-31EC-4B50-B8D6-4C4983621383}">
      <dgm:prSet phldrT="[Текст]" phldr="0"/>
      <dgm:spPr/>
      <dgm:t>
        <a:bodyPr/>
        <a:lstStyle/>
        <a:p>
          <a:pPr rtl="0"/>
          <a:r>
            <a:rPr lang="ru-RU">
              <a:latin typeface="Gill Sans Nova"/>
            </a:rPr>
            <a:t>Развертывание</a:t>
          </a:r>
          <a:r>
            <a:rPr lang="ru-RU"/>
            <a:t> </a:t>
          </a:r>
          <a:r>
            <a:rPr lang="ru-RU" dirty="0"/>
            <a:t>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E12F9134-A9A8-45FE-AD2C-1EAEA2D04551}" type="parTrans" cxnId="{B1A727AF-F1A5-4D87-AD75-13A50481AF82}">
      <dgm:prSet/>
      <dgm:spPr/>
      <dgm:t>
        <a:bodyPr/>
        <a:lstStyle/>
        <a:p>
          <a:endParaRPr lang="ru-RU"/>
        </a:p>
      </dgm:t>
    </dgm:pt>
    <dgm:pt modelId="{195463B8-C490-47FE-AB9E-85FEC39DB9BB}" type="sibTrans" cxnId="{B1A727AF-F1A5-4D87-AD75-13A50481AF82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8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8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8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8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8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8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8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8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8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8"/>
      <dgm:spPr/>
    </dgm:pt>
    <dgm:pt modelId="{1E49D04C-9A33-41B9-9B79-11E63ED1EB10}" type="pres">
      <dgm:prSet presAssocID="{F9BC4E7A-CA93-4194-A7D5-DF2682341F37}" presName="vert1" presStyleCnt="0"/>
      <dgm:spPr/>
    </dgm:pt>
    <dgm:pt modelId="{9B266D7D-DC96-4554-9167-CD9B7DF32ADA}" type="pres">
      <dgm:prSet presAssocID="{106CA00B-E343-4F93-BB70-349889AEEE43}" presName="thickLine" presStyleLbl="alignNode1" presStyleIdx="5" presStyleCnt="8"/>
      <dgm:spPr/>
    </dgm:pt>
    <dgm:pt modelId="{61D11C3C-3D20-4C34-991A-DE8805689D3F}" type="pres">
      <dgm:prSet presAssocID="{106CA00B-E343-4F93-BB70-349889AEEE43}" presName="horz1" presStyleCnt="0"/>
      <dgm:spPr/>
    </dgm:pt>
    <dgm:pt modelId="{5110D1A2-7AC9-4285-815A-83623F128E6E}" type="pres">
      <dgm:prSet presAssocID="{106CA00B-E343-4F93-BB70-349889AEEE43}" presName="tx1" presStyleLbl="revTx" presStyleIdx="5" presStyleCnt="8"/>
      <dgm:spPr/>
    </dgm:pt>
    <dgm:pt modelId="{A1B8565A-A5CE-4626-88F5-992A6E99980E}" type="pres">
      <dgm:prSet presAssocID="{106CA00B-E343-4F93-BB70-349889AEEE43}" presName="vert1" presStyleCnt="0"/>
      <dgm:spPr/>
    </dgm:pt>
    <dgm:pt modelId="{E95A8803-2C2A-4712-8716-15A55C5711E8}" type="pres">
      <dgm:prSet presAssocID="{17406B16-EC72-463E-8330-098D89684CE0}" presName="thickLine" presStyleLbl="alignNode1" presStyleIdx="6" presStyleCnt="8"/>
      <dgm:spPr/>
    </dgm:pt>
    <dgm:pt modelId="{ED7E8E7E-5311-4577-B13A-D1FDF653D48B}" type="pres">
      <dgm:prSet presAssocID="{17406B16-EC72-463E-8330-098D89684CE0}" presName="horz1" presStyleCnt="0"/>
      <dgm:spPr/>
    </dgm:pt>
    <dgm:pt modelId="{6A1B180F-8397-4072-AB22-FB8049972E65}" type="pres">
      <dgm:prSet presAssocID="{17406B16-EC72-463E-8330-098D89684CE0}" presName="tx1" presStyleLbl="revTx" presStyleIdx="6" presStyleCnt="8"/>
      <dgm:spPr/>
    </dgm:pt>
    <dgm:pt modelId="{3B8F7C33-CB29-4FEC-BF62-DAAD25CE613E}" type="pres">
      <dgm:prSet presAssocID="{17406B16-EC72-463E-8330-098D89684CE0}" presName="vert1" presStyleCnt="0"/>
      <dgm:spPr/>
    </dgm:pt>
    <dgm:pt modelId="{4476E87E-A0C1-4AE1-8F17-6D15DE595EBF}" type="pres">
      <dgm:prSet presAssocID="{9768B3FB-31EC-4B50-B8D6-4C4983621383}" presName="thickLine" presStyleLbl="alignNode1" presStyleIdx="7" presStyleCnt="8"/>
      <dgm:spPr/>
    </dgm:pt>
    <dgm:pt modelId="{F66CE561-3586-4862-BEEA-600382D5AB65}" type="pres">
      <dgm:prSet presAssocID="{9768B3FB-31EC-4B50-B8D6-4C4983621383}" presName="horz1" presStyleCnt="0"/>
      <dgm:spPr/>
    </dgm:pt>
    <dgm:pt modelId="{6E1DE0CB-4A08-4795-90EE-4ED20D1C77DA}" type="pres">
      <dgm:prSet presAssocID="{9768B3FB-31EC-4B50-B8D6-4C4983621383}" presName="tx1" presStyleLbl="revTx" presStyleIdx="7" presStyleCnt="8"/>
      <dgm:spPr/>
    </dgm:pt>
    <dgm:pt modelId="{200823E5-3525-426F-BA27-BA0B7A0E3FC8}" type="pres">
      <dgm:prSet presAssocID="{9768B3FB-31EC-4B50-B8D6-4C4983621383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213ADF17-07B6-4A2C-A484-2A381B2B9346}" srcId="{6259719A-FE81-40F2-87E9-1AC4C2532CA4}" destId="{106CA00B-E343-4F93-BB70-349889AEEE43}" srcOrd="5" destOrd="0" parTransId="{C3382875-2606-4D8C-A0FD-DC39A4B04535}" sibTransId="{79CDCDA7-9B14-4F77-9604-33CB842C44BC}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FD717B51-692D-46FB-9410-4E34DF30A4D4}" type="presOf" srcId="{17406B16-EC72-463E-8330-098D89684CE0}" destId="{6A1B180F-8397-4072-AB22-FB8049972E65}" srcOrd="0" destOrd="0" presId="urn:microsoft.com/office/officeart/2008/layout/LinedList"/>
    <dgm:cxn modelId="{CF991E81-E6E3-4401-A752-3214DD4E6461}" type="presOf" srcId="{106CA00B-E343-4F93-BB70-349889AEEE43}" destId="{5110D1A2-7AC9-4285-815A-83623F128E6E}" srcOrd="0" destOrd="0" presId="urn:microsoft.com/office/officeart/2008/layout/LinedList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B1A727AF-F1A5-4D87-AD75-13A50481AF82}" srcId="{6259719A-FE81-40F2-87E9-1AC4C2532CA4}" destId="{9768B3FB-31EC-4B50-B8D6-4C4983621383}" srcOrd="7" destOrd="0" parTransId="{E12F9134-A9A8-45FE-AD2C-1EAEA2D04551}" sibTransId="{195463B8-C490-47FE-AB9E-85FEC39DB9BB}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FB34D5BC-2840-4D7A-A273-E4A3AADE7884}" srcId="{6259719A-FE81-40F2-87E9-1AC4C2532CA4}" destId="{17406B16-EC72-463E-8330-098D89684CE0}" srcOrd="6" destOrd="0" parTransId="{D03F71A1-D1E7-4CA9-8D3F-B4D1B70E595E}" sibTransId="{3BC543E2-F75B-49DF-B64C-E043DA8AC1D8}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D91C92FE-604E-4571-982F-5125D300ADBD}" type="presOf" srcId="{9768B3FB-31EC-4B50-B8D6-4C4983621383}" destId="{6E1DE0CB-4A08-4795-90EE-4ED20D1C77D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FF11806B-5912-4A86-83A7-BAC510A40FDC}" type="presParOf" srcId="{2C6B4F60-10D4-41E8-9BD7-813EAA476EB3}" destId="{9B266D7D-DC96-4554-9167-CD9B7DF32ADA}" srcOrd="10" destOrd="0" presId="urn:microsoft.com/office/officeart/2008/layout/LinedList"/>
    <dgm:cxn modelId="{7674F0FD-5B50-49C6-9E5F-A9080BF95DD2}" type="presParOf" srcId="{2C6B4F60-10D4-41E8-9BD7-813EAA476EB3}" destId="{61D11C3C-3D20-4C34-991A-DE8805689D3F}" srcOrd="11" destOrd="0" presId="urn:microsoft.com/office/officeart/2008/layout/LinedList"/>
    <dgm:cxn modelId="{78684ED7-EF00-42D9-88CD-84D6A34DAA32}" type="presParOf" srcId="{61D11C3C-3D20-4C34-991A-DE8805689D3F}" destId="{5110D1A2-7AC9-4285-815A-83623F128E6E}" srcOrd="0" destOrd="0" presId="urn:microsoft.com/office/officeart/2008/layout/LinedList"/>
    <dgm:cxn modelId="{51EE77B3-AAD5-414C-B26F-AB90CD00C036}" type="presParOf" srcId="{61D11C3C-3D20-4C34-991A-DE8805689D3F}" destId="{A1B8565A-A5CE-4626-88F5-992A6E99980E}" srcOrd="1" destOrd="0" presId="urn:microsoft.com/office/officeart/2008/layout/LinedList"/>
    <dgm:cxn modelId="{7AF9AACF-8A56-4CEC-9DA8-0D67C41E3965}" type="presParOf" srcId="{2C6B4F60-10D4-41E8-9BD7-813EAA476EB3}" destId="{E95A8803-2C2A-4712-8716-15A55C5711E8}" srcOrd="12" destOrd="0" presId="urn:microsoft.com/office/officeart/2008/layout/LinedList"/>
    <dgm:cxn modelId="{2DA495BE-5B6E-4D9E-A040-AC86A738417C}" type="presParOf" srcId="{2C6B4F60-10D4-41E8-9BD7-813EAA476EB3}" destId="{ED7E8E7E-5311-4577-B13A-D1FDF653D48B}" srcOrd="13" destOrd="0" presId="urn:microsoft.com/office/officeart/2008/layout/LinedList"/>
    <dgm:cxn modelId="{2281350C-62A9-4257-8887-14E80B101612}" type="presParOf" srcId="{ED7E8E7E-5311-4577-B13A-D1FDF653D48B}" destId="{6A1B180F-8397-4072-AB22-FB8049972E65}" srcOrd="0" destOrd="0" presId="urn:microsoft.com/office/officeart/2008/layout/LinedList"/>
    <dgm:cxn modelId="{DF241915-D665-4FFE-9F0E-1F89A68DF714}" type="presParOf" srcId="{ED7E8E7E-5311-4577-B13A-D1FDF653D48B}" destId="{3B8F7C33-CB29-4FEC-BF62-DAAD25CE613E}" srcOrd="1" destOrd="0" presId="urn:microsoft.com/office/officeart/2008/layout/LinedList"/>
    <dgm:cxn modelId="{1F99A3C2-6C4B-487A-8AC6-9870CA55E76D}" type="presParOf" srcId="{2C6B4F60-10D4-41E8-9BD7-813EAA476EB3}" destId="{4476E87E-A0C1-4AE1-8F17-6D15DE595EBF}" srcOrd="14" destOrd="0" presId="urn:microsoft.com/office/officeart/2008/layout/LinedList"/>
    <dgm:cxn modelId="{237CD048-4893-47BA-8B00-CE31BF4CF88D}" type="presParOf" srcId="{2C6B4F60-10D4-41E8-9BD7-813EAA476EB3}" destId="{F66CE561-3586-4862-BEEA-600382D5AB65}" srcOrd="15" destOrd="0" presId="urn:microsoft.com/office/officeart/2008/layout/LinedList"/>
    <dgm:cxn modelId="{1B6C5572-A4ED-4E4C-B617-AA0F5234B752}" type="presParOf" srcId="{F66CE561-3586-4862-BEEA-600382D5AB65}" destId="{6E1DE0CB-4A08-4795-90EE-4ED20D1C77DA}" srcOrd="0" destOrd="0" presId="urn:microsoft.com/office/officeart/2008/layout/LinedList"/>
    <dgm:cxn modelId="{17947072-50A7-4255-8AF0-0121972E0320}" type="presParOf" srcId="{F66CE561-3586-4862-BEEA-600382D5AB65}" destId="{200823E5-3525-426F-BA27-BA0B7A0E3F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  <dgm:t>
        <a:bodyPr/>
        <a:lstStyle/>
        <a:p>
          <a:endParaRPr lang="ru-RU"/>
        </a:p>
      </dgm:t>
    </dgm:pt>
    <dgm:pt modelId="{5E71B8D1-DE6B-4E1E-9FC4-EA652881A98D}" type="sibTrans" cxnId="{A1013F11-7633-455A-8A0D-9C2A2854490C}">
      <dgm:prSet/>
      <dgm:spPr/>
      <dgm:t>
        <a:bodyPr/>
        <a:lstStyle/>
        <a:p>
          <a:endParaRPr lang="ru-RU"/>
        </a:p>
      </dgm:t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  <dgm:t>
        <a:bodyPr/>
        <a:lstStyle/>
        <a:p>
          <a:endParaRPr lang="ru-RU"/>
        </a:p>
      </dgm:t>
    </dgm:pt>
    <dgm:pt modelId="{761AD2DD-A818-45F0-A3D1-6166557F6E8C}" type="sibTrans" cxnId="{05B70D73-EAD3-4042-807D-F0E8F7047A7D}">
      <dgm:prSet/>
      <dgm:spPr/>
      <dgm:t>
        <a:bodyPr/>
        <a:lstStyle/>
        <a:p>
          <a:endParaRPr lang="ru-RU"/>
        </a:p>
      </dgm:t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  <dgm:t>
        <a:bodyPr/>
        <a:lstStyle/>
        <a:p>
          <a:endParaRPr lang="ru-RU"/>
        </a:p>
      </dgm:t>
    </dgm:pt>
    <dgm:pt modelId="{DC4C36C7-E3BF-46C0-AE5D-DB822AB583CE}" type="sibTrans" cxnId="{A1934210-0621-45DD-879C-4503613134D3}">
      <dgm:prSet/>
      <dgm:spPr/>
      <dgm:t>
        <a:bodyPr/>
        <a:lstStyle/>
        <a:p>
          <a:endParaRPr lang="ru-RU"/>
        </a:p>
      </dgm:t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  <dgm:t>
        <a:bodyPr/>
        <a:lstStyle/>
        <a:p>
          <a:endParaRPr lang="ru-RU"/>
        </a:p>
      </dgm:t>
    </dgm:pt>
    <dgm:pt modelId="{1240A2A9-5584-400E-92BD-03F812942576}" type="sibTrans" cxnId="{CBE81D4D-B10A-4E4C-B088-D5B25A375632}">
      <dgm:prSet/>
      <dgm:spPr/>
      <dgm:t>
        <a:bodyPr/>
        <a:lstStyle/>
        <a:p>
          <a:endParaRPr lang="ru-RU"/>
        </a:p>
      </dgm:t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  <dgm:t>
        <a:bodyPr/>
        <a:lstStyle/>
        <a:p>
          <a:endParaRPr lang="ru-RU"/>
        </a:p>
      </dgm:t>
    </dgm:pt>
    <dgm:pt modelId="{64F21A1B-7552-4380-902E-6859374FF25E}" type="sibTrans" cxnId="{AC616546-8E4A-4F8D-A36D-E01E452DB7BC}">
      <dgm:prSet/>
      <dgm:spPr/>
      <dgm:t>
        <a:bodyPr/>
        <a:lstStyle/>
        <a:p>
          <a:endParaRPr lang="ru-RU"/>
        </a:p>
      </dgm:t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  <dgm:t>
        <a:bodyPr/>
        <a:lstStyle/>
        <a:p>
          <a:endParaRPr lang="ru-RU"/>
        </a:p>
      </dgm:t>
    </dgm:pt>
    <dgm:pt modelId="{59A330CF-152C-4391-A64A-5B7673D1B0B3}" type="sibTrans" cxnId="{15D2EFA9-9CB5-4127-88C9-D4C744C0A986}">
      <dgm:prSet/>
      <dgm:spPr/>
      <dgm:t>
        <a:bodyPr/>
        <a:lstStyle/>
        <a:p>
          <a:endParaRPr lang="ru-RU"/>
        </a:p>
      </dgm:t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  <dgm:t>
        <a:bodyPr/>
        <a:lstStyle/>
        <a:p>
          <a:endParaRPr lang="ru-RU"/>
        </a:p>
      </dgm:t>
    </dgm:pt>
    <dgm:pt modelId="{7F2E4A69-C5C7-4E4A-96DD-37CEA1D2D522}" type="sibTrans" cxnId="{4A729152-03B8-446B-8099-8E97D62545EA}">
      <dgm:prSet/>
      <dgm:spPr/>
      <dgm:t>
        <a:bodyPr/>
        <a:lstStyle/>
        <a:p>
          <a:endParaRPr lang="ru-RU"/>
        </a:p>
      </dgm:t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  <dgm:t>
        <a:bodyPr/>
        <a:lstStyle/>
        <a:p>
          <a:endParaRPr lang="ru-RU"/>
        </a:p>
      </dgm:t>
    </dgm:pt>
    <dgm:pt modelId="{9725D55A-84A6-416F-B9C6-4F3D52C845F2}" type="sibTrans" cxnId="{D9BCAEBC-F2F3-4E18-A2EA-E5C56BE50FC5}">
      <dgm:prSet/>
      <dgm:spPr/>
      <dgm:t>
        <a:bodyPr/>
        <a:lstStyle/>
        <a:p>
          <a:endParaRPr lang="ru-RU"/>
        </a:p>
      </dgm:t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  <dgm:t>
        <a:bodyPr/>
        <a:lstStyle/>
        <a:p>
          <a:endParaRPr lang="ru-RU"/>
        </a:p>
      </dgm:t>
    </dgm:pt>
    <dgm:pt modelId="{E2E91DC7-D935-4E8D-8898-B97010B2EB1B}" type="sibTrans" cxnId="{D119ED2E-9AF7-4B87-9EE6-1487891AB5CE}">
      <dgm:prSet/>
      <dgm:spPr/>
      <dgm:t>
        <a:bodyPr/>
        <a:lstStyle/>
        <a:p>
          <a:endParaRPr lang="ru-RU"/>
        </a:p>
      </dgm:t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  <dgm:t>
        <a:bodyPr/>
        <a:lstStyle/>
        <a:p>
          <a:endParaRPr lang="ru-RU"/>
        </a:p>
      </dgm:t>
    </dgm:pt>
    <dgm:pt modelId="{097FE3E3-7034-4B10-B2E9-7796A8629541}" type="sibTrans" cxnId="{AA5939EA-8B36-4794-B4B1-22F181921930}">
      <dgm:prSet/>
      <dgm:spPr/>
      <dgm:t>
        <a:bodyPr/>
        <a:lstStyle/>
        <a:p>
          <a:endParaRPr lang="ru-RU"/>
        </a:p>
      </dgm:t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  <dgm:t>
        <a:bodyPr/>
        <a:lstStyle/>
        <a:p>
          <a:endParaRPr lang="ru-RU"/>
        </a:p>
      </dgm:t>
    </dgm:pt>
    <dgm:pt modelId="{CD0921E8-4D75-4A6A-887A-0AF9533F69FC}" type="sibTrans" cxnId="{DC6B492B-E7B1-458C-9D66-D801F6D8801F}">
      <dgm:prSet/>
      <dgm:spPr/>
      <dgm:t>
        <a:bodyPr/>
        <a:lstStyle/>
        <a:p>
          <a:endParaRPr lang="ru-RU"/>
        </a:p>
      </dgm:t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  <dgm:t>
        <a:bodyPr/>
        <a:lstStyle/>
        <a:p>
          <a:endParaRPr lang="ru-RU"/>
        </a:p>
      </dgm:t>
    </dgm:pt>
    <dgm:pt modelId="{5391E60A-542E-4079-8D44-105372E81AA1}" type="sibTrans" cxnId="{0C45FAAB-C2D7-43D7-BDAF-C8FC7825748B}">
      <dgm:prSet/>
      <dgm:spPr/>
      <dgm:t>
        <a:bodyPr/>
        <a:lstStyle/>
        <a:p>
          <a:endParaRPr lang="ru-RU"/>
        </a:p>
      </dgm:t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  <dgm:t>
        <a:bodyPr/>
        <a:lstStyle/>
        <a:p>
          <a:endParaRPr lang="ru-RU"/>
        </a:p>
      </dgm:t>
    </dgm:pt>
    <dgm:pt modelId="{D2517F7E-36FC-4005-80B1-BA68F45D1011}" type="sibTrans" cxnId="{7B69C789-9CC4-4788-9F50-79914E970680}">
      <dgm:prSet/>
      <dgm:spPr/>
      <dgm:t>
        <a:bodyPr/>
        <a:lstStyle/>
        <a:p>
          <a:endParaRPr lang="ru-RU"/>
        </a:p>
      </dgm:t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  <dgm:t>
        <a:bodyPr/>
        <a:lstStyle/>
        <a:p>
          <a:endParaRPr lang="ru-RU"/>
        </a:p>
      </dgm:t>
    </dgm:pt>
    <dgm:pt modelId="{2269711C-9997-461A-A80C-3A7BA7E5AE1D}" type="sibTrans" cxnId="{25DD866F-D600-44F3-8F11-E5136F4A5604}">
      <dgm:prSet/>
      <dgm:spPr/>
      <dgm:t>
        <a:bodyPr/>
        <a:lstStyle/>
        <a:p>
          <a:endParaRPr lang="ru-RU"/>
        </a:p>
      </dgm:t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  <dgm:t>
        <a:bodyPr/>
        <a:lstStyle/>
        <a:p>
          <a:endParaRPr lang="ru-RU"/>
        </a:p>
      </dgm:t>
    </dgm:pt>
    <dgm:pt modelId="{79EBCF76-64BF-4FDC-B449-80776D127004}" type="sibTrans" cxnId="{48A92DD6-29A8-4483-9A7A-C20FA379C4C2}">
      <dgm:prSet/>
      <dgm:spPr/>
      <dgm:t>
        <a:bodyPr/>
        <a:lstStyle/>
        <a:p>
          <a:endParaRPr lang="ru-RU"/>
        </a:p>
      </dgm:t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  <dgm:t>
        <a:bodyPr/>
        <a:lstStyle/>
        <a:p>
          <a:endParaRPr lang="ru-RU"/>
        </a:p>
      </dgm:t>
    </dgm:pt>
    <dgm:pt modelId="{7CB95FBE-9976-4D69-826D-B76AD2F71C60}" type="sibTrans" cxnId="{1C106D5D-106E-4BBE-BF82-BCC146E4A517}">
      <dgm:prSet/>
      <dgm:spPr/>
      <dgm:t>
        <a:bodyPr/>
        <a:lstStyle/>
        <a:p>
          <a:endParaRPr lang="ru-RU"/>
        </a:p>
      </dgm:t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  <dgm:t>
        <a:bodyPr/>
        <a:lstStyle/>
        <a:p>
          <a:endParaRPr lang="ru-RU"/>
        </a:p>
      </dgm:t>
    </dgm:pt>
    <dgm:pt modelId="{BC7E092B-201A-4C8C-A510-601193BB52EA}" type="sibTrans" cxnId="{8DCF8209-E89C-4F61-9B18-AC30B6735022}">
      <dgm:prSet/>
      <dgm:spPr/>
      <dgm:t>
        <a:bodyPr/>
        <a:lstStyle/>
        <a:p>
          <a:endParaRPr lang="ru-RU"/>
        </a:p>
      </dgm:t>
    </dgm:pt>
    <dgm:pt modelId="{CA16AD5C-435E-4723-8CCD-596B22EEAB68}">
      <dgm:prSet phldr="0"/>
      <dgm:spPr/>
      <dgm:t>
        <a:bodyPr/>
        <a:lstStyle/>
        <a:p>
          <a:r>
            <a:rPr lang="ru-RU" dirty="0">
              <a:latin typeface="Gill Sans Nova"/>
            </a:rPr>
            <a:t>Список жанров</a:t>
          </a:r>
        </a:p>
      </dgm:t>
    </dgm:pt>
    <dgm:pt modelId="{90C080A1-491E-4EF7-8127-8093D2434BE0}" type="parTrans" cxnId="{DF6BE17B-B8C5-4FFA-8E91-1BC41380C4FC}">
      <dgm:prSet/>
      <dgm:spPr/>
      <dgm:t>
        <a:bodyPr/>
        <a:lstStyle/>
        <a:p>
          <a:endParaRPr lang="ru-RU"/>
        </a:p>
      </dgm:t>
    </dgm:pt>
    <dgm:pt modelId="{6A778F41-767C-4569-9BC8-D589B4099C0A}" type="sibTrans" cxnId="{DF6BE17B-B8C5-4FFA-8E91-1BC41380C4FC}">
      <dgm:prSet/>
      <dgm:spPr/>
      <dgm:t>
        <a:bodyPr/>
        <a:lstStyle/>
        <a:p>
          <a:endParaRPr lang="ru-RU"/>
        </a:p>
      </dgm:t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8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7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5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B93CCB54-268A-4BA1-BD1E-15F6FD56C2ED}" type="presOf" srcId="{CA16AD5C-435E-4723-8CCD-596B22EEAB68}" destId="{0C57958A-0C9B-4A24-B7C7-8C90872BE0BA}" srcOrd="0" destOrd="4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DF6BE17B-B8C5-4FFA-8E91-1BC41380C4FC}" srcId="{C6676E2F-44F0-4CEC-8421-8B770BEC3CA6}" destId="{CA16AD5C-435E-4723-8CCD-596B22EEAB68}" srcOrd="4" destOrd="0" parTransId="{90C080A1-491E-4EF7-8127-8093D2434BE0}" sibTransId="{6A778F41-767C-4569-9BC8-D589B4099C0A}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5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7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6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6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8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CFE1B-7F45-4AB3-956A-8BE9A5CB4EE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9A00E2A-8676-47BD-A2A9-B36940A4EFC8}">
      <dgm:prSet phldrT="[Текст]"/>
      <dgm:spPr/>
      <dgm:t>
        <a:bodyPr/>
        <a:lstStyle/>
        <a:p>
          <a:r>
            <a:rPr lang="ru-RU" dirty="0"/>
            <a:t>Савельев Александр</a:t>
          </a:r>
        </a:p>
      </dgm:t>
    </dgm:pt>
    <dgm:pt modelId="{B4880C01-520D-4FFF-82D9-A1EC55AAEFB5}" type="parTrans" cxnId="{873447B3-42DF-48F0-9AD4-E6BEA265A8A1}">
      <dgm:prSet/>
      <dgm:spPr/>
      <dgm:t>
        <a:bodyPr/>
        <a:lstStyle/>
        <a:p>
          <a:endParaRPr lang="ru-RU"/>
        </a:p>
      </dgm:t>
    </dgm:pt>
    <dgm:pt modelId="{4C71B791-B219-4152-B011-9F2FB0E748F5}" type="sibTrans" cxnId="{873447B3-42DF-48F0-9AD4-E6BEA265A8A1}">
      <dgm:prSet/>
      <dgm:spPr/>
      <dgm:t>
        <a:bodyPr/>
        <a:lstStyle/>
        <a:p>
          <a:endParaRPr lang="ru-RU"/>
        </a:p>
      </dgm:t>
    </dgm:pt>
    <dgm:pt modelId="{F7ADB2B3-3B4B-4C20-9C74-9574828F091E}">
      <dgm:prSet phldrT="[Текст]"/>
      <dgm:spPr/>
      <dgm:t>
        <a:bodyPr/>
        <a:lstStyle/>
        <a:p>
          <a:r>
            <a:rPr lang="en-US" dirty="0"/>
            <a:t>Frontend</a:t>
          </a:r>
          <a:endParaRPr lang="ru-RU" dirty="0"/>
        </a:p>
      </dgm:t>
    </dgm:pt>
    <dgm:pt modelId="{D49645AE-7E94-480C-AFF5-A3F72D6964AA}" type="parTrans" cxnId="{F97896BA-3305-4506-BE9D-11B997296C85}">
      <dgm:prSet/>
      <dgm:spPr/>
      <dgm:t>
        <a:bodyPr/>
        <a:lstStyle/>
        <a:p>
          <a:endParaRPr lang="ru-RU"/>
        </a:p>
      </dgm:t>
    </dgm:pt>
    <dgm:pt modelId="{9BBB6A47-59E6-4ED4-A9E9-1C64F6060CC3}" type="sibTrans" cxnId="{F97896BA-3305-4506-BE9D-11B997296C85}">
      <dgm:prSet/>
      <dgm:spPr/>
      <dgm:t>
        <a:bodyPr/>
        <a:lstStyle/>
        <a:p>
          <a:endParaRPr lang="ru-RU"/>
        </a:p>
      </dgm:t>
    </dgm:pt>
    <dgm:pt modelId="{8084F236-ECC4-46A5-8B48-BF14CE418870}">
      <dgm:prSet phldrT="[Текст]"/>
      <dgm:spPr/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16B605AF-984B-4BAB-AC51-A54E130FDC58}" type="parTrans" cxnId="{6F297681-6802-4D65-AC0D-4076FE081F35}">
      <dgm:prSet/>
      <dgm:spPr/>
      <dgm:t>
        <a:bodyPr/>
        <a:lstStyle/>
        <a:p>
          <a:endParaRPr lang="ru-RU"/>
        </a:p>
      </dgm:t>
    </dgm:pt>
    <dgm:pt modelId="{5E40CCB2-CD39-41C6-A673-15332A846C27}" type="sibTrans" cxnId="{6F297681-6802-4D65-AC0D-4076FE081F35}">
      <dgm:prSet/>
      <dgm:spPr/>
      <dgm:t>
        <a:bodyPr/>
        <a:lstStyle/>
        <a:p>
          <a:endParaRPr lang="ru-RU"/>
        </a:p>
      </dgm:t>
    </dgm:pt>
    <dgm:pt modelId="{AACD6C7F-482D-4E01-A192-6483ACE4DF18}">
      <dgm:prSet phldrT="[Текст]"/>
      <dgm:spPr/>
      <dgm:t>
        <a:bodyPr/>
        <a:lstStyle/>
        <a:p>
          <a:r>
            <a:rPr lang="ru-RU" dirty="0" err="1"/>
            <a:t>Колиниченко</a:t>
          </a:r>
          <a:r>
            <a:rPr lang="ru-RU" dirty="0"/>
            <a:t> Андрей</a:t>
          </a:r>
        </a:p>
      </dgm:t>
    </dgm:pt>
    <dgm:pt modelId="{45D2BEF0-FC97-4F2C-AB5B-124C8D27911E}" type="parTrans" cxnId="{D311B8F7-E8CD-4D45-9733-51CA0122D643}">
      <dgm:prSet/>
      <dgm:spPr/>
      <dgm:t>
        <a:bodyPr/>
        <a:lstStyle/>
        <a:p>
          <a:endParaRPr lang="ru-RU"/>
        </a:p>
      </dgm:t>
    </dgm:pt>
    <dgm:pt modelId="{957F49CD-EE7A-4B7B-9E84-48D76426DEB2}" type="sibTrans" cxnId="{D311B8F7-E8CD-4D45-9733-51CA0122D643}">
      <dgm:prSet/>
      <dgm:spPr/>
      <dgm:t>
        <a:bodyPr/>
        <a:lstStyle/>
        <a:p>
          <a:endParaRPr lang="ru-RU"/>
        </a:p>
      </dgm:t>
    </dgm:pt>
    <dgm:pt modelId="{08DDA68B-88A9-4337-97B3-3A85B87CFFB8}">
      <dgm:prSet phldrT="[Текст]"/>
      <dgm:spPr/>
      <dgm:t>
        <a:bodyPr/>
        <a:lstStyle/>
        <a:p>
          <a:r>
            <a:rPr lang="ru-RU" dirty="0"/>
            <a:t>Информация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E57737ED-5BA3-4AF6-AB9F-FF36A4EEA830}" type="parTrans" cxnId="{6537A112-E013-4D76-9126-DCB134B9753F}">
      <dgm:prSet/>
      <dgm:spPr/>
      <dgm:t>
        <a:bodyPr/>
        <a:lstStyle/>
        <a:p>
          <a:endParaRPr lang="ru-RU"/>
        </a:p>
      </dgm:t>
    </dgm:pt>
    <dgm:pt modelId="{2053AD58-BC62-4FBE-85BA-C6E6E7E73215}" type="sibTrans" cxnId="{6537A112-E013-4D76-9126-DCB134B9753F}">
      <dgm:prSet/>
      <dgm:spPr/>
      <dgm:t>
        <a:bodyPr/>
        <a:lstStyle/>
        <a:p>
          <a:endParaRPr lang="ru-RU"/>
        </a:p>
      </dgm:t>
    </dgm:pt>
    <dgm:pt modelId="{CCDF54B0-2DF7-4BA2-9D75-E5D6B69CFB03}">
      <dgm:prSet phldrT="[Текст]"/>
      <dgm:spPr/>
      <dgm:t>
        <a:bodyPr/>
        <a:lstStyle/>
        <a:p>
          <a:r>
            <a:rPr lang="ru-RU" dirty="0"/>
            <a:t>Фильтры и сортировки при поиске</a:t>
          </a:r>
        </a:p>
      </dgm:t>
    </dgm:pt>
    <dgm:pt modelId="{94F0AFC8-16E0-4B67-9E8E-C3AFFD7FB800}" type="parTrans" cxnId="{FDB76ADA-8927-4CE2-9B81-31E8D0C6096B}">
      <dgm:prSet/>
      <dgm:spPr/>
      <dgm:t>
        <a:bodyPr/>
        <a:lstStyle/>
        <a:p>
          <a:endParaRPr lang="ru-RU"/>
        </a:p>
      </dgm:t>
    </dgm:pt>
    <dgm:pt modelId="{98E0F04A-8642-45D0-8F47-B16478A1898A}" type="sibTrans" cxnId="{FDB76ADA-8927-4CE2-9B81-31E8D0C6096B}">
      <dgm:prSet/>
      <dgm:spPr/>
      <dgm:t>
        <a:bodyPr/>
        <a:lstStyle/>
        <a:p>
          <a:endParaRPr lang="ru-RU"/>
        </a:p>
      </dgm:t>
    </dgm:pt>
    <dgm:pt modelId="{B7EC1A3B-E4A3-4ECA-A5F6-3C36E86FF805}">
      <dgm:prSet phldrT="[Текст]"/>
      <dgm:spPr/>
      <dgm:t>
        <a:bodyPr/>
        <a:lstStyle/>
        <a:p>
          <a:r>
            <a:rPr lang="ru-RU" dirty="0"/>
            <a:t>Комиссаров Роман</a:t>
          </a:r>
        </a:p>
      </dgm:t>
    </dgm:pt>
    <dgm:pt modelId="{1CF8BB1C-3BEC-427A-8BF9-FE47F01098A0}" type="parTrans" cxnId="{E77598AD-CBE2-4E93-98C9-6AAD247BF178}">
      <dgm:prSet/>
      <dgm:spPr/>
      <dgm:t>
        <a:bodyPr/>
        <a:lstStyle/>
        <a:p>
          <a:endParaRPr lang="ru-RU"/>
        </a:p>
      </dgm:t>
    </dgm:pt>
    <dgm:pt modelId="{038A1977-4DDE-4A18-9ADA-C9A90693ED66}" type="sibTrans" cxnId="{E77598AD-CBE2-4E93-98C9-6AAD247BF178}">
      <dgm:prSet/>
      <dgm:spPr/>
      <dgm:t>
        <a:bodyPr/>
        <a:lstStyle/>
        <a:p>
          <a:endParaRPr lang="ru-RU"/>
        </a:p>
      </dgm:t>
    </dgm:pt>
    <dgm:pt modelId="{C9378E73-E64C-4E1C-B862-DBC646789A36}">
      <dgm:prSet phldrT="[Текст]"/>
      <dgm:spPr/>
      <dgm:t>
        <a:bodyPr/>
        <a:lstStyle/>
        <a:p>
          <a:r>
            <a:rPr lang="ru-RU" dirty="0"/>
            <a:t>Оценки и отзывы о фильмах </a:t>
          </a:r>
          <a:r>
            <a:rPr lang="en-US" dirty="0"/>
            <a:t>/ </a:t>
          </a:r>
          <a:r>
            <a:rPr lang="ru-RU" dirty="0"/>
            <a:t>сериалах</a:t>
          </a:r>
        </a:p>
      </dgm:t>
    </dgm:pt>
    <dgm:pt modelId="{9F027F4D-1A12-4F0A-88E8-5A54136B90AF}" type="parTrans" cxnId="{9BD7DDEA-F265-42B9-9810-8420B2F5ABB2}">
      <dgm:prSet/>
      <dgm:spPr/>
      <dgm:t>
        <a:bodyPr/>
        <a:lstStyle/>
        <a:p>
          <a:endParaRPr lang="ru-RU"/>
        </a:p>
      </dgm:t>
    </dgm:pt>
    <dgm:pt modelId="{5EBC67D0-68CD-42EF-8489-0656FB6D61C7}" type="sibTrans" cxnId="{9BD7DDEA-F265-42B9-9810-8420B2F5ABB2}">
      <dgm:prSet/>
      <dgm:spPr/>
      <dgm:t>
        <a:bodyPr/>
        <a:lstStyle/>
        <a:p>
          <a:endParaRPr lang="ru-RU"/>
        </a:p>
      </dgm:t>
    </dgm:pt>
    <dgm:pt modelId="{2D66FA9D-5AC5-49F5-B14E-E977E2976F16}">
      <dgm:prSet phldrT="[Текст]"/>
      <dgm:spPr/>
      <dgm:t>
        <a:bodyPr/>
        <a:lstStyle/>
        <a:p>
          <a:r>
            <a:rPr lang="ru-RU" dirty="0"/>
            <a:t>Базы данных</a:t>
          </a:r>
        </a:p>
      </dgm:t>
    </dgm:pt>
    <dgm:pt modelId="{A5829A66-5E3C-4E89-A766-58E92886BD26}" type="parTrans" cxnId="{1E6D9D79-E42C-4B79-AD03-148FBCC1E86F}">
      <dgm:prSet/>
      <dgm:spPr/>
      <dgm:t>
        <a:bodyPr/>
        <a:lstStyle/>
        <a:p>
          <a:endParaRPr lang="ru-RU"/>
        </a:p>
      </dgm:t>
    </dgm:pt>
    <dgm:pt modelId="{7953C9D0-6F20-415A-AF23-017B4201DCFA}" type="sibTrans" cxnId="{1E6D9D79-E42C-4B79-AD03-148FBCC1E86F}">
      <dgm:prSet/>
      <dgm:spPr/>
      <dgm:t>
        <a:bodyPr/>
        <a:lstStyle/>
        <a:p>
          <a:endParaRPr lang="ru-RU"/>
        </a:p>
      </dgm:t>
    </dgm:pt>
    <dgm:pt modelId="{DD72416B-5583-4D82-A0B3-09647AEA024F}">
      <dgm:prSet phldrT="[Текст]"/>
      <dgm:spPr/>
      <dgm:t>
        <a:bodyPr/>
        <a:lstStyle/>
        <a:p>
          <a:r>
            <a:rPr lang="ru-RU" dirty="0"/>
            <a:t>Загрузка фильмов </a:t>
          </a:r>
          <a:r>
            <a:rPr lang="en-US" dirty="0"/>
            <a:t>/ </a:t>
          </a:r>
          <a:r>
            <a:rPr lang="ru-RU" dirty="0"/>
            <a:t>сериалов и их управление пользователями</a:t>
          </a:r>
        </a:p>
      </dgm:t>
    </dgm:pt>
    <dgm:pt modelId="{EF266F4A-D48E-44D8-8F25-A831BE6F5A56}" type="parTrans" cxnId="{FB3ABE46-4492-4E89-8BDC-C57C5BFBBA1C}">
      <dgm:prSet/>
      <dgm:spPr/>
      <dgm:t>
        <a:bodyPr/>
        <a:lstStyle/>
        <a:p>
          <a:endParaRPr lang="ru-RU"/>
        </a:p>
      </dgm:t>
    </dgm:pt>
    <dgm:pt modelId="{1D2873E7-241D-483F-BCB7-593C799FB6C2}" type="sibTrans" cxnId="{FB3ABE46-4492-4E89-8BDC-C57C5BFBBA1C}">
      <dgm:prSet/>
      <dgm:spPr/>
      <dgm:t>
        <a:bodyPr/>
        <a:lstStyle/>
        <a:p>
          <a:endParaRPr lang="ru-RU"/>
        </a:p>
      </dgm:t>
    </dgm:pt>
    <dgm:pt modelId="{53F544DB-49BC-40EC-B766-04266280E0FE}">
      <dgm:prSet phldrT="[Текст]"/>
      <dgm:spPr/>
      <dgm:t>
        <a:bodyPr/>
        <a:lstStyle/>
        <a:p>
          <a:r>
            <a:rPr lang="ru-RU" dirty="0"/>
            <a:t>Видео плеер, </a:t>
          </a:r>
          <a:r>
            <a:rPr lang="en-US" dirty="0"/>
            <a:t>HSL</a:t>
          </a:r>
          <a:endParaRPr lang="ru-RU" dirty="0"/>
        </a:p>
      </dgm:t>
    </dgm:pt>
    <dgm:pt modelId="{AAD70A52-CBDE-4584-9AAF-CFFB5CDD8D32}" type="parTrans" cxnId="{B918AED8-5A6E-4257-A33A-FF019BE403AD}">
      <dgm:prSet/>
      <dgm:spPr/>
      <dgm:t>
        <a:bodyPr/>
        <a:lstStyle/>
        <a:p>
          <a:endParaRPr lang="ru-RU"/>
        </a:p>
      </dgm:t>
    </dgm:pt>
    <dgm:pt modelId="{71569B1E-D02B-4D94-9D3C-27EF8F6AC8F3}" type="sibTrans" cxnId="{B918AED8-5A6E-4257-A33A-FF019BE403AD}">
      <dgm:prSet/>
      <dgm:spPr/>
      <dgm:t>
        <a:bodyPr/>
        <a:lstStyle/>
        <a:p>
          <a:endParaRPr lang="ru-RU"/>
        </a:p>
      </dgm:t>
    </dgm:pt>
    <dgm:pt modelId="{A6EEDA0C-1F1A-4AF5-AA11-0E922A8F99F0}">
      <dgm:prSet phldrT="[Текст]"/>
      <dgm:spPr/>
      <dgm:t>
        <a:bodyPr/>
        <a:lstStyle/>
        <a:p>
          <a:r>
            <a:rPr lang="ru-RU" dirty="0"/>
            <a:t>Обработка ошибок</a:t>
          </a:r>
        </a:p>
      </dgm:t>
    </dgm:pt>
    <dgm:pt modelId="{A1EAE152-236D-4ACE-9A50-AB7A54195A8D}" type="parTrans" cxnId="{E03E4E0E-53D9-48E2-B297-1260BB438CB4}">
      <dgm:prSet/>
      <dgm:spPr/>
      <dgm:t>
        <a:bodyPr/>
        <a:lstStyle/>
        <a:p>
          <a:endParaRPr lang="ru-RU"/>
        </a:p>
      </dgm:t>
    </dgm:pt>
    <dgm:pt modelId="{2F2CC8A4-4B56-4432-A878-5C3C996EC824}" type="sibTrans" cxnId="{E03E4E0E-53D9-48E2-B297-1260BB438CB4}">
      <dgm:prSet/>
      <dgm:spPr/>
      <dgm:t>
        <a:bodyPr/>
        <a:lstStyle/>
        <a:p>
          <a:endParaRPr lang="ru-RU"/>
        </a:p>
      </dgm:t>
    </dgm:pt>
    <dgm:pt modelId="{358D7AE4-97D5-4813-94A2-5EC6EC88BE58}" type="pres">
      <dgm:prSet presAssocID="{F83CFE1B-7F45-4AB3-956A-8BE9A5CB4EE8}" presName="Name0" presStyleCnt="0">
        <dgm:presLayoutVars>
          <dgm:dir/>
          <dgm:animLvl val="lvl"/>
          <dgm:resizeHandles val="exact"/>
        </dgm:presLayoutVars>
      </dgm:prSet>
      <dgm:spPr/>
    </dgm:pt>
    <dgm:pt modelId="{CE96A567-3DE1-4BB1-886B-6A4454D61E97}" type="pres">
      <dgm:prSet presAssocID="{E9A00E2A-8676-47BD-A2A9-B36940A4EFC8}" presName="composite" presStyleCnt="0"/>
      <dgm:spPr/>
    </dgm:pt>
    <dgm:pt modelId="{83A3DD26-56EB-4ED1-AD4C-4C6FA372CB1C}" type="pres">
      <dgm:prSet presAssocID="{E9A00E2A-8676-47BD-A2A9-B36940A4EFC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308F5-BEBA-463A-AEB8-7A0F1B2852AA}" type="pres">
      <dgm:prSet presAssocID="{E9A00E2A-8676-47BD-A2A9-B36940A4EFC8}" presName="desTx" presStyleLbl="alignAccFollowNode1" presStyleIdx="0" presStyleCnt="3">
        <dgm:presLayoutVars>
          <dgm:bulletEnabled val="1"/>
        </dgm:presLayoutVars>
      </dgm:prSet>
      <dgm:spPr/>
    </dgm:pt>
    <dgm:pt modelId="{B158096E-EA51-4B36-A3CD-37C18258BA69}" type="pres">
      <dgm:prSet presAssocID="{4C71B791-B219-4152-B011-9F2FB0E748F5}" presName="space" presStyleCnt="0"/>
      <dgm:spPr/>
    </dgm:pt>
    <dgm:pt modelId="{2F1D80FE-4B07-4795-96ED-DE6B0034141C}" type="pres">
      <dgm:prSet presAssocID="{AACD6C7F-482D-4E01-A192-6483ACE4DF18}" presName="composite" presStyleCnt="0"/>
      <dgm:spPr/>
    </dgm:pt>
    <dgm:pt modelId="{3FE3C061-66C5-45D9-9CC5-3F23315E5EE0}" type="pres">
      <dgm:prSet presAssocID="{AACD6C7F-482D-4E01-A192-6483ACE4DF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F8C77E1-EC97-4695-A4EE-3A3D5682897E}" type="pres">
      <dgm:prSet presAssocID="{AACD6C7F-482D-4E01-A192-6483ACE4DF18}" presName="desTx" presStyleLbl="alignAccFollowNode1" presStyleIdx="1" presStyleCnt="3">
        <dgm:presLayoutVars>
          <dgm:bulletEnabled val="1"/>
        </dgm:presLayoutVars>
      </dgm:prSet>
      <dgm:spPr/>
    </dgm:pt>
    <dgm:pt modelId="{347B9C24-7AB1-434E-AF19-A022843EB82E}" type="pres">
      <dgm:prSet presAssocID="{957F49CD-EE7A-4B7B-9E84-48D76426DEB2}" presName="space" presStyleCnt="0"/>
      <dgm:spPr/>
    </dgm:pt>
    <dgm:pt modelId="{0F670995-D70E-4E41-8626-9043E5AEA731}" type="pres">
      <dgm:prSet presAssocID="{B7EC1A3B-E4A3-4ECA-A5F6-3C36E86FF805}" presName="composite" presStyleCnt="0"/>
      <dgm:spPr/>
    </dgm:pt>
    <dgm:pt modelId="{DBF5A014-AEE4-4882-8FCF-8D6D9036DDDD}" type="pres">
      <dgm:prSet presAssocID="{B7EC1A3B-E4A3-4ECA-A5F6-3C36E86FF8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B7E95DB-DC7F-4AA9-BEFF-3E20FDDE2723}" type="pres">
      <dgm:prSet presAssocID="{B7EC1A3B-E4A3-4ECA-A5F6-3C36E86FF8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0215C08-E77E-4ED6-9A02-32A1A560F540}" type="presOf" srcId="{DD72416B-5583-4D82-A0B3-09647AEA024F}" destId="{DE7308F5-BEBA-463A-AEB8-7A0F1B2852AA}" srcOrd="0" destOrd="3" presId="urn:microsoft.com/office/officeart/2005/8/layout/hList1"/>
    <dgm:cxn modelId="{E03E4E0E-53D9-48E2-B297-1260BB438CB4}" srcId="{E9A00E2A-8676-47BD-A2A9-B36940A4EFC8}" destId="{A6EEDA0C-1F1A-4AF5-AA11-0E922A8F99F0}" srcOrd="5" destOrd="0" parTransId="{A1EAE152-236D-4ACE-9A50-AB7A54195A8D}" sibTransId="{2F2CC8A4-4B56-4432-A878-5C3C996EC824}"/>
    <dgm:cxn modelId="{A17C6212-B08C-47C4-A65D-FA524694C890}" type="presOf" srcId="{AACD6C7F-482D-4E01-A192-6483ACE4DF18}" destId="{3FE3C061-66C5-45D9-9CC5-3F23315E5EE0}" srcOrd="0" destOrd="0" presId="urn:microsoft.com/office/officeart/2005/8/layout/hList1"/>
    <dgm:cxn modelId="{6537A112-E013-4D76-9126-DCB134B9753F}" srcId="{AACD6C7F-482D-4E01-A192-6483ACE4DF18}" destId="{08DDA68B-88A9-4337-97B3-3A85B87CFFB8}" srcOrd="0" destOrd="0" parTransId="{E57737ED-5BA3-4AF6-AB9F-FF36A4EEA830}" sibTransId="{2053AD58-BC62-4FBE-85BA-C6E6E7E73215}"/>
    <dgm:cxn modelId="{53198C17-52E9-4183-9051-D66ECFDDD957}" type="presOf" srcId="{C9378E73-E64C-4E1C-B862-DBC646789A36}" destId="{BB7E95DB-DC7F-4AA9-BEFF-3E20FDDE2723}" srcOrd="0" destOrd="0" presId="urn:microsoft.com/office/officeart/2005/8/layout/hList1"/>
    <dgm:cxn modelId="{A4F4C82F-035A-4788-ABE4-3DF9D8BDB602}" type="presOf" srcId="{F7ADB2B3-3B4B-4C20-9C74-9574828F091E}" destId="{DE7308F5-BEBA-463A-AEB8-7A0F1B2852AA}" srcOrd="0" destOrd="0" presId="urn:microsoft.com/office/officeart/2005/8/layout/hList1"/>
    <dgm:cxn modelId="{FB3ABE46-4492-4E89-8BDC-C57C5BFBBA1C}" srcId="{E9A00E2A-8676-47BD-A2A9-B36940A4EFC8}" destId="{DD72416B-5583-4D82-A0B3-09647AEA024F}" srcOrd="3" destOrd="0" parTransId="{EF266F4A-D48E-44D8-8F25-A831BE6F5A56}" sibTransId="{1D2873E7-241D-483F-BCB7-593C799FB6C2}"/>
    <dgm:cxn modelId="{0A14E048-FBE3-46C2-B705-0629C367AC29}" type="presOf" srcId="{B7EC1A3B-E4A3-4ECA-A5F6-3C36E86FF805}" destId="{DBF5A014-AEE4-4882-8FCF-8D6D9036DDDD}" srcOrd="0" destOrd="0" presId="urn:microsoft.com/office/officeart/2005/8/layout/hList1"/>
    <dgm:cxn modelId="{1E6D9D79-E42C-4B79-AD03-148FBCC1E86F}" srcId="{E9A00E2A-8676-47BD-A2A9-B36940A4EFC8}" destId="{2D66FA9D-5AC5-49F5-B14E-E977E2976F16}" srcOrd="1" destOrd="0" parTransId="{A5829A66-5E3C-4E89-A766-58E92886BD26}" sibTransId="{7953C9D0-6F20-415A-AF23-017B4201DCFA}"/>
    <dgm:cxn modelId="{98490281-17C6-4E14-8D04-36CD61119534}" type="presOf" srcId="{08DDA68B-88A9-4337-97B3-3A85B87CFFB8}" destId="{2F8C77E1-EC97-4695-A4EE-3A3D5682897E}" srcOrd="0" destOrd="0" presId="urn:microsoft.com/office/officeart/2005/8/layout/hList1"/>
    <dgm:cxn modelId="{6F297681-6802-4D65-AC0D-4076FE081F35}" srcId="{E9A00E2A-8676-47BD-A2A9-B36940A4EFC8}" destId="{8084F236-ECC4-46A5-8B48-BF14CE418870}" srcOrd="2" destOrd="0" parTransId="{16B605AF-984B-4BAB-AC51-A54E130FDC58}" sibTransId="{5E40CCB2-CD39-41C6-A673-15332A846C27}"/>
    <dgm:cxn modelId="{AA3DE688-C0E7-4525-BB94-B4B8A4CCA68A}" type="presOf" srcId="{E9A00E2A-8676-47BD-A2A9-B36940A4EFC8}" destId="{83A3DD26-56EB-4ED1-AD4C-4C6FA372CB1C}" srcOrd="0" destOrd="0" presId="urn:microsoft.com/office/officeart/2005/8/layout/hList1"/>
    <dgm:cxn modelId="{E77598AD-CBE2-4E93-98C9-6AAD247BF178}" srcId="{F83CFE1B-7F45-4AB3-956A-8BE9A5CB4EE8}" destId="{B7EC1A3B-E4A3-4ECA-A5F6-3C36E86FF805}" srcOrd="2" destOrd="0" parTransId="{1CF8BB1C-3BEC-427A-8BF9-FE47F01098A0}" sibTransId="{038A1977-4DDE-4A18-9ADA-C9A90693ED66}"/>
    <dgm:cxn modelId="{815A7EB0-E565-4573-99D1-69C8220B68DB}" type="presOf" srcId="{A6EEDA0C-1F1A-4AF5-AA11-0E922A8F99F0}" destId="{DE7308F5-BEBA-463A-AEB8-7A0F1B2852AA}" srcOrd="0" destOrd="5" presId="urn:microsoft.com/office/officeart/2005/8/layout/hList1"/>
    <dgm:cxn modelId="{873447B3-42DF-48F0-9AD4-E6BEA265A8A1}" srcId="{F83CFE1B-7F45-4AB3-956A-8BE9A5CB4EE8}" destId="{E9A00E2A-8676-47BD-A2A9-B36940A4EFC8}" srcOrd="0" destOrd="0" parTransId="{B4880C01-520D-4FFF-82D9-A1EC55AAEFB5}" sibTransId="{4C71B791-B219-4152-B011-9F2FB0E748F5}"/>
    <dgm:cxn modelId="{F97896BA-3305-4506-BE9D-11B997296C85}" srcId="{E9A00E2A-8676-47BD-A2A9-B36940A4EFC8}" destId="{F7ADB2B3-3B4B-4C20-9C74-9574828F091E}" srcOrd="0" destOrd="0" parTransId="{D49645AE-7E94-480C-AFF5-A3F72D6964AA}" sibTransId="{9BBB6A47-59E6-4ED4-A9E9-1C64F6060CC3}"/>
    <dgm:cxn modelId="{FE4207D7-1692-42A6-A84D-E6E070505ECE}" type="presOf" srcId="{53F544DB-49BC-40EC-B766-04266280E0FE}" destId="{DE7308F5-BEBA-463A-AEB8-7A0F1B2852AA}" srcOrd="0" destOrd="4" presId="urn:microsoft.com/office/officeart/2005/8/layout/hList1"/>
    <dgm:cxn modelId="{B918AED8-5A6E-4257-A33A-FF019BE403AD}" srcId="{E9A00E2A-8676-47BD-A2A9-B36940A4EFC8}" destId="{53F544DB-49BC-40EC-B766-04266280E0FE}" srcOrd="4" destOrd="0" parTransId="{AAD70A52-CBDE-4584-9AAF-CFFB5CDD8D32}" sibTransId="{71569B1E-D02B-4D94-9D3C-27EF8F6AC8F3}"/>
    <dgm:cxn modelId="{FDB76ADA-8927-4CE2-9B81-31E8D0C6096B}" srcId="{AACD6C7F-482D-4E01-A192-6483ACE4DF18}" destId="{CCDF54B0-2DF7-4BA2-9D75-E5D6B69CFB03}" srcOrd="1" destOrd="0" parTransId="{94F0AFC8-16E0-4B67-9E8E-C3AFFD7FB800}" sibTransId="{98E0F04A-8642-45D0-8F47-B16478A1898A}"/>
    <dgm:cxn modelId="{4F3210E2-1DB1-471D-AD01-9B8788C1195B}" type="presOf" srcId="{F83CFE1B-7F45-4AB3-956A-8BE9A5CB4EE8}" destId="{358D7AE4-97D5-4813-94A2-5EC6EC88BE58}" srcOrd="0" destOrd="0" presId="urn:microsoft.com/office/officeart/2005/8/layout/hList1"/>
    <dgm:cxn modelId="{356B3AE4-2310-4A23-8847-FF45B99EE421}" type="presOf" srcId="{CCDF54B0-2DF7-4BA2-9D75-E5D6B69CFB03}" destId="{2F8C77E1-EC97-4695-A4EE-3A3D5682897E}" srcOrd="0" destOrd="1" presId="urn:microsoft.com/office/officeart/2005/8/layout/hList1"/>
    <dgm:cxn modelId="{9BD7DDEA-F265-42B9-9810-8420B2F5ABB2}" srcId="{B7EC1A3B-E4A3-4ECA-A5F6-3C36E86FF805}" destId="{C9378E73-E64C-4E1C-B862-DBC646789A36}" srcOrd="0" destOrd="0" parTransId="{9F027F4D-1A12-4F0A-88E8-5A54136B90AF}" sibTransId="{5EBC67D0-68CD-42EF-8489-0656FB6D61C7}"/>
    <dgm:cxn modelId="{7C2C4EF1-7536-45C2-B077-96FC42152682}" type="presOf" srcId="{8084F236-ECC4-46A5-8B48-BF14CE418870}" destId="{DE7308F5-BEBA-463A-AEB8-7A0F1B2852AA}" srcOrd="0" destOrd="2" presId="urn:microsoft.com/office/officeart/2005/8/layout/hList1"/>
    <dgm:cxn modelId="{6CC10EF7-7E9E-45D0-8123-0E37DE8C33AD}" type="presOf" srcId="{2D66FA9D-5AC5-49F5-B14E-E977E2976F16}" destId="{DE7308F5-BEBA-463A-AEB8-7A0F1B2852AA}" srcOrd="0" destOrd="1" presId="urn:microsoft.com/office/officeart/2005/8/layout/hList1"/>
    <dgm:cxn modelId="{D311B8F7-E8CD-4D45-9733-51CA0122D643}" srcId="{F83CFE1B-7F45-4AB3-956A-8BE9A5CB4EE8}" destId="{AACD6C7F-482D-4E01-A192-6483ACE4DF18}" srcOrd="1" destOrd="0" parTransId="{45D2BEF0-FC97-4F2C-AB5B-124C8D27911E}" sibTransId="{957F49CD-EE7A-4B7B-9E84-48D76426DEB2}"/>
    <dgm:cxn modelId="{4F97B375-6B44-431E-8327-5545BA51B31E}" type="presParOf" srcId="{358D7AE4-97D5-4813-94A2-5EC6EC88BE58}" destId="{CE96A567-3DE1-4BB1-886B-6A4454D61E97}" srcOrd="0" destOrd="0" presId="urn:microsoft.com/office/officeart/2005/8/layout/hList1"/>
    <dgm:cxn modelId="{D94AF3B5-5E05-43D9-A671-073F3E300915}" type="presParOf" srcId="{CE96A567-3DE1-4BB1-886B-6A4454D61E97}" destId="{83A3DD26-56EB-4ED1-AD4C-4C6FA372CB1C}" srcOrd="0" destOrd="0" presId="urn:microsoft.com/office/officeart/2005/8/layout/hList1"/>
    <dgm:cxn modelId="{725BC0CD-86AE-437C-A4DA-E5FB87ED64EE}" type="presParOf" srcId="{CE96A567-3DE1-4BB1-886B-6A4454D61E97}" destId="{DE7308F5-BEBA-463A-AEB8-7A0F1B2852AA}" srcOrd="1" destOrd="0" presId="urn:microsoft.com/office/officeart/2005/8/layout/hList1"/>
    <dgm:cxn modelId="{6C7D4D42-F01C-4C7C-ADF6-253D6EB3F663}" type="presParOf" srcId="{358D7AE4-97D5-4813-94A2-5EC6EC88BE58}" destId="{B158096E-EA51-4B36-A3CD-37C18258BA69}" srcOrd="1" destOrd="0" presId="urn:microsoft.com/office/officeart/2005/8/layout/hList1"/>
    <dgm:cxn modelId="{2157C536-1E91-494E-8768-BDBCB5A6905A}" type="presParOf" srcId="{358D7AE4-97D5-4813-94A2-5EC6EC88BE58}" destId="{2F1D80FE-4B07-4795-96ED-DE6B0034141C}" srcOrd="2" destOrd="0" presId="urn:microsoft.com/office/officeart/2005/8/layout/hList1"/>
    <dgm:cxn modelId="{A5D46925-C224-43D7-9AA1-030219F08A15}" type="presParOf" srcId="{2F1D80FE-4B07-4795-96ED-DE6B0034141C}" destId="{3FE3C061-66C5-45D9-9CC5-3F23315E5EE0}" srcOrd="0" destOrd="0" presId="urn:microsoft.com/office/officeart/2005/8/layout/hList1"/>
    <dgm:cxn modelId="{5F9EFCED-98ED-42AB-ABF3-138AD28CE75A}" type="presParOf" srcId="{2F1D80FE-4B07-4795-96ED-DE6B0034141C}" destId="{2F8C77E1-EC97-4695-A4EE-3A3D5682897E}" srcOrd="1" destOrd="0" presId="urn:microsoft.com/office/officeart/2005/8/layout/hList1"/>
    <dgm:cxn modelId="{38A5D1AF-4BC5-443C-A641-E9D8D10A9FFC}" type="presParOf" srcId="{358D7AE4-97D5-4813-94A2-5EC6EC88BE58}" destId="{347B9C24-7AB1-434E-AF19-A022843EB82E}" srcOrd="3" destOrd="0" presId="urn:microsoft.com/office/officeart/2005/8/layout/hList1"/>
    <dgm:cxn modelId="{7C9DF59D-6E12-4B54-9753-CDE7882D7C3B}" type="presParOf" srcId="{358D7AE4-97D5-4813-94A2-5EC6EC88BE58}" destId="{0F670995-D70E-4E41-8626-9043E5AEA731}" srcOrd="4" destOrd="0" presId="urn:microsoft.com/office/officeart/2005/8/layout/hList1"/>
    <dgm:cxn modelId="{DE97EAC3-33C3-4AD0-9081-4AD294292823}" type="presParOf" srcId="{0F670995-D70E-4E41-8626-9043E5AEA731}" destId="{DBF5A014-AEE4-4882-8FCF-8D6D9036DDDD}" srcOrd="0" destOrd="0" presId="urn:microsoft.com/office/officeart/2005/8/layout/hList1"/>
    <dgm:cxn modelId="{7FDCE7EC-6F20-4B00-8453-332BD1531BCD}" type="presParOf" srcId="{0F670995-D70E-4E41-8626-9043E5AEA731}" destId="{BB7E95DB-DC7F-4AA9-BEFF-3E20FDDE27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Просмотр фильмов и сериалов</a:t>
          </a:r>
          <a:endParaRPr lang="en-US" sz="2000" kern="1200" dirty="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Самостоятельная загрузка фильмов и сериалов пользователем</a:t>
          </a:r>
          <a:endParaRPr lang="en-US" sz="2000" kern="1200" dirty="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Ставить оценки и писать рецензии к фильмам и сериалам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Использование современного </a:t>
          </a:r>
          <a:r>
            <a:rPr lang="ru-RU" sz="1700" kern="1200" dirty="0" err="1">
              <a:latin typeface="Gill Sans Nova"/>
            </a:rPr>
            <a:t>микрофреймворка</a:t>
          </a:r>
          <a:r>
            <a:rPr lang="ru-RU" sz="1700" kern="1200" dirty="0">
              <a:latin typeface="Gill Sans Nova"/>
            </a:rPr>
            <a:t> </a:t>
          </a:r>
          <a:r>
            <a:rPr lang="ru-RU" sz="1700" kern="1200" dirty="0" err="1">
              <a:latin typeface="Gill Sans Nova"/>
            </a:rPr>
            <a:t>Flask</a:t>
          </a:r>
          <a:endParaRPr lang="ru-RU" sz="1700" kern="1200" dirty="0"/>
        </a:p>
      </dsp:txBody>
      <dsp:txXfrm>
        <a:off x="0" y="0"/>
        <a:ext cx="10515600" cy="543917"/>
      </dsp:txXfrm>
    </dsp:sp>
    <dsp:sp modelId="{8D06E1FD-262E-4CA0-BD66-902AD33FEBE5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Заготовка </a:t>
          </a:r>
          <a:r>
            <a:rPr lang="ru-RU" sz="1700" kern="1200" dirty="0"/>
            <a:t>шаблонов HTML</a:t>
          </a:r>
          <a:r>
            <a:rPr lang="ru-RU" sz="1700" kern="1200" dirty="0">
              <a:latin typeface="Gill Sans Nova"/>
            </a:rPr>
            <a:t> для их последующего рендера</a:t>
          </a:r>
          <a:endParaRPr lang="ru-RU" sz="1700" kern="1200" dirty="0"/>
        </a:p>
      </dsp:txBody>
      <dsp:txXfrm>
        <a:off x="0" y="543917"/>
        <a:ext cx="10515600" cy="543917"/>
      </dsp:txXfrm>
    </dsp:sp>
    <dsp:sp modelId="{CB548946-3937-46E2-991A-821D2DE2EE73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Использование библиотеки </a:t>
          </a:r>
          <a:r>
            <a:rPr lang="ru-RU" sz="1700" kern="1200" dirty="0" err="1">
              <a:latin typeface="Gill Sans Nova"/>
            </a:rPr>
            <a:t>SQLAlchemy</a:t>
          </a:r>
          <a:r>
            <a:rPr lang="ru-RU" sz="1700" kern="1200" dirty="0">
              <a:latin typeface="Gill Sans Nova"/>
            </a:rPr>
            <a:t>, применяющую</a:t>
          </a:r>
          <a:r>
            <a:rPr lang="ru-RU" sz="1700" kern="1200" dirty="0"/>
            <a:t> технологию ORM</a:t>
          </a:r>
        </a:p>
      </dsp:txBody>
      <dsp:txXfrm>
        <a:off x="0" y="1087834"/>
        <a:ext cx="10515600" cy="543917"/>
      </dsp:txXfrm>
    </dsp:sp>
    <dsp:sp modelId="{F7C1AA38-8F97-4706-AE42-5314D089CC7E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Применение архитектурный</a:t>
          </a:r>
          <a:r>
            <a:rPr lang="ru-RU" sz="1700" kern="1200" dirty="0"/>
            <a:t> стиль взаимодействия </a:t>
          </a:r>
          <a:r>
            <a:rPr lang="ru-RU" sz="1700" kern="1200" dirty="0">
              <a:latin typeface="Gill Sans Nova"/>
            </a:rPr>
            <a:t>компонентов приложения REST</a:t>
          </a:r>
          <a:endParaRPr lang="ru-RU" sz="1700" kern="1200" dirty="0"/>
        </a:p>
      </dsp:txBody>
      <dsp:txXfrm>
        <a:off x="0" y="1631751"/>
        <a:ext cx="10515600" cy="543917"/>
      </dsp:txXfrm>
    </dsp:sp>
    <dsp:sp modelId="{CA2DE171-5D44-4F81-A1A6-154D47A867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Программирование плеера с HLS</a:t>
          </a:r>
          <a:endParaRPr lang="ru-RU" sz="1700" kern="1200" dirty="0"/>
        </a:p>
      </dsp:txBody>
      <dsp:txXfrm>
        <a:off x="0" y="2175669"/>
        <a:ext cx="10515600" cy="543917"/>
      </dsp:txXfrm>
    </dsp:sp>
    <dsp:sp modelId="{9B266D7D-DC96-4554-9167-CD9B7DF32ADA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D1A2-7AC9-4285-815A-83623F128E6E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Использование библиотек </a:t>
          </a:r>
          <a:r>
            <a:rPr lang="en-US" sz="1700" kern="1200" dirty="0" err="1">
              <a:latin typeface="Gill Sans Nova"/>
            </a:rPr>
            <a:t>WebVTT</a:t>
          </a:r>
          <a:r>
            <a:rPr lang="en-US" sz="1700" kern="1200" dirty="0">
              <a:latin typeface="Gill Sans Nova"/>
            </a:rPr>
            <a:t>, </a:t>
          </a:r>
          <a:r>
            <a:rPr lang="en-US" sz="1700" kern="1200" dirty="0" err="1">
              <a:latin typeface="Gill Sans Nova"/>
            </a:rPr>
            <a:t>FFProbe</a:t>
          </a:r>
          <a:r>
            <a:rPr lang="en-US" sz="1700" kern="1200" dirty="0">
              <a:latin typeface="Gill Sans Nova"/>
            </a:rPr>
            <a:t> </a:t>
          </a:r>
          <a:r>
            <a:rPr lang="ru-RU" sz="1700" kern="1200" dirty="0">
              <a:latin typeface="Gill Sans Nova"/>
            </a:rPr>
            <a:t>для работы с медиафайлами разного типа и формата</a:t>
          </a:r>
          <a:endParaRPr lang="ru-RU" sz="1700" kern="1200" dirty="0"/>
        </a:p>
      </dsp:txBody>
      <dsp:txXfrm>
        <a:off x="0" y="2719586"/>
        <a:ext cx="10515600" cy="543917"/>
      </dsp:txXfrm>
    </dsp:sp>
    <dsp:sp modelId="{E95A8803-2C2A-4712-8716-15A55C5711E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B180F-8397-4072-AB22-FB8049972E65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Использования модуля </a:t>
          </a:r>
          <a:r>
            <a:rPr lang="en-US" sz="1700" kern="1200" dirty="0"/>
            <a:t>subprocess </a:t>
          </a:r>
          <a:r>
            <a:rPr lang="ru-RU" sz="1700" kern="1200" dirty="0"/>
            <a:t>для взаимодействия с программами, написанными на низкоуровневом ЯП</a:t>
          </a:r>
        </a:p>
      </dsp:txBody>
      <dsp:txXfrm>
        <a:off x="0" y="3263503"/>
        <a:ext cx="10515600" cy="543917"/>
      </dsp:txXfrm>
    </dsp:sp>
    <dsp:sp modelId="{4476E87E-A0C1-4AE1-8F17-6D15DE595EBF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E0CB-4A08-4795-90EE-4ED20D1C77D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>
              <a:latin typeface="Gill Sans Nova"/>
            </a:rPr>
            <a:t>Развертывание</a:t>
          </a:r>
          <a:r>
            <a:rPr lang="ru-RU" sz="1700" kern="1200"/>
            <a:t> </a:t>
          </a:r>
          <a:r>
            <a:rPr lang="ru-RU" sz="1700" kern="1200" dirty="0"/>
            <a:t>и </a:t>
          </a:r>
          <a:r>
            <a:rPr lang="ru-RU" sz="1700" kern="1200" dirty="0">
              <a:latin typeface="Gill Sans Nova"/>
            </a:rPr>
            <a:t>запуск сайта</a:t>
          </a:r>
          <a:r>
            <a:rPr lang="ru-RU" sz="1700" kern="1200" dirty="0"/>
            <a:t> </a:t>
          </a:r>
          <a:r>
            <a:rPr lang="ru-RU" sz="1700" kern="1200" dirty="0">
              <a:latin typeface="Gill Sans Nova"/>
            </a:rPr>
            <a:t>на хостинге</a:t>
          </a:r>
          <a:endParaRPr lang="ru-RU" sz="1700" kern="1200" dirty="0"/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жанров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3DD26-56EB-4ED1-AD4C-4C6FA372CB1C}">
      <dsp:nvSpPr>
        <dsp:cNvPr id="0" name=""/>
        <dsp:cNvSpPr/>
      </dsp:nvSpPr>
      <dsp:spPr>
        <a:xfrm>
          <a:off x="3286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Савельев Александр</a:t>
          </a:r>
        </a:p>
      </dsp:txBody>
      <dsp:txXfrm>
        <a:off x="3286" y="28629"/>
        <a:ext cx="3203971" cy="604800"/>
      </dsp:txXfrm>
    </dsp:sp>
    <dsp:sp modelId="{DE7308F5-BEBA-463A-AEB8-7A0F1B2852AA}">
      <dsp:nvSpPr>
        <dsp:cNvPr id="0" name=""/>
        <dsp:cNvSpPr/>
      </dsp:nvSpPr>
      <dsp:spPr>
        <a:xfrm>
          <a:off x="3286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Frontend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Базы данных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Авторизация пользователей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Загрузка фильмов </a:t>
          </a:r>
          <a:r>
            <a:rPr lang="en-US" sz="2100" kern="1200" dirty="0"/>
            <a:t>/ </a:t>
          </a:r>
          <a:r>
            <a:rPr lang="ru-RU" sz="2100" kern="1200" dirty="0"/>
            <a:t>сериалов и их управление пользователями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Видео плеер, </a:t>
          </a:r>
          <a:r>
            <a:rPr lang="en-US" sz="2100" kern="1200" dirty="0"/>
            <a:t>HSL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Обработка ошибок</a:t>
          </a:r>
        </a:p>
      </dsp:txBody>
      <dsp:txXfrm>
        <a:off x="3286" y="633429"/>
        <a:ext cx="3203971" cy="3689280"/>
      </dsp:txXfrm>
    </dsp:sp>
    <dsp:sp modelId="{3FE3C061-66C5-45D9-9CC5-3F23315E5EE0}">
      <dsp:nvSpPr>
        <dsp:cNvPr id="0" name=""/>
        <dsp:cNvSpPr/>
      </dsp:nvSpPr>
      <dsp:spPr>
        <a:xfrm>
          <a:off x="3655814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Колиниченко</a:t>
          </a:r>
          <a:r>
            <a:rPr lang="ru-RU" sz="2100" kern="1200" dirty="0"/>
            <a:t> Андрей</a:t>
          </a:r>
        </a:p>
      </dsp:txBody>
      <dsp:txXfrm>
        <a:off x="3655814" y="28629"/>
        <a:ext cx="3203971" cy="604800"/>
      </dsp:txXfrm>
    </dsp:sp>
    <dsp:sp modelId="{2F8C77E1-EC97-4695-A4EE-3A3D5682897E}">
      <dsp:nvSpPr>
        <dsp:cNvPr id="0" name=""/>
        <dsp:cNvSpPr/>
      </dsp:nvSpPr>
      <dsp:spPr>
        <a:xfrm>
          <a:off x="3655814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Информация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Фильтры и сортировки при поиске</a:t>
          </a:r>
        </a:p>
      </dsp:txBody>
      <dsp:txXfrm>
        <a:off x="3655814" y="633429"/>
        <a:ext cx="3203971" cy="3689280"/>
      </dsp:txXfrm>
    </dsp:sp>
    <dsp:sp modelId="{DBF5A014-AEE4-4882-8FCF-8D6D9036DDDD}">
      <dsp:nvSpPr>
        <dsp:cNvPr id="0" name=""/>
        <dsp:cNvSpPr/>
      </dsp:nvSpPr>
      <dsp:spPr>
        <a:xfrm>
          <a:off x="7308342" y="28629"/>
          <a:ext cx="320397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Комиссаров Роман</a:t>
          </a:r>
        </a:p>
      </dsp:txBody>
      <dsp:txXfrm>
        <a:off x="7308342" y="28629"/>
        <a:ext cx="3203971" cy="604800"/>
      </dsp:txXfrm>
    </dsp:sp>
    <dsp:sp modelId="{BB7E95DB-DC7F-4AA9-BEFF-3E20FDDE2723}">
      <dsp:nvSpPr>
        <dsp:cNvPr id="0" name=""/>
        <dsp:cNvSpPr/>
      </dsp:nvSpPr>
      <dsp:spPr>
        <a:xfrm>
          <a:off x="7308342" y="633429"/>
          <a:ext cx="3203971" cy="3689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kern="1200" dirty="0"/>
            <a:t>Оценки и отзывы о фильмах </a:t>
          </a:r>
          <a:r>
            <a:rPr lang="en-US" sz="2100" kern="1200" dirty="0"/>
            <a:t>/ </a:t>
          </a:r>
          <a:r>
            <a:rPr lang="ru-RU" sz="2100" kern="1200" dirty="0"/>
            <a:t>сериалах</a:t>
          </a:r>
        </a:p>
      </dsp:txBody>
      <dsp:txXfrm>
        <a:off x="7308342" y="633429"/>
        <a:ext cx="3203971" cy="368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293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525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64862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предусматривает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4" y="294194"/>
            <a:ext cx="11145977" cy="62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C4D3-75B7-4485-AB09-7EF1CBC1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чем занимался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28E0E2-9E10-43A3-ABD7-41E491A0C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541398"/>
              </p:ext>
            </p:extLst>
          </p:nvPr>
        </p:nvGraphicFramePr>
        <p:xfrm>
          <a:off x="838200" y="17240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84AD9B-D0AA-3B74-D863-381C358599BA}"/>
              </a:ext>
            </a:extLst>
          </p:cNvPr>
          <p:cNvSpPr txBox="1"/>
          <p:nvPr/>
        </p:nvSpPr>
        <p:spPr>
          <a:xfrm>
            <a:off x="1075267" y="6223000"/>
            <a:ext cx="606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Написано строк: </a:t>
            </a:r>
            <a:r>
              <a:rPr lang="ru-RU" dirty="0">
                <a:highlight>
                  <a:srgbClr val="FFFF00"/>
                </a:highlight>
              </a:rPr>
              <a:t>1700</a:t>
            </a:r>
            <a:r>
              <a:rPr lang="ru-RU" dirty="0"/>
              <a:t>, </a:t>
            </a:r>
            <a:r>
              <a:rPr lang="ru-RU" dirty="0">
                <a:highlight>
                  <a:srgbClr val="FFFF00"/>
                </a:highlight>
              </a:rPr>
              <a:t>100</a:t>
            </a:r>
            <a:r>
              <a:rPr lang="ru-RU" dirty="0"/>
              <a:t> и </a:t>
            </a:r>
            <a:r>
              <a:rPr lang="ru-RU" dirty="0">
                <a:highlight>
                  <a:srgbClr val="FFFF00"/>
                </a:highlight>
              </a:rPr>
              <a:t>0</a:t>
            </a:r>
            <a:r>
              <a:rPr lang="ru-RU" dirty="0"/>
              <a:t> соответственно. Итого: </a:t>
            </a:r>
            <a:r>
              <a:rPr lang="ru-RU" dirty="0">
                <a:highlight>
                  <a:srgbClr val="FFFF00"/>
                </a:highlight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242873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345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Кто чем занимался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Александр С</cp:lastModifiedBy>
  <cp:revision>310</cp:revision>
  <dcterms:created xsi:type="dcterms:W3CDTF">2023-04-08T13:11:06Z</dcterms:created>
  <dcterms:modified xsi:type="dcterms:W3CDTF">2023-04-25T15:32:49Z</dcterms:modified>
</cp:coreProperties>
</file>