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HLS &lt;TODO&gt;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</dgm:pt>
    <dgm:pt modelId="{A0999FF5-4F1D-46B1-AD56-BD29EF1641F7}" type="sibTrans" cxnId="{F83A5736-6550-4000-AE56-BD639C0D85BC}">
      <dgm:prSet/>
      <dgm:spPr/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</dgm:pt>
    <dgm:pt modelId="{6A57837A-263C-4BDA-8BF2-E9EAE32FB229}" type="sibTrans" cxnId="{32B7652B-7C54-4B6E-9D85-A6033EBFDA19}">
      <dgm:prSet/>
      <dgm:spPr/>
    </dgm:pt>
    <dgm:pt modelId="{C163954B-C0FA-4DA5-A998-D541D6B53F1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API &lt;TODO&gt;</a:t>
          </a:r>
        </a:p>
      </dgm:t>
    </dgm:pt>
    <dgm:pt modelId="{E31E25DA-C29F-474F-B807-133A691AE328}" type="parTrans" cxnId="{B7A3831D-136E-4CB8-A3A6-9711E675074C}">
      <dgm:prSet/>
      <dgm:spPr/>
    </dgm:pt>
    <dgm:pt modelId="{5CDA517F-835E-47E7-B87A-28598E402EBB}" type="sibTrans" cxnId="{B7A3831D-136E-4CB8-A3A6-9711E675074C}">
      <dgm:prSet/>
      <dgm:spPr/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2EC0E6D7-F7E1-4AAF-B0F5-7C41FEFE0FAB}" type="pres">
      <dgm:prSet presAssocID="{C163954B-C0FA-4DA5-A998-D541D6B53F18}" presName="thickLine" presStyleLbl="alignNode1" presStyleIdx="5" presStyleCnt="7"/>
      <dgm:spPr/>
    </dgm:pt>
    <dgm:pt modelId="{C4FEEBB2-7B04-4994-ADD2-EA28BA43DA5D}" type="pres">
      <dgm:prSet presAssocID="{C163954B-C0FA-4DA5-A998-D541D6B53F18}" presName="horz1" presStyleCnt="0"/>
      <dgm:spPr/>
    </dgm:pt>
    <dgm:pt modelId="{3F7F96C2-9F2E-44F3-832A-229FC081F208}" type="pres">
      <dgm:prSet presAssocID="{C163954B-C0FA-4DA5-A998-D541D6B53F18}" presName="tx1" presStyleLbl="revTx" presStyleIdx="5" presStyleCnt="7"/>
      <dgm:spPr/>
    </dgm:pt>
    <dgm:pt modelId="{1234BBB4-F516-44B2-987F-919146095062}" type="pres">
      <dgm:prSet presAssocID="{C163954B-C0FA-4DA5-A998-D541D6B53F18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B7A3831D-136E-4CB8-A3A6-9711E675074C}" srcId="{6259719A-FE81-40F2-87E9-1AC4C2532CA4}" destId="{C163954B-C0FA-4DA5-A998-D541D6B53F18}" srcOrd="5" destOrd="0" parTransId="{E31E25DA-C29F-474F-B807-133A691AE328}" sibTransId="{5CDA517F-835E-47E7-B87A-28598E402EBB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9219804A-789A-46B0-8235-91C974B16177}" type="presOf" srcId="{C163954B-C0FA-4DA5-A998-D541D6B53F18}" destId="{3F7F96C2-9F2E-44F3-832A-229FC081F208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24C4CB13-D084-4DA2-8854-04F8DFC6C083}" type="presParOf" srcId="{2C6B4F60-10D4-41E8-9BD7-813EAA476EB3}" destId="{2EC0E6D7-F7E1-4AAF-B0F5-7C41FEFE0FAB}" srcOrd="10" destOrd="0" presId="urn:microsoft.com/office/officeart/2008/layout/LinedList"/>
    <dgm:cxn modelId="{C9613BB3-784C-4BEF-A06E-34FF19593CD6}" type="presParOf" srcId="{2C6B4F60-10D4-41E8-9BD7-813EAA476EB3}" destId="{C4FEEBB2-7B04-4994-ADD2-EA28BA43DA5D}" srcOrd="11" destOrd="0" presId="urn:microsoft.com/office/officeart/2008/layout/LinedList"/>
    <dgm:cxn modelId="{25436A37-D134-4334-BBDA-F2A9159F3733}" type="presParOf" srcId="{C4FEEBB2-7B04-4994-ADD2-EA28BA43DA5D}" destId="{3F7F96C2-9F2E-44F3-832A-229FC081F208}" srcOrd="0" destOrd="0" presId="urn:microsoft.com/office/officeart/2008/layout/LinedList"/>
    <dgm:cxn modelId="{6AF03533-2667-4EA0-9CD3-B9677CE6AAD3}" type="presParOf" srcId="{C4FEEBB2-7B04-4994-ADD2-EA28BA43DA5D}" destId="{1234BBB4-F516-44B2-987F-919146095062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</dgm:pt>
    <dgm:pt modelId="{5E71B8D1-DE6B-4E1E-9FC4-EA652881A98D}" type="sibTrans" cxnId="{A1013F11-7633-455A-8A0D-9C2A2854490C}">
      <dgm:prSet/>
      <dgm:spPr/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</dgm:pt>
    <dgm:pt modelId="{761AD2DD-A818-45F0-A3D1-6166557F6E8C}" type="sibTrans" cxnId="{05B70D73-EAD3-4042-807D-F0E8F7047A7D}">
      <dgm:prSet/>
      <dgm:spPr/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</dgm:pt>
    <dgm:pt modelId="{DC4C36C7-E3BF-46C0-AE5D-DB822AB583CE}" type="sibTrans" cxnId="{A1934210-0621-45DD-879C-4503613134D3}">
      <dgm:prSet/>
      <dgm:spPr/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</dgm:pt>
    <dgm:pt modelId="{1240A2A9-5584-400E-92BD-03F812942576}" type="sibTrans" cxnId="{CBE81D4D-B10A-4E4C-B088-D5B25A375632}">
      <dgm:prSet/>
      <dgm:spPr/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</dgm:pt>
    <dgm:pt modelId="{64F21A1B-7552-4380-902E-6859374FF25E}" type="sibTrans" cxnId="{AC616546-8E4A-4F8D-A36D-E01E452DB7BC}">
      <dgm:prSet/>
      <dgm:spPr/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</dgm:pt>
    <dgm:pt modelId="{59A330CF-152C-4391-A64A-5B7673D1B0B3}" type="sibTrans" cxnId="{15D2EFA9-9CB5-4127-88C9-D4C744C0A986}">
      <dgm:prSet/>
      <dgm:spPr/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</dgm:pt>
    <dgm:pt modelId="{7F2E4A69-C5C7-4E4A-96DD-37CEA1D2D522}" type="sibTrans" cxnId="{4A729152-03B8-446B-8099-8E97D62545EA}">
      <dgm:prSet/>
      <dgm:spPr/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</dgm:pt>
    <dgm:pt modelId="{9725D55A-84A6-416F-B9C6-4F3D52C845F2}" type="sibTrans" cxnId="{D9BCAEBC-F2F3-4E18-A2EA-E5C56BE50FC5}">
      <dgm:prSet/>
      <dgm:spPr/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</dgm:pt>
    <dgm:pt modelId="{E2E91DC7-D935-4E8D-8898-B97010B2EB1B}" type="sibTrans" cxnId="{D119ED2E-9AF7-4B87-9EE6-1487891AB5CE}">
      <dgm:prSet/>
      <dgm:spPr/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</dgm:pt>
    <dgm:pt modelId="{097FE3E3-7034-4B10-B2E9-7796A8629541}" type="sibTrans" cxnId="{AA5939EA-8B36-4794-B4B1-22F181921930}">
      <dgm:prSet/>
      <dgm:spPr/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</dgm:pt>
    <dgm:pt modelId="{CD0921E8-4D75-4A6A-887A-0AF9533F69FC}" type="sibTrans" cxnId="{DC6B492B-E7B1-458C-9D66-D801F6D8801F}">
      <dgm:prSet/>
      <dgm:spPr/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</dgm:pt>
    <dgm:pt modelId="{5391E60A-542E-4079-8D44-105372E81AA1}" type="sibTrans" cxnId="{0C45FAAB-C2D7-43D7-BDAF-C8FC7825748B}">
      <dgm:prSet/>
      <dgm:spPr/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</dgm:pt>
    <dgm:pt modelId="{D2517F7E-36FC-4005-80B1-BA68F45D1011}" type="sibTrans" cxnId="{7B69C789-9CC4-4788-9F50-79914E970680}">
      <dgm:prSet/>
      <dgm:spPr/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</dgm:pt>
    <dgm:pt modelId="{2269711C-9997-461A-A80C-3A7BA7E5AE1D}" type="sibTrans" cxnId="{25DD866F-D600-44F3-8F11-E5136F4A5604}">
      <dgm:prSet/>
      <dgm:spPr/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</dgm:pt>
    <dgm:pt modelId="{79EBCF76-64BF-4FDC-B449-80776D127004}" type="sibTrans" cxnId="{48A92DD6-29A8-4483-9A7A-C20FA379C4C2}">
      <dgm:prSet/>
      <dgm:spPr/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</dgm:pt>
    <dgm:pt modelId="{7CB95FBE-9976-4D69-826D-B76AD2F71C60}" type="sibTrans" cxnId="{1C106D5D-106E-4BBE-BF82-BCC146E4A517}">
      <dgm:prSet/>
      <dgm:spPr/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</dgm:pt>
    <dgm:pt modelId="{BC7E092B-201A-4C8C-A510-601193BB52EA}" type="sibTrans" cxnId="{8DCF8209-E89C-4F61-9B18-AC30B6735022}">
      <dgm:prSet/>
      <dgm:spPr/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7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6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4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4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6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5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5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7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современного </a:t>
          </a:r>
          <a:r>
            <a:rPr lang="ru-RU" sz="2200" kern="1200" dirty="0" err="1">
              <a:latin typeface="Gill Sans Nova"/>
            </a:rPr>
            <a:t>микрофреймворка</a:t>
          </a:r>
          <a:r>
            <a:rPr lang="ru-RU" sz="2200" kern="1200" dirty="0">
              <a:latin typeface="Gill Sans Nova"/>
            </a:rPr>
            <a:t> </a:t>
          </a:r>
          <a:r>
            <a:rPr lang="ru-RU" sz="2200" kern="1200" dirty="0" err="1">
              <a:latin typeface="Gill Sans Nova"/>
            </a:rPr>
            <a:t>Flask</a:t>
          </a:r>
          <a:endParaRPr lang="ru-RU" sz="22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Заготовка </a:t>
          </a:r>
          <a:r>
            <a:rPr lang="ru-RU" sz="2200" kern="1200" dirty="0"/>
            <a:t>шаблонов HTML</a:t>
          </a:r>
          <a:r>
            <a:rPr lang="ru-RU" sz="2200" kern="1200" dirty="0">
              <a:latin typeface="Gill Sans Nova"/>
            </a:rPr>
            <a:t> для их последующего рендера</a:t>
          </a:r>
          <a:endParaRPr lang="ru-RU" sz="22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 </a:t>
          </a:r>
          <a:r>
            <a:rPr lang="ru-RU" sz="2200" kern="1200" dirty="0" err="1">
              <a:latin typeface="Gill Sans Nova"/>
            </a:rPr>
            <a:t>SQLAlchemy</a:t>
          </a:r>
          <a:r>
            <a:rPr lang="ru-RU" sz="2200" kern="1200" dirty="0">
              <a:latin typeface="Gill Sans Nova"/>
            </a:rPr>
            <a:t>, применяющую</a:t>
          </a:r>
          <a:r>
            <a:rPr lang="ru-RU" sz="22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Применение архитектурный</a:t>
          </a:r>
          <a:r>
            <a:rPr lang="ru-RU" sz="2200" kern="1200" dirty="0"/>
            <a:t> стиль взаимодействия </a:t>
          </a:r>
          <a:r>
            <a:rPr lang="ru-RU" sz="2200" kern="1200" dirty="0">
              <a:latin typeface="Gill Sans Nova"/>
            </a:rPr>
            <a:t>компонентов приложения REST</a:t>
          </a:r>
          <a:endParaRPr lang="ru-RU" sz="22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Программирование плеера HLS &lt;TODO&gt;</a:t>
          </a:r>
          <a:endParaRPr lang="ru-RU" sz="2200" kern="1200" dirty="0"/>
        </a:p>
      </dsp:txBody>
      <dsp:txXfrm>
        <a:off x="0" y="2486402"/>
        <a:ext cx="10515600" cy="621467"/>
      </dsp:txXfrm>
    </dsp:sp>
    <dsp:sp modelId="{2EC0E6D7-F7E1-4AAF-B0F5-7C41FEFE0FA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96C2-9F2E-44F3-832A-229FC081F208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API &lt;TODO&gt;</a:t>
          </a:r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Развертывание</a:t>
          </a:r>
          <a:r>
            <a:rPr lang="ru-RU" sz="2200" kern="1200" dirty="0"/>
            <a:t> и </a:t>
          </a:r>
          <a:r>
            <a:rPr lang="ru-RU" sz="2200" kern="1200" dirty="0">
              <a:latin typeface="Gill Sans Nova"/>
            </a:rPr>
            <a:t>запуск сайта</a:t>
          </a:r>
          <a:r>
            <a:rPr lang="ru-RU" sz="2200" kern="1200" dirty="0"/>
            <a:t> </a:t>
          </a:r>
          <a:r>
            <a:rPr lang="ru-RU" sz="2200" kern="1200" dirty="0">
              <a:latin typeface="Gill Sans Nova"/>
            </a:rPr>
            <a:t>на хостинге</a:t>
          </a:r>
          <a:endParaRPr lang="ru-RU" sz="22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Написать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Python </a:t>
            </a:r>
            <a:r>
              <a:rPr lang="en-US" sz="2000" dirty="0" err="1"/>
              <a:t>стриминговый</a:t>
            </a:r>
            <a:r>
              <a:rPr lang="en-US" sz="2000" dirty="0"/>
              <a:t> </a:t>
            </a:r>
            <a:r>
              <a:rPr lang="en-US" sz="2000" dirty="0" err="1"/>
              <a:t>сервис</a:t>
            </a:r>
            <a:r>
              <a:rPr lang="en-US" sz="2000" dirty="0"/>
              <a:t> </a:t>
            </a:r>
            <a:r>
              <a:rPr lang="en-US" sz="2000" dirty="0" err="1"/>
              <a:t>фильмов</a:t>
            </a:r>
            <a:r>
              <a:rPr lang="en-US" sz="2000" dirty="0"/>
              <a:t> и </a:t>
            </a:r>
            <a:r>
              <a:rPr lang="en-US" sz="2000" dirty="0" err="1"/>
              <a:t>сериалов</a:t>
            </a:r>
            <a:r>
              <a:rPr lang="en-US" sz="2000" dirty="0"/>
              <a:t>, </a:t>
            </a:r>
            <a:r>
              <a:rPr lang="en-US" sz="2000" dirty="0" err="1"/>
              <a:t>предоставляющий</a:t>
            </a:r>
            <a:r>
              <a:rPr lang="en-US" sz="2000" dirty="0"/>
              <a:t> </a:t>
            </a:r>
            <a:r>
              <a:rPr lang="en-US" sz="2000" dirty="0" err="1"/>
              <a:t>пользователям</a:t>
            </a:r>
            <a:r>
              <a:rPr lang="en-US" sz="2000" dirty="0"/>
              <a:t> </a:t>
            </a:r>
            <a:r>
              <a:rPr lang="en-US" sz="2000" dirty="0" err="1"/>
              <a:t>возможность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en-US" sz="2000" dirty="0"/>
              <a:t> и </a:t>
            </a:r>
            <a:r>
              <a:rPr lang="en-US" sz="2000" dirty="0" err="1"/>
              <a:t>смотреть</a:t>
            </a:r>
            <a:r>
              <a:rPr lang="en-US" sz="2000" dirty="0"/>
              <a:t>, </a:t>
            </a:r>
            <a:r>
              <a:rPr lang="en-US" sz="2000" dirty="0" err="1"/>
              <a:t>так</a:t>
            </a:r>
            <a:r>
              <a:rPr lang="en-US" sz="2000" dirty="0"/>
              <a:t> и </a:t>
            </a:r>
            <a:r>
              <a:rPr lang="en-US" sz="2000" dirty="0" err="1"/>
              <a:t>загружать</a:t>
            </a:r>
            <a:r>
              <a:rPr lang="en-US" sz="2000" dirty="0"/>
              <a:t> </a:t>
            </a:r>
            <a:r>
              <a:rPr lang="en-US" sz="2000" dirty="0" err="1"/>
              <a:t>свой</a:t>
            </a:r>
            <a:r>
              <a:rPr lang="en-US" sz="2000" dirty="0"/>
              <a:t> </a:t>
            </a:r>
            <a:r>
              <a:rPr lang="en-US" sz="2000" dirty="0" err="1"/>
              <a:t>медиаконтент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18439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en-US" sz="2400" dirty="0" err="1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en-US" sz="2400" dirty="0" err="1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скачиваемые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HTTP. </a:t>
            </a:r>
            <a:r>
              <a:rPr lang="en-US" sz="2400" dirty="0" err="1">
                <a:solidFill>
                  <a:srgbClr val="FFFFFF"/>
                </a:solidFill>
              </a:rPr>
              <a:t>Это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позволяет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при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просмотре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скачивать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полностью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весь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медиафайл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его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объем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может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быть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больше</a:t>
            </a:r>
            <a:r>
              <a:rPr lang="en-US" sz="2400" dirty="0">
                <a:solidFill>
                  <a:srgbClr val="FFFFFF"/>
                </a:solidFill>
              </a:rPr>
              <a:t> 10Гб!), а </a:t>
            </a:r>
            <a:r>
              <a:rPr lang="en-US" sz="2400" dirty="0" err="1">
                <a:solidFill>
                  <a:srgbClr val="FFFFFF"/>
                </a:solidFill>
              </a:rPr>
              <a:t>загружать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частям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мере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просмотра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клиентом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предыдущих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фрагментов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6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Проигрыватель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сайта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предоставляет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возможность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выбрать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качество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просматриваемого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клиентом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en-US" sz="2400" dirty="0" err="1">
                <a:solidFill>
                  <a:srgbClr val="FFFFFF"/>
                </a:solidFill>
              </a:rPr>
              <a:t>Каждое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представляет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из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себя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множество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одинаковых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медиафайлов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отличавшихся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разрешению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en-US" sz="2400" dirty="0" err="1">
                <a:solidFill>
                  <a:srgbClr val="FFFFFF"/>
                </a:solidFill>
              </a:rPr>
              <a:t>Их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объединяет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общий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плейлист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формата</a:t>
            </a:r>
            <a:r>
              <a:rPr lang="en-US" sz="2400" dirty="0">
                <a:solidFill>
                  <a:srgbClr val="FFFFFF"/>
                </a:solidFill>
              </a:rPr>
              <a:t> m3u8, </a:t>
            </a:r>
            <a:r>
              <a:rPr lang="en-US" sz="2400" dirty="0" err="1">
                <a:solidFill>
                  <a:srgbClr val="FFFFFF"/>
                </a:solidFill>
              </a:rPr>
              <a:t>который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направляет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проигрыватель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какие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файлы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загружать</a:t>
            </a:r>
            <a:r>
              <a:rPr lang="en-US" sz="2400" dirty="0">
                <a:solidFill>
                  <a:srgbClr val="FFFFFF"/>
                </a:solidFill>
              </a:rPr>
              <a:t> в </a:t>
            </a:r>
            <a:r>
              <a:rPr lang="en-US" sz="2400" dirty="0" err="1">
                <a:solidFill>
                  <a:srgbClr val="FFFFFF"/>
                </a:solidFill>
              </a:rPr>
              <a:t>зависимости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выбранного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разрешения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221221"/>
            <a:ext cx="11404241" cy="64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285</cp:revision>
  <dcterms:created xsi:type="dcterms:W3CDTF">2023-04-08T13:11:06Z</dcterms:created>
  <dcterms:modified xsi:type="dcterms:W3CDTF">2023-04-08T15:32:04Z</dcterms:modified>
</cp:coreProperties>
</file>