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6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3A67F-48E1-4CE3-A2B8-52E37820A5FD}" v="154" dt="2023-01-14T12:07:46.696"/>
    <p1510:client id="{FE7A270B-4FEA-447A-93D1-62FE52975ECC}" v="160" dt="2023-01-14T13:48:5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4D983-D908-4BC6-A607-99D951783A8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6F93ADB0-11AE-4682-AB85-FDC948FEF9F6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Текстуры и спрайты</a:t>
          </a:r>
          <a:endParaRPr lang="ru-RU" dirty="0"/>
        </a:p>
      </dgm:t>
    </dgm:pt>
    <dgm:pt modelId="{CBDBDAE5-BA74-4116-B992-E9E5F74E2254}" type="parTrans" cxnId="{476CD9E6-8FAF-4193-82E5-AE8FDCDB52F0}">
      <dgm:prSet/>
      <dgm:spPr/>
      <dgm:t>
        <a:bodyPr/>
        <a:lstStyle/>
        <a:p>
          <a:endParaRPr lang="ru-RU"/>
        </a:p>
      </dgm:t>
    </dgm:pt>
    <dgm:pt modelId="{FB7B1914-4EB7-41FD-88BC-8C85C93470E0}" type="sibTrans" cxnId="{476CD9E6-8FAF-4193-82E5-AE8FDCDB52F0}">
      <dgm:prSet/>
      <dgm:spPr/>
      <dgm:t>
        <a:bodyPr/>
        <a:lstStyle/>
        <a:p>
          <a:endParaRPr lang="ru-RU"/>
        </a:p>
      </dgm:t>
    </dgm:pt>
    <dgm:pt modelId="{6BE4830D-A3D4-4BBC-8A3D-B15D0B938261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Объединение всех тайлов в </a:t>
          </a:r>
          <a:r>
            <a:rPr lang="ru-RU" dirty="0" err="1">
              <a:latin typeface="Gill Sans Nova"/>
            </a:rPr>
            <a:t>тайлсеты</a:t>
          </a:r>
          <a:r>
            <a:rPr lang="ru-RU" dirty="0">
              <a:latin typeface="Gill Sans Nova"/>
            </a:rPr>
            <a:t> (</a:t>
          </a:r>
          <a:r>
            <a:rPr lang="ru-RU" dirty="0" err="1">
              <a:latin typeface="Gill Sans Nova"/>
            </a:rPr>
            <a:t>tilesets</a:t>
          </a:r>
          <a:r>
            <a:rPr lang="ru-RU" dirty="0">
              <a:latin typeface="Gill Sans Nova"/>
            </a:rPr>
            <a:t>);</a:t>
          </a:r>
          <a:endParaRPr lang="ru-RU" dirty="0"/>
        </a:p>
      </dgm:t>
    </dgm:pt>
    <dgm:pt modelId="{29508024-78A4-43A2-B17B-C2CAF1CB6FBB}" type="parTrans" cxnId="{5B0F4BC3-7222-4433-8D56-10C14D6DB956}">
      <dgm:prSet/>
      <dgm:spPr/>
      <dgm:t>
        <a:bodyPr/>
        <a:lstStyle/>
        <a:p>
          <a:endParaRPr lang="ru-RU"/>
        </a:p>
      </dgm:t>
    </dgm:pt>
    <dgm:pt modelId="{2B1296E9-3255-408C-AEF8-3F8476E653D6}" type="sibTrans" cxnId="{5B0F4BC3-7222-4433-8D56-10C14D6DB956}">
      <dgm:prSet/>
      <dgm:spPr/>
      <dgm:t>
        <a:bodyPr/>
        <a:lstStyle/>
        <a:p>
          <a:endParaRPr lang="ru-RU"/>
        </a:p>
      </dgm:t>
    </dgm:pt>
    <dgm:pt modelId="{C71E2AC4-CB2C-4415-9451-27302E36499F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Возможность создать спрайт, размеры которого превышают размер обычного тайла;</a:t>
          </a:r>
          <a:endParaRPr lang="ru-RU" dirty="0"/>
        </a:p>
      </dgm:t>
    </dgm:pt>
    <dgm:pt modelId="{F95437DF-2B9E-4982-8DD2-0B3F6CDCA08C}" type="parTrans" cxnId="{FBFF4594-C040-4FC6-8EA0-E7E0B695AEC1}">
      <dgm:prSet/>
      <dgm:spPr/>
      <dgm:t>
        <a:bodyPr/>
        <a:lstStyle/>
        <a:p>
          <a:endParaRPr lang="ru-RU"/>
        </a:p>
      </dgm:t>
    </dgm:pt>
    <dgm:pt modelId="{9F141ADC-1D14-4C20-8067-132DF272B35A}" type="sibTrans" cxnId="{FBFF4594-C040-4FC6-8EA0-E7E0B695AEC1}">
      <dgm:prSet/>
      <dgm:spPr/>
      <dgm:t>
        <a:bodyPr/>
        <a:lstStyle/>
        <a:p>
          <a:endParaRPr lang="ru-RU"/>
        </a:p>
      </dgm:t>
    </dgm:pt>
    <dgm:pt modelId="{3E3FA8D4-57B1-46B4-9BDC-E2DF058C0DAE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Карты</a:t>
          </a:r>
        </a:p>
      </dgm:t>
    </dgm:pt>
    <dgm:pt modelId="{5E35BDCA-D166-449E-9555-27AC0CAD2AB9}" type="parTrans" cxnId="{CBB07560-061C-437C-9455-DE242ABA9A7A}">
      <dgm:prSet/>
      <dgm:spPr/>
      <dgm:t>
        <a:bodyPr/>
        <a:lstStyle/>
        <a:p>
          <a:endParaRPr lang="ru-RU"/>
        </a:p>
      </dgm:t>
    </dgm:pt>
    <dgm:pt modelId="{B1C3793E-AF90-4850-AB8E-5DBC83BF6F3E}" type="sibTrans" cxnId="{CBB07560-061C-437C-9455-DE242ABA9A7A}">
      <dgm:prSet/>
      <dgm:spPr/>
      <dgm:t>
        <a:bodyPr/>
        <a:lstStyle/>
        <a:p>
          <a:endParaRPr lang="ru-RU"/>
        </a:p>
      </dgm:t>
    </dgm:pt>
    <dgm:pt modelId="{960CA56D-10A8-4358-8272-8233779F90F8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Хранение карт в формате .csv для сохранения и наглядности, и малого размера;</a:t>
          </a:r>
          <a:endParaRPr lang="ru-RU" dirty="0"/>
        </a:p>
      </dgm:t>
    </dgm:pt>
    <dgm:pt modelId="{FBC9A4D6-2D39-4202-A142-8520F8E8851C}" type="parTrans" cxnId="{4DA894BE-EE6F-4B1E-B46A-470BE6A6B4CF}">
      <dgm:prSet/>
      <dgm:spPr/>
      <dgm:t>
        <a:bodyPr/>
        <a:lstStyle/>
        <a:p>
          <a:endParaRPr lang="ru-RU"/>
        </a:p>
      </dgm:t>
    </dgm:pt>
    <dgm:pt modelId="{3CA566F8-059E-4FF9-92C5-4EAFC1202676}" type="sibTrans" cxnId="{4DA894BE-EE6F-4B1E-B46A-470BE6A6B4CF}">
      <dgm:prSet/>
      <dgm:spPr/>
      <dgm:t>
        <a:bodyPr/>
        <a:lstStyle/>
        <a:p>
          <a:endParaRPr lang="ru-RU"/>
        </a:p>
      </dgm:t>
    </dgm:pt>
    <dgm:pt modelId="{E2111619-58BC-47C9-ACE7-020A2715A196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Создание к каждой карте файла </a:t>
          </a:r>
          <a:r>
            <a:rPr lang="ru-RU" dirty="0" err="1">
              <a:latin typeface="Gill Sans Nova"/>
            </a:rPr>
            <a:t>mapname_cdata.json</a:t>
          </a:r>
          <a:r>
            <a:rPr lang="ru-RU" dirty="0">
              <a:latin typeface="Gill Sans Nova"/>
            </a:rPr>
            <a:t> для хранения информации о динамических объектах;</a:t>
          </a:r>
          <a:endParaRPr lang="ru-RU" dirty="0"/>
        </a:p>
      </dgm:t>
    </dgm:pt>
    <dgm:pt modelId="{B3CD0212-D352-47F0-8D72-48AD090973A4}" type="parTrans" cxnId="{5120A841-9226-4126-BF98-C72C68BB7B63}">
      <dgm:prSet/>
      <dgm:spPr/>
      <dgm:t>
        <a:bodyPr/>
        <a:lstStyle/>
        <a:p>
          <a:endParaRPr lang="ru-RU"/>
        </a:p>
      </dgm:t>
    </dgm:pt>
    <dgm:pt modelId="{3E0D8C58-537B-4369-919B-0D839AAFB4E2}" type="sibTrans" cxnId="{5120A841-9226-4126-BF98-C72C68BB7B63}">
      <dgm:prSet/>
      <dgm:spPr/>
      <dgm:t>
        <a:bodyPr/>
        <a:lstStyle/>
        <a:p>
          <a:endParaRPr lang="ru-RU"/>
        </a:p>
      </dgm:t>
    </dgm:pt>
    <dgm:pt modelId="{676D7AE6-82F0-4FF1-B1EC-CC081C768FBF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Звуки</a:t>
          </a:r>
          <a:endParaRPr lang="ru-RU" dirty="0"/>
        </a:p>
      </dgm:t>
    </dgm:pt>
    <dgm:pt modelId="{E330EE95-8F60-42EE-8BE7-C5D61CCF2722}" type="parTrans" cxnId="{5CD8ADEF-1B7F-4D96-A54E-7068B3B6469A}">
      <dgm:prSet/>
      <dgm:spPr/>
      <dgm:t>
        <a:bodyPr/>
        <a:lstStyle/>
        <a:p>
          <a:endParaRPr lang="ru-RU"/>
        </a:p>
      </dgm:t>
    </dgm:pt>
    <dgm:pt modelId="{EB6C4BB7-155E-455D-A297-7B5D1A2FB2AC}" type="sibTrans" cxnId="{5CD8ADEF-1B7F-4D96-A54E-7068B3B6469A}">
      <dgm:prSet/>
      <dgm:spPr/>
      <dgm:t>
        <a:bodyPr/>
        <a:lstStyle/>
        <a:p>
          <a:endParaRPr lang="ru-RU"/>
        </a:p>
      </dgm:t>
    </dgm:pt>
    <dgm:pt modelId="{217A4E5A-C817-4B06-B190-7936ADFB06D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Хранение аудиофайлов в формате .</a:t>
          </a:r>
          <a:r>
            <a:rPr lang="ru-RU" dirty="0" err="1">
              <a:latin typeface="Gill Sans Nova"/>
            </a:rPr>
            <a:t>ogg</a:t>
          </a:r>
          <a:r>
            <a:rPr lang="ru-RU" dirty="0">
              <a:latin typeface="Gill Sans Nova"/>
            </a:rPr>
            <a:t> по причине малого размера за счет повышенного сжатия;</a:t>
          </a:r>
          <a:endParaRPr lang="ru-RU" dirty="0"/>
        </a:p>
      </dgm:t>
    </dgm:pt>
    <dgm:pt modelId="{BAFBFDF3-9076-4DDC-88D8-01AE18001635}" type="parTrans" cxnId="{07627045-C203-406F-B830-FD02330791C2}">
      <dgm:prSet/>
      <dgm:spPr/>
      <dgm:t>
        <a:bodyPr/>
        <a:lstStyle/>
        <a:p>
          <a:endParaRPr lang="ru-RU"/>
        </a:p>
      </dgm:t>
    </dgm:pt>
    <dgm:pt modelId="{329007AD-0DB2-447E-9378-9527419C54A6}" type="sibTrans" cxnId="{07627045-C203-406F-B830-FD02330791C2}">
      <dgm:prSet/>
      <dgm:spPr/>
      <dgm:t>
        <a:bodyPr/>
        <a:lstStyle/>
        <a:p>
          <a:endParaRPr lang="ru-RU"/>
        </a:p>
      </dgm:t>
    </dgm:pt>
    <dgm:pt modelId="{F97CD585-A3F9-4CE1-8144-D785A1F1B093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Произведение звуков в динамическом диапазоне для полного погружения в игровой процесс;</a:t>
          </a:r>
        </a:p>
      </dgm:t>
    </dgm:pt>
    <dgm:pt modelId="{51DC1D83-BEA1-4EE4-9C4B-34CC9C91E3DD}" type="parTrans" cxnId="{4D6B5161-340A-4351-8F9F-F3358CB52A70}">
      <dgm:prSet/>
      <dgm:spPr/>
      <dgm:t>
        <a:bodyPr/>
        <a:lstStyle/>
        <a:p>
          <a:endParaRPr lang="ru-RU"/>
        </a:p>
      </dgm:t>
    </dgm:pt>
    <dgm:pt modelId="{261A95D8-7EA2-4030-9AC3-BA30F69BBA28}" type="sibTrans" cxnId="{4D6B5161-340A-4351-8F9F-F3358CB52A70}">
      <dgm:prSet/>
      <dgm:spPr/>
      <dgm:t>
        <a:bodyPr/>
        <a:lstStyle/>
        <a:p>
          <a:endParaRPr lang="ru-RU"/>
        </a:p>
      </dgm:t>
    </dgm:pt>
    <dgm:pt modelId="{7D8A7F27-D802-40B3-B863-D16005580C3C}">
      <dgm:prSet phldrT="[Текст]" phldr="0"/>
      <dgm:spPr/>
      <dgm:t>
        <a:bodyPr/>
        <a:lstStyle/>
        <a:p>
          <a:r>
            <a:rPr lang="ru-RU" dirty="0"/>
            <a:t>Хранение текстур в папке </a:t>
          </a:r>
          <a:r>
            <a:rPr lang="en-US" dirty="0"/>
            <a:t>textures </a:t>
          </a:r>
          <a:r>
            <a:rPr lang="ru-RU" dirty="0"/>
            <a:t>на </a:t>
          </a:r>
          <a:r>
            <a:rPr lang="ru-RU" dirty="0" err="1"/>
            <a:t>Яндекс.Диске</a:t>
          </a:r>
          <a:r>
            <a:rPr lang="ru-RU" dirty="0"/>
            <a:t>;</a:t>
          </a:r>
        </a:p>
      </dgm:t>
    </dgm:pt>
    <dgm:pt modelId="{2888EDE9-CE6A-43E4-AD0D-1C69DCBF3FFC}" type="parTrans" cxnId="{C5740203-BF25-4296-9405-72A23A4C78BF}">
      <dgm:prSet/>
      <dgm:spPr/>
      <dgm:t>
        <a:bodyPr/>
        <a:lstStyle/>
        <a:p>
          <a:endParaRPr lang="ru-RU"/>
        </a:p>
      </dgm:t>
    </dgm:pt>
    <dgm:pt modelId="{34B2FC28-823F-404E-A97A-465CB509C71C}" type="sibTrans" cxnId="{C5740203-BF25-4296-9405-72A23A4C78BF}">
      <dgm:prSet/>
      <dgm:spPr/>
      <dgm:t>
        <a:bodyPr/>
        <a:lstStyle/>
        <a:p>
          <a:endParaRPr lang="ru-RU"/>
        </a:p>
      </dgm:t>
    </dgm:pt>
    <dgm:pt modelId="{EDDFA8F6-B08A-4D63-85A5-7446528D085C}">
      <dgm:prSet phldrT="[Текст]" phldr="0"/>
      <dgm:spPr/>
      <dgm:t>
        <a:bodyPr/>
        <a:lstStyle/>
        <a:p>
          <a:r>
            <a:rPr lang="ru-RU" dirty="0"/>
            <a:t>Хранение карт в папке </a:t>
          </a:r>
          <a:r>
            <a:rPr lang="en-US" dirty="0"/>
            <a:t>maps </a:t>
          </a:r>
          <a:r>
            <a:rPr lang="ru-RU" dirty="0"/>
            <a:t>на </a:t>
          </a:r>
          <a:r>
            <a:rPr lang="ru-RU" dirty="0" err="1"/>
            <a:t>Яндекс.Диске</a:t>
          </a:r>
          <a:endParaRPr lang="ru-RU" dirty="0"/>
        </a:p>
      </dgm:t>
    </dgm:pt>
    <dgm:pt modelId="{9C4ED4AF-BFC6-475D-B914-84F5C3C0010E}" type="parTrans" cxnId="{90093393-49A2-4FDD-8DB0-407C1C785ADB}">
      <dgm:prSet/>
      <dgm:spPr/>
      <dgm:t>
        <a:bodyPr/>
        <a:lstStyle/>
        <a:p>
          <a:endParaRPr lang="ru-RU"/>
        </a:p>
      </dgm:t>
    </dgm:pt>
    <dgm:pt modelId="{4333F6F8-54AB-4F91-8112-701866199B86}" type="sibTrans" cxnId="{90093393-49A2-4FDD-8DB0-407C1C785ADB}">
      <dgm:prSet/>
      <dgm:spPr/>
      <dgm:t>
        <a:bodyPr/>
        <a:lstStyle/>
        <a:p>
          <a:endParaRPr lang="ru-RU"/>
        </a:p>
      </dgm:t>
    </dgm:pt>
    <dgm:pt modelId="{C8FB0D8F-BB8F-4BB6-A9C2-8E3553EEED29}">
      <dgm:prSet phldr="0"/>
      <dgm:spPr/>
      <dgm:t>
        <a:bodyPr/>
        <a:lstStyle/>
        <a:p>
          <a:r>
            <a:rPr lang="ru-RU" dirty="0"/>
            <a:t>Хранение звуков в папке </a:t>
          </a:r>
          <a:r>
            <a:rPr lang="en-US" dirty="0"/>
            <a:t>sounds </a:t>
          </a:r>
          <a:r>
            <a:rPr lang="ru-RU" dirty="0"/>
            <a:t>на </a:t>
          </a:r>
          <a:r>
            <a:rPr lang="ru-RU" dirty="0" err="1"/>
            <a:t>Яндекс.Диске</a:t>
          </a:r>
          <a:r>
            <a:rPr lang="ru-RU" dirty="0"/>
            <a:t>.</a:t>
          </a:r>
          <a:endParaRPr lang="ru-RU" dirty="0">
            <a:latin typeface="Gill Sans Nova"/>
          </a:endParaRPr>
        </a:p>
      </dgm:t>
    </dgm:pt>
    <dgm:pt modelId="{B07C59E5-D905-4512-9F6F-E34DE4CED045}" type="parTrans" cxnId="{70CD3794-C09A-4003-A328-ED082C739E46}">
      <dgm:prSet/>
      <dgm:spPr/>
      <dgm:t>
        <a:bodyPr/>
        <a:lstStyle/>
        <a:p>
          <a:endParaRPr lang="ru-RU"/>
        </a:p>
      </dgm:t>
    </dgm:pt>
    <dgm:pt modelId="{498D908F-084A-4E6B-A36F-52ED981995CA}" type="sibTrans" cxnId="{70CD3794-C09A-4003-A328-ED082C739E46}">
      <dgm:prSet/>
      <dgm:spPr/>
      <dgm:t>
        <a:bodyPr/>
        <a:lstStyle/>
        <a:p>
          <a:endParaRPr lang="ru-RU"/>
        </a:p>
      </dgm:t>
    </dgm:pt>
    <dgm:pt modelId="{71F58AEA-5214-4B54-85E1-54DEAF2ECE7B}">
      <dgm:prSet phldrT="[Текст]" phldr="0"/>
      <dgm:spPr/>
      <dgm:t>
        <a:bodyPr/>
        <a:lstStyle/>
        <a:p>
          <a:pPr rtl="0"/>
          <a:r>
            <a:rPr lang="ru-RU" dirty="0"/>
            <a:t>Разделение спрайтов по иерархии (см. след. слайд);</a:t>
          </a:r>
        </a:p>
      </dgm:t>
    </dgm:pt>
    <dgm:pt modelId="{283AD7A4-71B0-4ED5-8C47-D46CEB00463E}" type="parTrans" cxnId="{97338ACC-DA46-43B1-8896-CB4A2F320EEE}">
      <dgm:prSet/>
      <dgm:spPr/>
      <dgm:t>
        <a:bodyPr/>
        <a:lstStyle/>
        <a:p>
          <a:endParaRPr lang="ru-RU"/>
        </a:p>
      </dgm:t>
    </dgm:pt>
    <dgm:pt modelId="{531F3DBF-BC7B-453C-A147-3F0B874CAA54}" type="sibTrans" cxnId="{97338ACC-DA46-43B1-8896-CB4A2F320EEE}">
      <dgm:prSet/>
      <dgm:spPr/>
      <dgm:t>
        <a:bodyPr/>
        <a:lstStyle/>
        <a:p>
          <a:endParaRPr lang="ru-RU"/>
        </a:p>
      </dgm:t>
    </dgm:pt>
    <dgm:pt modelId="{A7975F60-3B39-474B-BC51-4419AEADC1A9}" type="pres">
      <dgm:prSet presAssocID="{44E4D983-D908-4BC6-A607-99D951783A86}" presName="Name0" presStyleCnt="0">
        <dgm:presLayoutVars>
          <dgm:dir/>
          <dgm:animLvl val="lvl"/>
          <dgm:resizeHandles val="exact"/>
        </dgm:presLayoutVars>
      </dgm:prSet>
      <dgm:spPr/>
    </dgm:pt>
    <dgm:pt modelId="{AA190D11-3560-4D52-85A4-767D9F593460}" type="pres">
      <dgm:prSet presAssocID="{6F93ADB0-11AE-4682-AB85-FDC948FEF9F6}" presName="composite" presStyleCnt="0"/>
      <dgm:spPr/>
    </dgm:pt>
    <dgm:pt modelId="{AE950A54-2042-4FCB-9BA1-5736FB3C28CF}" type="pres">
      <dgm:prSet presAssocID="{6F93ADB0-11AE-4682-AB85-FDC948FEF9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9C27B0B-3579-4667-912D-4E9662F56DE9}" type="pres">
      <dgm:prSet presAssocID="{6F93ADB0-11AE-4682-AB85-FDC948FEF9F6}" presName="desTx" presStyleLbl="alignAccFollowNode1" presStyleIdx="0" presStyleCnt="3">
        <dgm:presLayoutVars>
          <dgm:bulletEnabled val="1"/>
        </dgm:presLayoutVars>
      </dgm:prSet>
      <dgm:spPr/>
    </dgm:pt>
    <dgm:pt modelId="{56345FC8-9E8C-43AE-844E-779279C0C44A}" type="pres">
      <dgm:prSet presAssocID="{FB7B1914-4EB7-41FD-88BC-8C85C93470E0}" presName="space" presStyleCnt="0"/>
      <dgm:spPr/>
    </dgm:pt>
    <dgm:pt modelId="{92F77A8C-63CE-4EA1-9F04-7BE698629B7F}" type="pres">
      <dgm:prSet presAssocID="{3E3FA8D4-57B1-46B4-9BDC-E2DF058C0DAE}" presName="composite" presStyleCnt="0"/>
      <dgm:spPr/>
    </dgm:pt>
    <dgm:pt modelId="{E48D4FB2-E49F-4D9F-BE0C-48F3D042EC4C}" type="pres">
      <dgm:prSet presAssocID="{3E3FA8D4-57B1-46B4-9BDC-E2DF058C0DA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F8BDE13-8F40-4166-A9A8-3B7A11D1FF93}" type="pres">
      <dgm:prSet presAssocID="{3E3FA8D4-57B1-46B4-9BDC-E2DF058C0DAE}" presName="desTx" presStyleLbl="alignAccFollowNode1" presStyleIdx="1" presStyleCnt="3">
        <dgm:presLayoutVars>
          <dgm:bulletEnabled val="1"/>
        </dgm:presLayoutVars>
      </dgm:prSet>
      <dgm:spPr/>
    </dgm:pt>
    <dgm:pt modelId="{B527145C-7222-4952-BD0C-7FF55925C07E}" type="pres">
      <dgm:prSet presAssocID="{B1C3793E-AF90-4850-AB8E-5DBC83BF6F3E}" presName="space" presStyleCnt="0"/>
      <dgm:spPr/>
    </dgm:pt>
    <dgm:pt modelId="{87E1069F-D56F-4110-A327-085F0B7A47E3}" type="pres">
      <dgm:prSet presAssocID="{676D7AE6-82F0-4FF1-B1EC-CC081C768FBF}" presName="composite" presStyleCnt="0"/>
      <dgm:spPr/>
    </dgm:pt>
    <dgm:pt modelId="{7F22178E-0789-4FB6-B361-57D2ABC7CA35}" type="pres">
      <dgm:prSet presAssocID="{676D7AE6-82F0-4FF1-B1EC-CC081C768F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97CE63F-3B3A-4F31-87F5-C484C7F61CB9}" type="pres">
      <dgm:prSet presAssocID="{676D7AE6-82F0-4FF1-B1EC-CC081C768FB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740203-BF25-4296-9405-72A23A4C78BF}" srcId="{6F93ADB0-11AE-4682-AB85-FDC948FEF9F6}" destId="{7D8A7F27-D802-40B3-B863-D16005580C3C}" srcOrd="3" destOrd="0" parTransId="{2888EDE9-CE6A-43E4-AD0D-1C69DCBF3FFC}" sibTransId="{34B2FC28-823F-404E-A97A-465CB509C71C}"/>
    <dgm:cxn modelId="{820F230B-E096-4907-B247-64BE7908A92D}" type="presOf" srcId="{C8FB0D8F-BB8F-4BB6-A9C2-8E3553EEED29}" destId="{C97CE63F-3B3A-4F31-87F5-C484C7F61CB9}" srcOrd="0" destOrd="2" presId="urn:microsoft.com/office/officeart/2005/8/layout/hList1"/>
    <dgm:cxn modelId="{6BEFBB0E-B17A-44DD-B1EC-D60D1D3EC8A6}" type="presOf" srcId="{E2111619-58BC-47C9-ACE7-020A2715A196}" destId="{9F8BDE13-8F40-4166-A9A8-3B7A11D1FF93}" srcOrd="0" destOrd="1" presId="urn:microsoft.com/office/officeart/2005/8/layout/hList1"/>
    <dgm:cxn modelId="{C1EB4F19-1826-4A6A-8885-48CDB732AC9E}" type="presOf" srcId="{960CA56D-10A8-4358-8272-8233779F90F8}" destId="{9F8BDE13-8F40-4166-A9A8-3B7A11D1FF93}" srcOrd="0" destOrd="0" presId="urn:microsoft.com/office/officeart/2005/8/layout/hList1"/>
    <dgm:cxn modelId="{4CA73C1B-2A81-4FFA-80D7-667EE3BDB99F}" type="presOf" srcId="{217A4E5A-C817-4B06-B190-7936ADFB06D7}" destId="{C97CE63F-3B3A-4F31-87F5-C484C7F61CB9}" srcOrd="0" destOrd="0" presId="urn:microsoft.com/office/officeart/2005/8/layout/hList1"/>
    <dgm:cxn modelId="{8B634F1C-0D45-4565-B6AC-CA2267970877}" type="presOf" srcId="{C71E2AC4-CB2C-4415-9451-27302E36499F}" destId="{49C27B0B-3579-4667-912D-4E9662F56DE9}" srcOrd="0" destOrd="1" presId="urn:microsoft.com/office/officeart/2005/8/layout/hList1"/>
    <dgm:cxn modelId="{CBB07560-061C-437C-9455-DE242ABA9A7A}" srcId="{44E4D983-D908-4BC6-A607-99D951783A86}" destId="{3E3FA8D4-57B1-46B4-9BDC-E2DF058C0DAE}" srcOrd="1" destOrd="0" parTransId="{5E35BDCA-D166-449E-9555-27AC0CAD2AB9}" sibTransId="{B1C3793E-AF90-4850-AB8E-5DBC83BF6F3E}"/>
    <dgm:cxn modelId="{4D6B5161-340A-4351-8F9F-F3358CB52A70}" srcId="{676D7AE6-82F0-4FF1-B1EC-CC081C768FBF}" destId="{F97CD585-A3F9-4CE1-8144-D785A1F1B093}" srcOrd="1" destOrd="0" parTransId="{51DC1D83-BEA1-4EE4-9C4B-34CC9C91E3DD}" sibTransId="{261A95D8-7EA2-4030-9AC3-BA30F69BBA28}"/>
    <dgm:cxn modelId="{5120A841-9226-4126-BF98-C72C68BB7B63}" srcId="{3E3FA8D4-57B1-46B4-9BDC-E2DF058C0DAE}" destId="{E2111619-58BC-47C9-ACE7-020A2715A196}" srcOrd="1" destOrd="0" parTransId="{B3CD0212-D352-47F0-8D72-48AD090973A4}" sibTransId="{3E0D8C58-537B-4369-919B-0D839AAFB4E2}"/>
    <dgm:cxn modelId="{07627045-C203-406F-B830-FD02330791C2}" srcId="{676D7AE6-82F0-4FF1-B1EC-CC081C768FBF}" destId="{217A4E5A-C817-4B06-B190-7936ADFB06D7}" srcOrd="0" destOrd="0" parTransId="{BAFBFDF3-9076-4DDC-88D8-01AE18001635}" sibTransId="{329007AD-0DB2-447E-9378-9527419C54A6}"/>
    <dgm:cxn modelId="{B64B1D67-E02D-4A9D-B443-EAB7AFE27584}" type="presOf" srcId="{EDDFA8F6-B08A-4D63-85A5-7446528D085C}" destId="{9F8BDE13-8F40-4166-A9A8-3B7A11D1FF93}" srcOrd="0" destOrd="2" presId="urn:microsoft.com/office/officeart/2005/8/layout/hList1"/>
    <dgm:cxn modelId="{C2F7A273-CE71-4A50-A080-91DD6A068E73}" type="presOf" srcId="{6F93ADB0-11AE-4682-AB85-FDC948FEF9F6}" destId="{AE950A54-2042-4FCB-9BA1-5736FB3C28CF}" srcOrd="0" destOrd="0" presId="urn:microsoft.com/office/officeart/2005/8/layout/hList1"/>
    <dgm:cxn modelId="{6E28E977-A07F-4619-ADAF-76AC9A8B04BA}" type="presOf" srcId="{3E3FA8D4-57B1-46B4-9BDC-E2DF058C0DAE}" destId="{E48D4FB2-E49F-4D9F-BE0C-48F3D042EC4C}" srcOrd="0" destOrd="0" presId="urn:microsoft.com/office/officeart/2005/8/layout/hList1"/>
    <dgm:cxn modelId="{F3219358-A21A-46C8-B83B-E927F18B09EA}" type="presOf" srcId="{676D7AE6-82F0-4FF1-B1EC-CC081C768FBF}" destId="{7F22178E-0789-4FB6-B361-57D2ABC7CA35}" srcOrd="0" destOrd="0" presId="urn:microsoft.com/office/officeart/2005/8/layout/hList1"/>
    <dgm:cxn modelId="{6DF1307C-E224-4B3D-B85C-EC3C16B3E33C}" type="presOf" srcId="{71F58AEA-5214-4B54-85E1-54DEAF2ECE7B}" destId="{49C27B0B-3579-4667-912D-4E9662F56DE9}" srcOrd="0" destOrd="2" presId="urn:microsoft.com/office/officeart/2005/8/layout/hList1"/>
    <dgm:cxn modelId="{90093393-49A2-4FDD-8DB0-407C1C785ADB}" srcId="{3E3FA8D4-57B1-46B4-9BDC-E2DF058C0DAE}" destId="{EDDFA8F6-B08A-4D63-85A5-7446528D085C}" srcOrd="2" destOrd="0" parTransId="{9C4ED4AF-BFC6-475D-B914-84F5C3C0010E}" sibTransId="{4333F6F8-54AB-4F91-8112-701866199B86}"/>
    <dgm:cxn modelId="{70CD3794-C09A-4003-A328-ED082C739E46}" srcId="{676D7AE6-82F0-4FF1-B1EC-CC081C768FBF}" destId="{C8FB0D8F-BB8F-4BB6-A9C2-8E3553EEED29}" srcOrd="2" destOrd="0" parTransId="{B07C59E5-D905-4512-9F6F-E34DE4CED045}" sibTransId="{498D908F-084A-4E6B-A36F-52ED981995CA}"/>
    <dgm:cxn modelId="{FBFF4594-C040-4FC6-8EA0-E7E0B695AEC1}" srcId="{6F93ADB0-11AE-4682-AB85-FDC948FEF9F6}" destId="{C71E2AC4-CB2C-4415-9451-27302E36499F}" srcOrd="1" destOrd="0" parTransId="{F95437DF-2B9E-4982-8DD2-0B3F6CDCA08C}" sibTransId="{9F141ADC-1D14-4C20-8067-132DF272B35A}"/>
    <dgm:cxn modelId="{4DA894BE-EE6F-4B1E-B46A-470BE6A6B4CF}" srcId="{3E3FA8D4-57B1-46B4-9BDC-E2DF058C0DAE}" destId="{960CA56D-10A8-4358-8272-8233779F90F8}" srcOrd="0" destOrd="0" parTransId="{FBC9A4D6-2D39-4202-A142-8520F8E8851C}" sibTransId="{3CA566F8-059E-4FF9-92C5-4EAFC1202676}"/>
    <dgm:cxn modelId="{47E534C0-9DC2-4D6B-8E74-C55E19947CA7}" type="presOf" srcId="{F97CD585-A3F9-4CE1-8144-D785A1F1B093}" destId="{C97CE63F-3B3A-4F31-87F5-C484C7F61CB9}" srcOrd="0" destOrd="1" presId="urn:microsoft.com/office/officeart/2005/8/layout/hList1"/>
    <dgm:cxn modelId="{5B0F4BC3-7222-4433-8D56-10C14D6DB956}" srcId="{6F93ADB0-11AE-4682-AB85-FDC948FEF9F6}" destId="{6BE4830D-A3D4-4BBC-8A3D-B15D0B938261}" srcOrd="0" destOrd="0" parTransId="{29508024-78A4-43A2-B17B-C2CAF1CB6FBB}" sibTransId="{2B1296E9-3255-408C-AEF8-3F8476E653D6}"/>
    <dgm:cxn modelId="{97338ACC-DA46-43B1-8896-CB4A2F320EEE}" srcId="{6F93ADB0-11AE-4682-AB85-FDC948FEF9F6}" destId="{71F58AEA-5214-4B54-85E1-54DEAF2ECE7B}" srcOrd="2" destOrd="0" parTransId="{283AD7A4-71B0-4ED5-8C47-D46CEB00463E}" sibTransId="{531F3DBF-BC7B-453C-A147-3F0B874CAA54}"/>
    <dgm:cxn modelId="{8B9A0CD3-C4FB-46E9-B87B-C1DEC0ADDC31}" type="presOf" srcId="{44E4D983-D908-4BC6-A607-99D951783A86}" destId="{A7975F60-3B39-474B-BC51-4419AEADC1A9}" srcOrd="0" destOrd="0" presId="urn:microsoft.com/office/officeart/2005/8/layout/hList1"/>
    <dgm:cxn modelId="{D0DACCE0-771F-4A11-9AF7-FEBC561886B7}" type="presOf" srcId="{7D8A7F27-D802-40B3-B863-D16005580C3C}" destId="{49C27B0B-3579-4667-912D-4E9662F56DE9}" srcOrd="0" destOrd="3" presId="urn:microsoft.com/office/officeart/2005/8/layout/hList1"/>
    <dgm:cxn modelId="{476CD9E6-8FAF-4193-82E5-AE8FDCDB52F0}" srcId="{44E4D983-D908-4BC6-A607-99D951783A86}" destId="{6F93ADB0-11AE-4682-AB85-FDC948FEF9F6}" srcOrd="0" destOrd="0" parTransId="{CBDBDAE5-BA74-4116-B992-E9E5F74E2254}" sibTransId="{FB7B1914-4EB7-41FD-88BC-8C85C93470E0}"/>
    <dgm:cxn modelId="{5CD8ADEF-1B7F-4D96-A54E-7068B3B6469A}" srcId="{44E4D983-D908-4BC6-A607-99D951783A86}" destId="{676D7AE6-82F0-4FF1-B1EC-CC081C768FBF}" srcOrd="2" destOrd="0" parTransId="{E330EE95-8F60-42EE-8BE7-C5D61CCF2722}" sibTransId="{EB6C4BB7-155E-455D-A297-7B5D1A2FB2AC}"/>
    <dgm:cxn modelId="{5892B4F3-9DC0-4ACD-A7F4-D5D9C58916AB}" type="presOf" srcId="{6BE4830D-A3D4-4BBC-8A3D-B15D0B938261}" destId="{49C27B0B-3579-4667-912D-4E9662F56DE9}" srcOrd="0" destOrd="0" presId="urn:microsoft.com/office/officeart/2005/8/layout/hList1"/>
    <dgm:cxn modelId="{EF19021A-010D-4F90-BB54-092FACDE8C21}" type="presParOf" srcId="{A7975F60-3B39-474B-BC51-4419AEADC1A9}" destId="{AA190D11-3560-4D52-85A4-767D9F593460}" srcOrd="0" destOrd="0" presId="urn:microsoft.com/office/officeart/2005/8/layout/hList1"/>
    <dgm:cxn modelId="{B83FB22A-BCE8-47D7-90D6-F9CDC1306A8B}" type="presParOf" srcId="{AA190D11-3560-4D52-85A4-767D9F593460}" destId="{AE950A54-2042-4FCB-9BA1-5736FB3C28CF}" srcOrd="0" destOrd="0" presId="urn:microsoft.com/office/officeart/2005/8/layout/hList1"/>
    <dgm:cxn modelId="{9308A17E-A61E-4960-B0AB-57A22E67FF04}" type="presParOf" srcId="{AA190D11-3560-4D52-85A4-767D9F593460}" destId="{49C27B0B-3579-4667-912D-4E9662F56DE9}" srcOrd="1" destOrd="0" presId="urn:microsoft.com/office/officeart/2005/8/layout/hList1"/>
    <dgm:cxn modelId="{061DF54C-47FF-4FCA-A512-26989FB3300C}" type="presParOf" srcId="{A7975F60-3B39-474B-BC51-4419AEADC1A9}" destId="{56345FC8-9E8C-43AE-844E-779279C0C44A}" srcOrd="1" destOrd="0" presId="urn:microsoft.com/office/officeart/2005/8/layout/hList1"/>
    <dgm:cxn modelId="{48C6315C-BBF9-4475-8F94-EF24716EF297}" type="presParOf" srcId="{A7975F60-3B39-474B-BC51-4419AEADC1A9}" destId="{92F77A8C-63CE-4EA1-9F04-7BE698629B7F}" srcOrd="2" destOrd="0" presId="urn:microsoft.com/office/officeart/2005/8/layout/hList1"/>
    <dgm:cxn modelId="{35738AD7-6D96-4101-A0AC-EF8B62D3C598}" type="presParOf" srcId="{92F77A8C-63CE-4EA1-9F04-7BE698629B7F}" destId="{E48D4FB2-E49F-4D9F-BE0C-48F3D042EC4C}" srcOrd="0" destOrd="0" presId="urn:microsoft.com/office/officeart/2005/8/layout/hList1"/>
    <dgm:cxn modelId="{CB7E62BD-34EE-40F1-B7B8-B5E7AB7E33C4}" type="presParOf" srcId="{92F77A8C-63CE-4EA1-9F04-7BE698629B7F}" destId="{9F8BDE13-8F40-4166-A9A8-3B7A11D1FF93}" srcOrd="1" destOrd="0" presId="urn:microsoft.com/office/officeart/2005/8/layout/hList1"/>
    <dgm:cxn modelId="{16C2307B-8767-4B5B-B417-D50518A0CCD7}" type="presParOf" srcId="{A7975F60-3B39-474B-BC51-4419AEADC1A9}" destId="{B527145C-7222-4952-BD0C-7FF55925C07E}" srcOrd="3" destOrd="0" presId="urn:microsoft.com/office/officeart/2005/8/layout/hList1"/>
    <dgm:cxn modelId="{5443CCB8-571D-494A-B655-3892D77396C3}" type="presParOf" srcId="{A7975F60-3B39-474B-BC51-4419AEADC1A9}" destId="{87E1069F-D56F-4110-A327-085F0B7A47E3}" srcOrd="4" destOrd="0" presId="urn:microsoft.com/office/officeart/2005/8/layout/hList1"/>
    <dgm:cxn modelId="{D9EC01D1-11DD-4AB3-BBFA-50305863BBA8}" type="presParOf" srcId="{87E1069F-D56F-4110-A327-085F0B7A47E3}" destId="{7F22178E-0789-4FB6-B361-57D2ABC7CA35}" srcOrd="0" destOrd="0" presId="urn:microsoft.com/office/officeart/2005/8/layout/hList1"/>
    <dgm:cxn modelId="{BA1CEEC9-584E-41E4-8FF3-CB118EEBF9A5}" type="presParOf" srcId="{87E1069F-D56F-4110-A327-085F0B7A47E3}" destId="{C97CE63F-3B3A-4F31-87F5-C484C7F61C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A6337-CA29-4D23-BA51-04F4E615622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928889D-1B78-46C5-A609-5D03B6209835}">
      <dgm:prSet phldrT="[Текст]"/>
      <dgm:spPr/>
      <dgm:t>
        <a:bodyPr/>
        <a:lstStyle/>
        <a:p>
          <a:r>
            <a:rPr lang="ru-RU" dirty="0"/>
            <a:t>Объект</a:t>
          </a:r>
        </a:p>
      </dgm:t>
    </dgm:pt>
    <dgm:pt modelId="{8062355F-4196-4CB7-AA1B-C066BEE6E4E3}" type="parTrans" cxnId="{B829C3DB-32B8-4D09-8B75-A3889D79507F}">
      <dgm:prSet/>
      <dgm:spPr/>
      <dgm:t>
        <a:bodyPr/>
        <a:lstStyle/>
        <a:p>
          <a:endParaRPr lang="ru-RU"/>
        </a:p>
      </dgm:t>
    </dgm:pt>
    <dgm:pt modelId="{DF3AE60A-B483-4DCD-9832-C916D7650D34}" type="sibTrans" cxnId="{B829C3DB-32B8-4D09-8B75-A3889D79507F}">
      <dgm:prSet/>
      <dgm:spPr/>
      <dgm:t>
        <a:bodyPr/>
        <a:lstStyle/>
        <a:p>
          <a:endParaRPr lang="ru-RU"/>
        </a:p>
      </dgm:t>
    </dgm:pt>
    <dgm:pt modelId="{5CACB08F-B044-4F0F-8C2E-700BA7A72875}">
      <dgm:prSet phldrT="[Текст]"/>
      <dgm:spPr/>
      <dgm:t>
        <a:bodyPr/>
        <a:lstStyle/>
        <a:p>
          <a:r>
            <a:rPr lang="ru-RU" dirty="0"/>
            <a:t>Динамический (обновляющийся)</a:t>
          </a:r>
        </a:p>
      </dgm:t>
    </dgm:pt>
    <dgm:pt modelId="{53FB3260-AF67-4709-A67C-2F785C9FBB37}" type="parTrans" cxnId="{C6F4F131-8A73-40E1-AB59-382CC3A86035}">
      <dgm:prSet/>
      <dgm:spPr/>
      <dgm:t>
        <a:bodyPr/>
        <a:lstStyle/>
        <a:p>
          <a:endParaRPr lang="ru-RU"/>
        </a:p>
      </dgm:t>
    </dgm:pt>
    <dgm:pt modelId="{70F453EF-FC2E-42D2-8083-494C028C01AF}" type="sibTrans" cxnId="{C6F4F131-8A73-40E1-AB59-382CC3A86035}">
      <dgm:prSet/>
      <dgm:spPr/>
      <dgm:t>
        <a:bodyPr/>
        <a:lstStyle/>
        <a:p>
          <a:endParaRPr lang="ru-RU"/>
        </a:p>
      </dgm:t>
    </dgm:pt>
    <dgm:pt modelId="{CFB03D62-9686-46A6-BF85-4393D9D13156}">
      <dgm:prSet phldrT="[Текст]"/>
      <dgm:spPr/>
      <dgm:t>
        <a:bodyPr/>
        <a:lstStyle/>
        <a:p>
          <a:r>
            <a:rPr lang="ru-RU" dirty="0"/>
            <a:t>Интерактивный</a:t>
          </a:r>
        </a:p>
      </dgm:t>
    </dgm:pt>
    <dgm:pt modelId="{3C0D15BC-639E-4403-A30C-6ED16797F81A}" type="parTrans" cxnId="{73CB6F19-C43B-4815-9BCC-E5DBE7E422CE}">
      <dgm:prSet/>
      <dgm:spPr/>
      <dgm:t>
        <a:bodyPr/>
        <a:lstStyle/>
        <a:p>
          <a:endParaRPr lang="ru-RU"/>
        </a:p>
      </dgm:t>
    </dgm:pt>
    <dgm:pt modelId="{0626CC0D-D8D4-49B5-AAC1-8E470134A7F9}" type="sibTrans" cxnId="{73CB6F19-C43B-4815-9BCC-E5DBE7E422CE}">
      <dgm:prSet/>
      <dgm:spPr/>
      <dgm:t>
        <a:bodyPr/>
        <a:lstStyle/>
        <a:p>
          <a:endParaRPr lang="ru-RU"/>
        </a:p>
      </dgm:t>
    </dgm:pt>
    <dgm:pt modelId="{07A3CACA-9D42-4E6A-A81C-297F12CB62FA}">
      <dgm:prSet phldrT="[Текст]"/>
      <dgm:spPr/>
      <dgm:t>
        <a:bodyPr/>
        <a:lstStyle/>
        <a:p>
          <a:r>
            <a:rPr lang="ru-RU" dirty="0"/>
            <a:t>Собираемый</a:t>
          </a:r>
        </a:p>
      </dgm:t>
    </dgm:pt>
    <dgm:pt modelId="{0F6DF366-4450-41F0-AAFB-F33CD85AE76F}" type="parTrans" cxnId="{C1141E52-FA6B-40F7-B2D6-7CF9CC3726A1}">
      <dgm:prSet/>
      <dgm:spPr/>
      <dgm:t>
        <a:bodyPr/>
        <a:lstStyle/>
        <a:p>
          <a:endParaRPr lang="ru-RU"/>
        </a:p>
      </dgm:t>
    </dgm:pt>
    <dgm:pt modelId="{9C8D376C-9995-4B26-993F-0AC0C7CE7BF0}" type="sibTrans" cxnId="{C1141E52-FA6B-40F7-B2D6-7CF9CC3726A1}">
      <dgm:prSet/>
      <dgm:spPr/>
      <dgm:t>
        <a:bodyPr/>
        <a:lstStyle/>
        <a:p>
          <a:endParaRPr lang="ru-RU"/>
        </a:p>
      </dgm:t>
    </dgm:pt>
    <dgm:pt modelId="{4F167259-C4CE-4144-B849-4D7B7492DC18}">
      <dgm:prSet phldrT="[Текст]"/>
      <dgm:spPr/>
      <dgm:t>
        <a:bodyPr/>
        <a:lstStyle/>
        <a:p>
          <a:r>
            <a:rPr lang="ru-RU" dirty="0"/>
            <a:t>Статический</a:t>
          </a:r>
        </a:p>
      </dgm:t>
    </dgm:pt>
    <dgm:pt modelId="{AFD3BCCA-90D5-4D53-88FE-166AE7C7BDCD}" type="parTrans" cxnId="{03AB7AC7-FAF4-43DB-82BC-88186DFBD05E}">
      <dgm:prSet/>
      <dgm:spPr/>
      <dgm:t>
        <a:bodyPr/>
        <a:lstStyle/>
        <a:p>
          <a:endParaRPr lang="ru-RU"/>
        </a:p>
      </dgm:t>
    </dgm:pt>
    <dgm:pt modelId="{0ED76AB6-CA02-406B-905F-933A5C1C020E}" type="sibTrans" cxnId="{03AB7AC7-FAF4-43DB-82BC-88186DFBD05E}">
      <dgm:prSet/>
      <dgm:spPr/>
      <dgm:t>
        <a:bodyPr/>
        <a:lstStyle/>
        <a:p>
          <a:endParaRPr lang="ru-RU"/>
        </a:p>
      </dgm:t>
    </dgm:pt>
    <dgm:pt modelId="{8577A77B-98EB-42C1-B713-0226999BE236}">
      <dgm:prSet phldrT="[Текст]"/>
      <dgm:spPr/>
      <dgm:t>
        <a:bodyPr/>
        <a:lstStyle/>
        <a:p>
          <a:r>
            <a:rPr lang="ru-RU" dirty="0" err="1"/>
            <a:t>Тайл</a:t>
          </a:r>
          <a:endParaRPr lang="ru-RU" dirty="0"/>
        </a:p>
      </dgm:t>
    </dgm:pt>
    <dgm:pt modelId="{CF584B75-FC46-493F-8FB7-6F0FDEA076B0}" type="parTrans" cxnId="{BBC80706-498E-4EE7-A381-0F39CB73259A}">
      <dgm:prSet/>
      <dgm:spPr/>
      <dgm:t>
        <a:bodyPr/>
        <a:lstStyle/>
        <a:p>
          <a:endParaRPr lang="ru-RU"/>
        </a:p>
      </dgm:t>
    </dgm:pt>
    <dgm:pt modelId="{6AC8A3F5-F939-49E8-BDAA-C33860BF106C}" type="sibTrans" cxnId="{BBC80706-498E-4EE7-A381-0F39CB73259A}">
      <dgm:prSet/>
      <dgm:spPr/>
      <dgm:t>
        <a:bodyPr/>
        <a:lstStyle/>
        <a:p>
          <a:endParaRPr lang="ru-RU"/>
        </a:p>
      </dgm:t>
    </dgm:pt>
    <dgm:pt modelId="{EC629F89-AC3C-45BC-9AA1-4566E6449AC9}">
      <dgm:prSet phldrT="[Текст]"/>
      <dgm:spPr/>
      <dgm:t>
        <a:bodyPr/>
        <a:lstStyle/>
        <a:p>
          <a:r>
            <a:rPr lang="ru-RU" dirty="0"/>
            <a:t>Анимированный</a:t>
          </a:r>
        </a:p>
      </dgm:t>
    </dgm:pt>
    <dgm:pt modelId="{E61C03DE-C880-43B1-AD88-A298D909BE97}" type="parTrans" cxnId="{67E7DFDB-01D9-4CA9-A05F-549844C03735}">
      <dgm:prSet/>
      <dgm:spPr/>
      <dgm:t>
        <a:bodyPr/>
        <a:lstStyle/>
        <a:p>
          <a:endParaRPr lang="ru-RU"/>
        </a:p>
      </dgm:t>
    </dgm:pt>
    <dgm:pt modelId="{98924677-940E-4435-A9FD-B339BFCEB8BC}" type="sibTrans" cxnId="{67E7DFDB-01D9-4CA9-A05F-549844C03735}">
      <dgm:prSet/>
      <dgm:spPr/>
      <dgm:t>
        <a:bodyPr/>
        <a:lstStyle/>
        <a:p>
          <a:endParaRPr lang="ru-RU"/>
        </a:p>
      </dgm:t>
    </dgm:pt>
    <dgm:pt modelId="{D722D751-0653-4E74-829C-7AAB78558D4F}" type="pres">
      <dgm:prSet presAssocID="{40EA6337-CA29-4D23-BA51-04F4E61562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3B6F89F-BBC2-49A6-9579-EA22D48E4CB0}" type="pres">
      <dgm:prSet presAssocID="{6928889D-1B78-46C5-A609-5D03B6209835}" presName="root1" presStyleCnt="0"/>
      <dgm:spPr/>
    </dgm:pt>
    <dgm:pt modelId="{801EDD77-4330-4761-84A6-928AEE94F6BE}" type="pres">
      <dgm:prSet presAssocID="{6928889D-1B78-46C5-A609-5D03B6209835}" presName="LevelOneTextNode" presStyleLbl="node0" presStyleIdx="0" presStyleCnt="1">
        <dgm:presLayoutVars>
          <dgm:chPref val="3"/>
        </dgm:presLayoutVars>
      </dgm:prSet>
      <dgm:spPr/>
    </dgm:pt>
    <dgm:pt modelId="{16B23AC3-6DFC-414F-9EA1-2509667E9E3A}" type="pres">
      <dgm:prSet presAssocID="{6928889D-1B78-46C5-A609-5D03B6209835}" presName="level2hierChild" presStyleCnt="0"/>
      <dgm:spPr/>
    </dgm:pt>
    <dgm:pt modelId="{0238FBC1-38D9-47DA-B704-AD482D848667}" type="pres">
      <dgm:prSet presAssocID="{53FB3260-AF67-4709-A67C-2F785C9FBB37}" presName="conn2-1" presStyleLbl="parChTrans1D2" presStyleIdx="0" presStyleCnt="2"/>
      <dgm:spPr/>
    </dgm:pt>
    <dgm:pt modelId="{667D0A94-5EDD-4352-BB47-A1AE73529CAE}" type="pres">
      <dgm:prSet presAssocID="{53FB3260-AF67-4709-A67C-2F785C9FBB37}" presName="connTx" presStyleLbl="parChTrans1D2" presStyleIdx="0" presStyleCnt="2"/>
      <dgm:spPr/>
    </dgm:pt>
    <dgm:pt modelId="{99336CBA-8CFF-47CA-BDCF-0D6D307626E0}" type="pres">
      <dgm:prSet presAssocID="{5CACB08F-B044-4F0F-8C2E-700BA7A72875}" presName="root2" presStyleCnt="0"/>
      <dgm:spPr/>
    </dgm:pt>
    <dgm:pt modelId="{5C4F8123-E015-4A95-A7FA-8D3FF9EEC33C}" type="pres">
      <dgm:prSet presAssocID="{5CACB08F-B044-4F0F-8C2E-700BA7A72875}" presName="LevelTwoTextNode" presStyleLbl="node2" presStyleIdx="0" presStyleCnt="2">
        <dgm:presLayoutVars>
          <dgm:chPref val="3"/>
        </dgm:presLayoutVars>
      </dgm:prSet>
      <dgm:spPr/>
    </dgm:pt>
    <dgm:pt modelId="{0D73AE50-46B3-4C42-A0CC-3F2FD0222959}" type="pres">
      <dgm:prSet presAssocID="{5CACB08F-B044-4F0F-8C2E-700BA7A72875}" presName="level3hierChild" presStyleCnt="0"/>
      <dgm:spPr/>
    </dgm:pt>
    <dgm:pt modelId="{6D1CCD0A-8244-4370-B01A-8F5E22BA5688}" type="pres">
      <dgm:prSet presAssocID="{E61C03DE-C880-43B1-AD88-A298D909BE97}" presName="conn2-1" presStyleLbl="parChTrans1D3" presStyleIdx="0" presStyleCnt="4"/>
      <dgm:spPr/>
    </dgm:pt>
    <dgm:pt modelId="{8B5144AD-64E5-48D4-B28A-04BB3609D95D}" type="pres">
      <dgm:prSet presAssocID="{E61C03DE-C880-43B1-AD88-A298D909BE97}" presName="connTx" presStyleLbl="parChTrans1D3" presStyleIdx="0" presStyleCnt="4"/>
      <dgm:spPr/>
    </dgm:pt>
    <dgm:pt modelId="{03C27860-C162-41FA-A2B0-36F82C5C5B5F}" type="pres">
      <dgm:prSet presAssocID="{EC629F89-AC3C-45BC-9AA1-4566E6449AC9}" presName="root2" presStyleCnt="0"/>
      <dgm:spPr/>
    </dgm:pt>
    <dgm:pt modelId="{F0A8566A-1213-4900-874A-9338D2C580F1}" type="pres">
      <dgm:prSet presAssocID="{EC629F89-AC3C-45BC-9AA1-4566E6449AC9}" presName="LevelTwoTextNode" presStyleLbl="node3" presStyleIdx="0" presStyleCnt="4">
        <dgm:presLayoutVars>
          <dgm:chPref val="3"/>
        </dgm:presLayoutVars>
      </dgm:prSet>
      <dgm:spPr/>
    </dgm:pt>
    <dgm:pt modelId="{1E34F09F-E1C6-4A2C-8596-F3BAD739F2D3}" type="pres">
      <dgm:prSet presAssocID="{EC629F89-AC3C-45BC-9AA1-4566E6449AC9}" presName="level3hierChild" presStyleCnt="0"/>
      <dgm:spPr/>
    </dgm:pt>
    <dgm:pt modelId="{8B884D54-6614-40D6-B8C0-0E6FA9C00AAC}" type="pres">
      <dgm:prSet presAssocID="{3C0D15BC-639E-4403-A30C-6ED16797F81A}" presName="conn2-1" presStyleLbl="parChTrans1D3" presStyleIdx="1" presStyleCnt="4"/>
      <dgm:spPr/>
    </dgm:pt>
    <dgm:pt modelId="{DA8BC35D-9C8D-4BC7-9FCA-9A7EF220301A}" type="pres">
      <dgm:prSet presAssocID="{3C0D15BC-639E-4403-A30C-6ED16797F81A}" presName="connTx" presStyleLbl="parChTrans1D3" presStyleIdx="1" presStyleCnt="4"/>
      <dgm:spPr/>
    </dgm:pt>
    <dgm:pt modelId="{0F1E3E96-7933-44FC-9B36-31DF90A58BFA}" type="pres">
      <dgm:prSet presAssocID="{CFB03D62-9686-46A6-BF85-4393D9D13156}" presName="root2" presStyleCnt="0"/>
      <dgm:spPr/>
    </dgm:pt>
    <dgm:pt modelId="{F0543F56-D9BA-4131-80A9-15D615A7A0E0}" type="pres">
      <dgm:prSet presAssocID="{CFB03D62-9686-46A6-BF85-4393D9D13156}" presName="LevelTwoTextNode" presStyleLbl="node3" presStyleIdx="1" presStyleCnt="4">
        <dgm:presLayoutVars>
          <dgm:chPref val="3"/>
        </dgm:presLayoutVars>
      </dgm:prSet>
      <dgm:spPr/>
    </dgm:pt>
    <dgm:pt modelId="{0D45230A-FFDC-4B1A-A00B-5CCD5AE21524}" type="pres">
      <dgm:prSet presAssocID="{CFB03D62-9686-46A6-BF85-4393D9D13156}" presName="level3hierChild" presStyleCnt="0"/>
      <dgm:spPr/>
    </dgm:pt>
    <dgm:pt modelId="{3B93C1D6-AE05-40C1-9738-5CAE2B2E347F}" type="pres">
      <dgm:prSet presAssocID="{0F6DF366-4450-41F0-AAFB-F33CD85AE76F}" presName="conn2-1" presStyleLbl="parChTrans1D3" presStyleIdx="2" presStyleCnt="4"/>
      <dgm:spPr/>
    </dgm:pt>
    <dgm:pt modelId="{1F777B84-89FC-412E-9340-341E33057221}" type="pres">
      <dgm:prSet presAssocID="{0F6DF366-4450-41F0-AAFB-F33CD85AE76F}" presName="connTx" presStyleLbl="parChTrans1D3" presStyleIdx="2" presStyleCnt="4"/>
      <dgm:spPr/>
    </dgm:pt>
    <dgm:pt modelId="{A39B7B3A-004A-4375-B4E7-D24D6803AA81}" type="pres">
      <dgm:prSet presAssocID="{07A3CACA-9D42-4E6A-A81C-297F12CB62FA}" presName="root2" presStyleCnt="0"/>
      <dgm:spPr/>
    </dgm:pt>
    <dgm:pt modelId="{6DEDAD5A-2D39-4547-88DA-7ABDBF4983F9}" type="pres">
      <dgm:prSet presAssocID="{07A3CACA-9D42-4E6A-A81C-297F12CB62FA}" presName="LevelTwoTextNode" presStyleLbl="node3" presStyleIdx="2" presStyleCnt="4">
        <dgm:presLayoutVars>
          <dgm:chPref val="3"/>
        </dgm:presLayoutVars>
      </dgm:prSet>
      <dgm:spPr/>
    </dgm:pt>
    <dgm:pt modelId="{1C429199-E71C-4BB9-AFDB-D2512DA5566C}" type="pres">
      <dgm:prSet presAssocID="{07A3CACA-9D42-4E6A-A81C-297F12CB62FA}" presName="level3hierChild" presStyleCnt="0"/>
      <dgm:spPr/>
    </dgm:pt>
    <dgm:pt modelId="{14B5AD24-8F33-4743-9097-4EE2414FDF57}" type="pres">
      <dgm:prSet presAssocID="{AFD3BCCA-90D5-4D53-88FE-166AE7C7BDCD}" presName="conn2-1" presStyleLbl="parChTrans1D2" presStyleIdx="1" presStyleCnt="2"/>
      <dgm:spPr/>
    </dgm:pt>
    <dgm:pt modelId="{0CAF84D6-A605-4332-8594-C7A843A0843E}" type="pres">
      <dgm:prSet presAssocID="{AFD3BCCA-90D5-4D53-88FE-166AE7C7BDCD}" presName="connTx" presStyleLbl="parChTrans1D2" presStyleIdx="1" presStyleCnt="2"/>
      <dgm:spPr/>
    </dgm:pt>
    <dgm:pt modelId="{A16FEE89-546F-449A-971C-585DFD08015D}" type="pres">
      <dgm:prSet presAssocID="{4F167259-C4CE-4144-B849-4D7B7492DC18}" presName="root2" presStyleCnt="0"/>
      <dgm:spPr/>
    </dgm:pt>
    <dgm:pt modelId="{AC3D9B3D-A620-4F47-9C0D-B060583CD002}" type="pres">
      <dgm:prSet presAssocID="{4F167259-C4CE-4144-B849-4D7B7492DC18}" presName="LevelTwoTextNode" presStyleLbl="node2" presStyleIdx="1" presStyleCnt="2">
        <dgm:presLayoutVars>
          <dgm:chPref val="3"/>
        </dgm:presLayoutVars>
      </dgm:prSet>
      <dgm:spPr/>
    </dgm:pt>
    <dgm:pt modelId="{2FC67959-AE17-4C51-B35E-5B79FE930317}" type="pres">
      <dgm:prSet presAssocID="{4F167259-C4CE-4144-B849-4D7B7492DC18}" presName="level3hierChild" presStyleCnt="0"/>
      <dgm:spPr/>
    </dgm:pt>
    <dgm:pt modelId="{69B2E594-171C-47E9-A8FE-06ADDCF0BF3A}" type="pres">
      <dgm:prSet presAssocID="{CF584B75-FC46-493F-8FB7-6F0FDEA076B0}" presName="conn2-1" presStyleLbl="parChTrans1D3" presStyleIdx="3" presStyleCnt="4"/>
      <dgm:spPr/>
    </dgm:pt>
    <dgm:pt modelId="{E1B22308-4509-405B-9B7A-CDDA19E39CD1}" type="pres">
      <dgm:prSet presAssocID="{CF584B75-FC46-493F-8FB7-6F0FDEA076B0}" presName="connTx" presStyleLbl="parChTrans1D3" presStyleIdx="3" presStyleCnt="4"/>
      <dgm:spPr/>
    </dgm:pt>
    <dgm:pt modelId="{3711323F-164D-430E-AC59-1EB19C4613F0}" type="pres">
      <dgm:prSet presAssocID="{8577A77B-98EB-42C1-B713-0226999BE236}" presName="root2" presStyleCnt="0"/>
      <dgm:spPr/>
    </dgm:pt>
    <dgm:pt modelId="{2AEBCD40-2AAA-4A55-9675-841CD2E7FBEE}" type="pres">
      <dgm:prSet presAssocID="{8577A77B-98EB-42C1-B713-0226999BE236}" presName="LevelTwoTextNode" presStyleLbl="node3" presStyleIdx="3" presStyleCnt="4">
        <dgm:presLayoutVars>
          <dgm:chPref val="3"/>
        </dgm:presLayoutVars>
      </dgm:prSet>
      <dgm:spPr/>
    </dgm:pt>
    <dgm:pt modelId="{CEF2DBF2-26A7-414A-AAC1-0CA50B79C52B}" type="pres">
      <dgm:prSet presAssocID="{8577A77B-98EB-42C1-B713-0226999BE236}" presName="level3hierChild" presStyleCnt="0"/>
      <dgm:spPr/>
    </dgm:pt>
  </dgm:ptLst>
  <dgm:cxnLst>
    <dgm:cxn modelId="{BBC80706-498E-4EE7-A381-0F39CB73259A}" srcId="{4F167259-C4CE-4144-B849-4D7B7492DC18}" destId="{8577A77B-98EB-42C1-B713-0226999BE236}" srcOrd="0" destOrd="0" parTransId="{CF584B75-FC46-493F-8FB7-6F0FDEA076B0}" sibTransId="{6AC8A3F5-F939-49E8-BDAA-C33860BF106C}"/>
    <dgm:cxn modelId="{0023380E-E20F-4914-9130-C66319314859}" type="presOf" srcId="{5CACB08F-B044-4F0F-8C2E-700BA7A72875}" destId="{5C4F8123-E015-4A95-A7FA-8D3FF9EEC33C}" srcOrd="0" destOrd="0" presId="urn:microsoft.com/office/officeart/2005/8/layout/hierarchy2"/>
    <dgm:cxn modelId="{DFC11112-AA86-4022-BEC8-C9206B4E42B7}" type="presOf" srcId="{4F167259-C4CE-4144-B849-4D7B7492DC18}" destId="{AC3D9B3D-A620-4F47-9C0D-B060583CD002}" srcOrd="0" destOrd="0" presId="urn:microsoft.com/office/officeart/2005/8/layout/hierarchy2"/>
    <dgm:cxn modelId="{73CB6F19-C43B-4815-9BCC-E5DBE7E422CE}" srcId="{5CACB08F-B044-4F0F-8C2E-700BA7A72875}" destId="{CFB03D62-9686-46A6-BF85-4393D9D13156}" srcOrd="1" destOrd="0" parTransId="{3C0D15BC-639E-4403-A30C-6ED16797F81A}" sibTransId="{0626CC0D-D8D4-49B5-AAC1-8E470134A7F9}"/>
    <dgm:cxn modelId="{C8948F1A-B45A-4E89-9336-393ED566BE92}" type="presOf" srcId="{AFD3BCCA-90D5-4D53-88FE-166AE7C7BDCD}" destId="{0CAF84D6-A605-4332-8594-C7A843A0843E}" srcOrd="1" destOrd="0" presId="urn:microsoft.com/office/officeart/2005/8/layout/hierarchy2"/>
    <dgm:cxn modelId="{E3D1E31D-B659-4BFF-B861-40A05E6914F9}" type="presOf" srcId="{EC629F89-AC3C-45BC-9AA1-4566E6449AC9}" destId="{F0A8566A-1213-4900-874A-9338D2C580F1}" srcOrd="0" destOrd="0" presId="urn:microsoft.com/office/officeart/2005/8/layout/hierarchy2"/>
    <dgm:cxn modelId="{E9358D30-F38F-4C4B-9D37-FEDCDFE3BA60}" type="presOf" srcId="{53FB3260-AF67-4709-A67C-2F785C9FBB37}" destId="{0238FBC1-38D9-47DA-B704-AD482D848667}" srcOrd="0" destOrd="0" presId="urn:microsoft.com/office/officeart/2005/8/layout/hierarchy2"/>
    <dgm:cxn modelId="{C6F4F131-8A73-40E1-AB59-382CC3A86035}" srcId="{6928889D-1B78-46C5-A609-5D03B6209835}" destId="{5CACB08F-B044-4F0F-8C2E-700BA7A72875}" srcOrd="0" destOrd="0" parTransId="{53FB3260-AF67-4709-A67C-2F785C9FBB37}" sibTransId="{70F453EF-FC2E-42D2-8083-494C028C01AF}"/>
    <dgm:cxn modelId="{2B72EF43-6552-4108-BA9F-D1C9B093F390}" type="presOf" srcId="{6928889D-1B78-46C5-A609-5D03B6209835}" destId="{801EDD77-4330-4761-84A6-928AEE94F6BE}" srcOrd="0" destOrd="0" presId="urn:microsoft.com/office/officeart/2005/8/layout/hierarchy2"/>
    <dgm:cxn modelId="{80A2A665-69E4-48EA-8808-2A30A66C4D2F}" type="presOf" srcId="{40EA6337-CA29-4D23-BA51-04F4E615622D}" destId="{D722D751-0653-4E74-829C-7AAB78558D4F}" srcOrd="0" destOrd="0" presId="urn:microsoft.com/office/officeart/2005/8/layout/hierarchy2"/>
    <dgm:cxn modelId="{3C44BD67-7BEB-40D4-BE7B-54561743A2EE}" type="presOf" srcId="{CFB03D62-9686-46A6-BF85-4393D9D13156}" destId="{F0543F56-D9BA-4131-80A9-15D615A7A0E0}" srcOrd="0" destOrd="0" presId="urn:microsoft.com/office/officeart/2005/8/layout/hierarchy2"/>
    <dgm:cxn modelId="{5FA7F04F-189D-46A0-A1B4-54D4447F71C4}" type="presOf" srcId="{E61C03DE-C880-43B1-AD88-A298D909BE97}" destId="{6D1CCD0A-8244-4370-B01A-8F5E22BA5688}" srcOrd="0" destOrd="0" presId="urn:microsoft.com/office/officeart/2005/8/layout/hierarchy2"/>
    <dgm:cxn modelId="{F01DFE4F-85E1-478C-9BA3-ADB0E07E23E0}" type="presOf" srcId="{3C0D15BC-639E-4403-A30C-6ED16797F81A}" destId="{8B884D54-6614-40D6-B8C0-0E6FA9C00AAC}" srcOrd="0" destOrd="0" presId="urn:microsoft.com/office/officeart/2005/8/layout/hierarchy2"/>
    <dgm:cxn modelId="{61672650-AD0E-4DA5-9383-10D965C72A64}" type="presOf" srcId="{CF584B75-FC46-493F-8FB7-6F0FDEA076B0}" destId="{69B2E594-171C-47E9-A8FE-06ADDCF0BF3A}" srcOrd="0" destOrd="0" presId="urn:microsoft.com/office/officeart/2005/8/layout/hierarchy2"/>
    <dgm:cxn modelId="{C1141E52-FA6B-40F7-B2D6-7CF9CC3726A1}" srcId="{5CACB08F-B044-4F0F-8C2E-700BA7A72875}" destId="{07A3CACA-9D42-4E6A-A81C-297F12CB62FA}" srcOrd="2" destOrd="0" parTransId="{0F6DF366-4450-41F0-AAFB-F33CD85AE76F}" sibTransId="{9C8D376C-9995-4B26-993F-0AC0C7CE7BF0}"/>
    <dgm:cxn modelId="{61FB9998-11B7-4331-B2C3-EF291E4C8257}" type="presOf" srcId="{CF584B75-FC46-493F-8FB7-6F0FDEA076B0}" destId="{E1B22308-4509-405B-9B7A-CDDA19E39CD1}" srcOrd="1" destOrd="0" presId="urn:microsoft.com/office/officeart/2005/8/layout/hierarchy2"/>
    <dgm:cxn modelId="{392736AF-5B96-473A-B283-92639DBBD3E1}" type="presOf" srcId="{0F6DF366-4450-41F0-AAFB-F33CD85AE76F}" destId="{3B93C1D6-AE05-40C1-9738-5CAE2B2E347F}" srcOrd="0" destOrd="0" presId="urn:microsoft.com/office/officeart/2005/8/layout/hierarchy2"/>
    <dgm:cxn modelId="{86E003B2-1AF3-4FD8-987A-B7132E42D596}" type="presOf" srcId="{8577A77B-98EB-42C1-B713-0226999BE236}" destId="{2AEBCD40-2AAA-4A55-9675-841CD2E7FBEE}" srcOrd="0" destOrd="0" presId="urn:microsoft.com/office/officeart/2005/8/layout/hierarchy2"/>
    <dgm:cxn modelId="{7968D9BA-765B-4E71-AA88-AD3065B045F9}" type="presOf" srcId="{AFD3BCCA-90D5-4D53-88FE-166AE7C7BDCD}" destId="{14B5AD24-8F33-4743-9097-4EE2414FDF57}" srcOrd="0" destOrd="0" presId="urn:microsoft.com/office/officeart/2005/8/layout/hierarchy2"/>
    <dgm:cxn modelId="{03AB7AC7-FAF4-43DB-82BC-88186DFBD05E}" srcId="{6928889D-1B78-46C5-A609-5D03B6209835}" destId="{4F167259-C4CE-4144-B849-4D7B7492DC18}" srcOrd="1" destOrd="0" parTransId="{AFD3BCCA-90D5-4D53-88FE-166AE7C7BDCD}" sibTransId="{0ED76AB6-CA02-406B-905F-933A5C1C020E}"/>
    <dgm:cxn modelId="{234D70CC-8EE9-4F63-889C-3D9423ADF5E9}" type="presOf" srcId="{3C0D15BC-639E-4403-A30C-6ED16797F81A}" destId="{DA8BC35D-9C8D-4BC7-9FCA-9A7EF220301A}" srcOrd="1" destOrd="0" presId="urn:microsoft.com/office/officeart/2005/8/layout/hierarchy2"/>
    <dgm:cxn modelId="{77F53CD3-D356-4F58-81F7-C8EC1CACBA92}" type="presOf" srcId="{07A3CACA-9D42-4E6A-A81C-297F12CB62FA}" destId="{6DEDAD5A-2D39-4547-88DA-7ABDBF4983F9}" srcOrd="0" destOrd="0" presId="urn:microsoft.com/office/officeart/2005/8/layout/hierarchy2"/>
    <dgm:cxn modelId="{D511A7D9-4844-41D6-9FF7-0988E252A765}" type="presOf" srcId="{0F6DF366-4450-41F0-AAFB-F33CD85AE76F}" destId="{1F777B84-89FC-412E-9340-341E33057221}" srcOrd="1" destOrd="0" presId="urn:microsoft.com/office/officeart/2005/8/layout/hierarchy2"/>
    <dgm:cxn modelId="{B829C3DB-32B8-4D09-8B75-A3889D79507F}" srcId="{40EA6337-CA29-4D23-BA51-04F4E615622D}" destId="{6928889D-1B78-46C5-A609-5D03B6209835}" srcOrd="0" destOrd="0" parTransId="{8062355F-4196-4CB7-AA1B-C066BEE6E4E3}" sibTransId="{DF3AE60A-B483-4DCD-9832-C916D7650D34}"/>
    <dgm:cxn modelId="{67E7DFDB-01D9-4CA9-A05F-549844C03735}" srcId="{5CACB08F-B044-4F0F-8C2E-700BA7A72875}" destId="{EC629F89-AC3C-45BC-9AA1-4566E6449AC9}" srcOrd="0" destOrd="0" parTransId="{E61C03DE-C880-43B1-AD88-A298D909BE97}" sibTransId="{98924677-940E-4435-A9FD-B339BFCEB8BC}"/>
    <dgm:cxn modelId="{B51DC2F4-8798-4BD5-AD50-E0F0FE7F742D}" type="presOf" srcId="{E61C03DE-C880-43B1-AD88-A298D909BE97}" destId="{8B5144AD-64E5-48D4-B28A-04BB3609D95D}" srcOrd="1" destOrd="0" presId="urn:microsoft.com/office/officeart/2005/8/layout/hierarchy2"/>
    <dgm:cxn modelId="{DB0E4BF8-1178-4CA8-94BF-FB0570F507FC}" type="presOf" srcId="{53FB3260-AF67-4709-A67C-2F785C9FBB37}" destId="{667D0A94-5EDD-4352-BB47-A1AE73529CAE}" srcOrd="1" destOrd="0" presId="urn:microsoft.com/office/officeart/2005/8/layout/hierarchy2"/>
    <dgm:cxn modelId="{B426AF5A-3DC1-4AB8-81D8-A4B1B43265D9}" type="presParOf" srcId="{D722D751-0653-4E74-829C-7AAB78558D4F}" destId="{73B6F89F-BBC2-49A6-9579-EA22D48E4CB0}" srcOrd="0" destOrd="0" presId="urn:microsoft.com/office/officeart/2005/8/layout/hierarchy2"/>
    <dgm:cxn modelId="{CD53769C-DA9D-4318-880D-9FF3CC37A776}" type="presParOf" srcId="{73B6F89F-BBC2-49A6-9579-EA22D48E4CB0}" destId="{801EDD77-4330-4761-84A6-928AEE94F6BE}" srcOrd="0" destOrd="0" presId="urn:microsoft.com/office/officeart/2005/8/layout/hierarchy2"/>
    <dgm:cxn modelId="{4D134A44-CE8A-408E-9AC9-7682FCECB4BF}" type="presParOf" srcId="{73B6F89F-BBC2-49A6-9579-EA22D48E4CB0}" destId="{16B23AC3-6DFC-414F-9EA1-2509667E9E3A}" srcOrd="1" destOrd="0" presId="urn:microsoft.com/office/officeart/2005/8/layout/hierarchy2"/>
    <dgm:cxn modelId="{758D639E-1D91-4A72-9621-221592648D04}" type="presParOf" srcId="{16B23AC3-6DFC-414F-9EA1-2509667E9E3A}" destId="{0238FBC1-38D9-47DA-B704-AD482D848667}" srcOrd="0" destOrd="0" presId="urn:microsoft.com/office/officeart/2005/8/layout/hierarchy2"/>
    <dgm:cxn modelId="{BEA64C16-78D1-4528-8DA1-228D280CABF2}" type="presParOf" srcId="{0238FBC1-38D9-47DA-B704-AD482D848667}" destId="{667D0A94-5EDD-4352-BB47-A1AE73529CAE}" srcOrd="0" destOrd="0" presId="urn:microsoft.com/office/officeart/2005/8/layout/hierarchy2"/>
    <dgm:cxn modelId="{5EF4D307-9385-43E4-9AA6-DF58300004AA}" type="presParOf" srcId="{16B23AC3-6DFC-414F-9EA1-2509667E9E3A}" destId="{99336CBA-8CFF-47CA-BDCF-0D6D307626E0}" srcOrd="1" destOrd="0" presId="urn:microsoft.com/office/officeart/2005/8/layout/hierarchy2"/>
    <dgm:cxn modelId="{A40AF24F-1BEC-4D2A-A532-3BE4D58EF44A}" type="presParOf" srcId="{99336CBA-8CFF-47CA-BDCF-0D6D307626E0}" destId="{5C4F8123-E015-4A95-A7FA-8D3FF9EEC33C}" srcOrd="0" destOrd="0" presId="urn:microsoft.com/office/officeart/2005/8/layout/hierarchy2"/>
    <dgm:cxn modelId="{77088959-0541-4496-995B-A8FBE5C7CCDC}" type="presParOf" srcId="{99336CBA-8CFF-47CA-BDCF-0D6D307626E0}" destId="{0D73AE50-46B3-4C42-A0CC-3F2FD0222959}" srcOrd="1" destOrd="0" presId="urn:microsoft.com/office/officeart/2005/8/layout/hierarchy2"/>
    <dgm:cxn modelId="{715B343C-A6AF-4DE8-B81A-A0FE28B52455}" type="presParOf" srcId="{0D73AE50-46B3-4C42-A0CC-3F2FD0222959}" destId="{6D1CCD0A-8244-4370-B01A-8F5E22BA5688}" srcOrd="0" destOrd="0" presId="urn:microsoft.com/office/officeart/2005/8/layout/hierarchy2"/>
    <dgm:cxn modelId="{CBB6E8BB-FE2F-404E-86D8-B4A4C3CAFC04}" type="presParOf" srcId="{6D1CCD0A-8244-4370-B01A-8F5E22BA5688}" destId="{8B5144AD-64E5-48D4-B28A-04BB3609D95D}" srcOrd="0" destOrd="0" presId="urn:microsoft.com/office/officeart/2005/8/layout/hierarchy2"/>
    <dgm:cxn modelId="{0EFD208F-BE8D-4B54-8F0B-F2967C7C0191}" type="presParOf" srcId="{0D73AE50-46B3-4C42-A0CC-3F2FD0222959}" destId="{03C27860-C162-41FA-A2B0-36F82C5C5B5F}" srcOrd="1" destOrd="0" presId="urn:microsoft.com/office/officeart/2005/8/layout/hierarchy2"/>
    <dgm:cxn modelId="{FAF90392-A6A7-4EAE-B709-6BBBDC0E77F9}" type="presParOf" srcId="{03C27860-C162-41FA-A2B0-36F82C5C5B5F}" destId="{F0A8566A-1213-4900-874A-9338D2C580F1}" srcOrd="0" destOrd="0" presId="urn:microsoft.com/office/officeart/2005/8/layout/hierarchy2"/>
    <dgm:cxn modelId="{D8B80293-172E-41C0-9AD5-399791FD0458}" type="presParOf" srcId="{03C27860-C162-41FA-A2B0-36F82C5C5B5F}" destId="{1E34F09F-E1C6-4A2C-8596-F3BAD739F2D3}" srcOrd="1" destOrd="0" presId="urn:microsoft.com/office/officeart/2005/8/layout/hierarchy2"/>
    <dgm:cxn modelId="{8157A17C-51F1-4ED0-B57D-5E389986405B}" type="presParOf" srcId="{0D73AE50-46B3-4C42-A0CC-3F2FD0222959}" destId="{8B884D54-6614-40D6-B8C0-0E6FA9C00AAC}" srcOrd="2" destOrd="0" presId="urn:microsoft.com/office/officeart/2005/8/layout/hierarchy2"/>
    <dgm:cxn modelId="{5E8274DD-F496-4FAA-A5FF-48E2CAE60AFC}" type="presParOf" srcId="{8B884D54-6614-40D6-B8C0-0E6FA9C00AAC}" destId="{DA8BC35D-9C8D-4BC7-9FCA-9A7EF220301A}" srcOrd="0" destOrd="0" presId="urn:microsoft.com/office/officeart/2005/8/layout/hierarchy2"/>
    <dgm:cxn modelId="{2F964619-19D4-4AC0-82E0-4DB19C6E836E}" type="presParOf" srcId="{0D73AE50-46B3-4C42-A0CC-3F2FD0222959}" destId="{0F1E3E96-7933-44FC-9B36-31DF90A58BFA}" srcOrd="3" destOrd="0" presId="urn:microsoft.com/office/officeart/2005/8/layout/hierarchy2"/>
    <dgm:cxn modelId="{32DD9494-EBFB-4C3E-9389-8E83D6D35AF1}" type="presParOf" srcId="{0F1E3E96-7933-44FC-9B36-31DF90A58BFA}" destId="{F0543F56-D9BA-4131-80A9-15D615A7A0E0}" srcOrd="0" destOrd="0" presId="urn:microsoft.com/office/officeart/2005/8/layout/hierarchy2"/>
    <dgm:cxn modelId="{86CF0CF9-E147-4EED-A886-5305CDB8B994}" type="presParOf" srcId="{0F1E3E96-7933-44FC-9B36-31DF90A58BFA}" destId="{0D45230A-FFDC-4B1A-A00B-5CCD5AE21524}" srcOrd="1" destOrd="0" presId="urn:microsoft.com/office/officeart/2005/8/layout/hierarchy2"/>
    <dgm:cxn modelId="{54071EF8-E4C4-4E5C-8554-1B8D02BA87A3}" type="presParOf" srcId="{0D73AE50-46B3-4C42-A0CC-3F2FD0222959}" destId="{3B93C1D6-AE05-40C1-9738-5CAE2B2E347F}" srcOrd="4" destOrd="0" presId="urn:microsoft.com/office/officeart/2005/8/layout/hierarchy2"/>
    <dgm:cxn modelId="{D57D7996-55D3-4147-A58D-30373EC713C2}" type="presParOf" srcId="{3B93C1D6-AE05-40C1-9738-5CAE2B2E347F}" destId="{1F777B84-89FC-412E-9340-341E33057221}" srcOrd="0" destOrd="0" presId="urn:microsoft.com/office/officeart/2005/8/layout/hierarchy2"/>
    <dgm:cxn modelId="{EA0211B3-A498-4347-8B60-3BA40F86C050}" type="presParOf" srcId="{0D73AE50-46B3-4C42-A0CC-3F2FD0222959}" destId="{A39B7B3A-004A-4375-B4E7-D24D6803AA81}" srcOrd="5" destOrd="0" presId="urn:microsoft.com/office/officeart/2005/8/layout/hierarchy2"/>
    <dgm:cxn modelId="{BCB826B1-EDCE-4C84-8375-71BB84702B3A}" type="presParOf" srcId="{A39B7B3A-004A-4375-B4E7-D24D6803AA81}" destId="{6DEDAD5A-2D39-4547-88DA-7ABDBF4983F9}" srcOrd="0" destOrd="0" presId="urn:microsoft.com/office/officeart/2005/8/layout/hierarchy2"/>
    <dgm:cxn modelId="{AEBE3B83-01AD-4FC3-A447-844B05BD3719}" type="presParOf" srcId="{A39B7B3A-004A-4375-B4E7-D24D6803AA81}" destId="{1C429199-E71C-4BB9-AFDB-D2512DA5566C}" srcOrd="1" destOrd="0" presId="urn:microsoft.com/office/officeart/2005/8/layout/hierarchy2"/>
    <dgm:cxn modelId="{53BEEAB5-8834-45FE-998C-2C5680D5DFDD}" type="presParOf" srcId="{16B23AC3-6DFC-414F-9EA1-2509667E9E3A}" destId="{14B5AD24-8F33-4743-9097-4EE2414FDF57}" srcOrd="2" destOrd="0" presId="urn:microsoft.com/office/officeart/2005/8/layout/hierarchy2"/>
    <dgm:cxn modelId="{DBDC0CDC-DC82-4365-96CD-D2C876E66F5B}" type="presParOf" srcId="{14B5AD24-8F33-4743-9097-4EE2414FDF57}" destId="{0CAF84D6-A605-4332-8594-C7A843A0843E}" srcOrd="0" destOrd="0" presId="urn:microsoft.com/office/officeart/2005/8/layout/hierarchy2"/>
    <dgm:cxn modelId="{350A6D31-2CF5-4986-A8AC-7F28DFEECDB8}" type="presParOf" srcId="{16B23AC3-6DFC-414F-9EA1-2509667E9E3A}" destId="{A16FEE89-546F-449A-971C-585DFD08015D}" srcOrd="3" destOrd="0" presId="urn:microsoft.com/office/officeart/2005/8/layout/hierarchy2"/>
    <dgm:cxn modelId="{0AC28D1B-F0FE-4D33-94F9-D80E996C2A21}" type="presParOf" srcId="{A16FEE89-546F-449A-971C-585DFD08015D}" destId="{AC3D9B3D-A620-4F47-9C0D-B060583CD002}" srcOrd="0" destOrd="0" presId="urn:microsoft.com/office/officeart/2005/8/layout/hierarchy2"/>
    <dgm:cxn modelId="{4EE87BB2-5CC5-47EC-B70C-1352668277A7}" type="presParOf" srcId="{A16FEE89-546F-449A-971C-585DFD08015D}" destId="{2FC67959-AE17-4C51-B35E-5B79FE930317}" srcOrd="1" destOrd="0" presId="urn:microsoft.com/office/officeart/2005/8/layout/hierarchy2"/>
    <dgm:cxn modelId="{2C29F94A-3FED-49EA-BD51-E9F9801ED522}" type="presParOf" srcId="{2FC67959-AE17-4C51-B35E-5B79FE930317}" destId="{69B2E594-171C-47E9-A8FE-06ADDCF0BF3A}" srcOrd="0" destOrd="0" presId="urn:microsoft.com/office/officeart/2005/8/layout/hierarchy2"/>
    <dgm:cxn modelId="{0DFA4662-53FD-4E52-B7B9-A0402507535B}" type="presParOf" srcId="{69B2E594-171C-47E9-A8FE-06ADDCF0BF3A}" destId="{E1B22308-4509-405B-9B7A-CDDA19E39CD1}" srcOrd="0" destOrd="0" presId="urn:microsoft.com/office/officeart/2005/8/layout/hierarchy2"/>
    <dgm:cxn modelId="{CEB744E7-4DFE-4AFE-9774-B08A0A6807D4}" type="presParOf" srcId="{2FC67959-AE17-4C51-B35E-5B79FE930317}" destId="{3711323F-164D-430E-AC59-1EB19C4613F0}" srcOrd="1" destOrd="0" presId="urn:microsoft.com/office/officeart/2005/8/layout/hierarchy2"/>
    <dgm:cxn modelId="{E5163C24-EFA9-44D7-BEB3-ACEF6C3768EF}" type="presParOf" srcId="{3711323F-164D-430E-AC59-1EB19C4613F0}" destId="{2AEBCD40-2AAA-4A55-9675-841CD2E7FBEE}" srcOrd="0" destOrd="0" presId="urn:microsoft.com/office/officeart/2005/8/layout/hierarchy2"/>
    <dgm:cxn modelId="{1C493664-E784-472B-95D7-CF070AC19D47}" type="presParOf" srcId="{3711323F-164D-430E-AC59-1EB19C4613F0}" destId="{CEF2DBF2-26A7-414A-AAC1-0CA50B79C5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E4D983-D908-4BC6-A607-99D951783A8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6F93ADB0-11AE-4682-AB85-FDC948FEF9F6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Сохранение</a:t>
          </a:r>
          <a:endParaRPr lang="ru-RU" dirty="0"/>
        </a:p>
      </dgm:t>
    </dgm:pt>
    <dgm:pt modelId="{CBDBDAE5-BA74-4116-B992-E9E5F74E2254}" type="parTrans" cxnId="{476CD9E6-8FAF-4193-82E5-AE8FDCDB52F0}">
      <dgm:prSet/>
      <dgm:spPr/>
      <dgm:t>
        <a:bodyPr/>
        <a:lstStyle/>
        <a:p>
          <a:endParaRPr lang="ru-RU"/>
        </a:p>
      </dgm:t>
    </dgm:pt>
    <dgm:pt modelId="{FB7B1914-4EB7-41FD-88BC-8C85C93470E0}" type="sibTrans" cxnId="{476CD9E6-8FAF-4193-82E5-AE8FDCDB52F0}">
      <dgm:prSet/>
      <dgm:spPr/>
      <dgm:t>
        <a:bodyPr/>
        <a:lstStyle/>
        <a:p>
          <a:endParaRPr lang="ru-RU"/>
        </a:p>
      </dgm:t>
    </dgm:pt>
    <dgm:pt modelId="{6BE4830D-A3D4-4BBC-8A3D-B15D0B938261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Хранение файла сохранения игры в бинарном формате save.dat;</a:t>
          </a:r>
          <a:endParaRPr lang="ru-RU" dirty="0"/>
        </a:p>
      </dgm:t>
    </dgm:pt>
    <dgm:pt modelId="{29508024-78A4-43A2-B17B-C2CAF1CB6FBB}" type="parTrans" cxnId="{5B0F4BC3-7222-4433-8D56-10C14D6DB956}">
      <dgm:prSet/>
      <dgm:spPr/>
      <dgm:t>
        <a:bodyPr/>
        <a:lstStyle/>
        <a:p>
          <a:endParaRPr lang="ru-RU"/>
        </a:p>
      </dgm:t>
    </dgm:pt>
    <dgm:pt modelId="{2B1296E9-3255-408C-AEF8-3F8476E653D6}" type="sibTrans" cxnId="{5B0F4BC3-7222-4433-8D56-10C14D6DB956}">
      <dgm:prSet/>
      <dgm:spPr/>
      <dgm:t>
        <a:bodyPr/>
        <a:lstStyle/>
        <a:p>
          <a:endParaRPr lang="ru-RU"/>
        </a:p>
      </dgm:t>
    </dgm:pt>
    <dgm:pt modelId="{3287EACA-96F9-466D-973F-C4EEA00FC351}">
      <dgm:prSet phldr="0"/>
      <dgm:spPr/>
      <dgm:t>
        <a:bodyPr/>
        <a:lstStyle/>
        <a:p>
          <a:r>
            <a:rPr lang="ru-RU" dirty="0">
              <a:latin typeface="Gill Sans Nova"/>
            </a:rPr>
            <a:t>Обновления</a:t>
          </a:r>
        </a:p>
      </dgm:t>
    </dgm:pt>
    <dgm:pt modelId="{9CB4ACC1-B533-4864-B78A-0D3745E48284}" type="parTrans" cxnId="{E8026D5E-5301-4779-8075-1239BA5A3C03}">
      <dgm:prSet/>
      <dgm:spPr/>
      <dgm:t>
        <a:bodyPr/>
        <a:lstStyle/>
        <a:p>
          <a:endParaRPr lang="ru-RU"/>
        </a:p>
      </dgm:t>
    </dgm:pt>
    <dgm:pt modelId="{AD5D433B-C062-4B85-9A3F-8DF0C91F828E}" type="sibTrans" cxnId="{E8026D5E-5301-4779-8075-1239BA5A3C03}">
      <dgm:prSet/>
      <dgm:spPr/>
      <dgm:t>
        <a:bodyPr/>
        <a:lstStyle/>
        <a:p>
          <a:endParaRPr lang="ru-RU"/>
        </a:p>
      </dgm:t>
    </dgm:pt>
    <dgm:pt modelId="{2AFC3F00-2087-40AD-BFF0-DEFF49D5CBE4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Реализация системы для хранения баланса, ключей, наигранного времени и прочего;</a:t>
          </a:r>
        </a:p>
      </dgm:t>
    </dgm:pt>
    <dgm:pt modelId="{5190B0B8-68D0-4927-87BB-A2B7D63EC5AE}" type="parTrans" cxnId="{07F98005-3A1D-4FAF-9E8D-3C40850EF454}">
      <dgm:prSet/>
      <dgm:spPr/>
      <dgm:t>
        <a:bodyPr/>
        <a:lstStyle/>
        <a:p>
          <a:endParaRPr lang="ru-RU"/>
        </a:p>
      </dgm:t>
    </dgm:pt>
    <dgm:pt modelId="{9F997774-0EB4-4942-BF39-756FC8733E0B}" type="sibTrans" cxnId="{07F98005-3A1D-4FAF-9E8D-3C40850EF454}">
      <dgm:prSet/>
      <dgm:spPr/>
      <dgm:t>
        <a:bodyPr/>
        <a:lstStyle/>
        <a:p>
          <a:endParaRPr lang="ru-RU"/>
        </a:p>
      </dgm:t>
    </dgm:pt>
    <dgm:pt modelId="{4D618201-57FE-4B60-8E01-C2D5325B9FC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Реализация системы обновлений, используя API Яндекс.Диска.</a:t>
          </a:r>
        </a:p>
      </dgm:t>
    </dgm:pt>
    <dgm:pt modelId="{C15B7294-32C6-4942-A475-77319708B459}" type="parTrans" cxnId="{A4C3074E-493C-4117-80CC-BB149B6B042D}">
      <dgm:prSet/>
      <dgm:spPr/>
      <dgm:t>
        <a:bodyPr/>
        <a:lstStyle/>
        <a:p>
          <a:endParaRPr lang="ru-RU"/>
        </a:p>
      </dgm:t>
    </dgm:pt>
    <dgm:pt modelId="{23E623A5-7F37-4CA8-81D5-2B10D323D853}" type="sibTrans" cxnId="{A4C3074E-493C-4117-80CC-BB149B6B042D}">
      <dgm:prSet/>
      <dgm:spPr/>
      <dgm:t>
        <a:bodyPr/>
        <a:lstStyle/>
        <a:p>
          <a:endParaRPr lang="ru-RU"/>
        </a:p>
      </dgm:t>
    </dgm:pt>
    <dgm:pt modelId="{2975CC99-49B9-436E-9F79-E2AEF2D4E97A}">
      <dgm:prSet phldr="0"/>
      <dgm:spPr/>
      <dgm:t>
        <a:bodyPr/>
        <a:lstStyle/>
        <a:p>
          <a:pPr rtl="0"/>
          <a:r>
            <a:rPr lang="ru-RU" dirty="0"/>
            <a:t>Введение</a:t>
          </a:r>
          <a:r>
            <a:rPr lang="ru-RU" dirty="0">
              <a:latin typeface="Gill Sans Nova"/>
            </a:rPr>
            <a:t> версий игры для загрузки необходимых файлов при обновлении. Список загружаемых файлов описан в version_list.json;</a:t>
          </a:r>
          <a:endParaRPr lang="ru-RU" dirty="0"/>
        </a:p>
      </dgm:t>
    </dgm:pt>
    <dgm:pt modelId="{D4EF5397-CE86-491C-9C2B-5E68D1C82CE7}" type="parTrans" cxnId="{247B5D40-A5D1-4FAE-B8FB-619542E5051A}">
      <dgm:prSet/>
      <dgm:spPr/>
      <dgm:t>
        <a:bodyPr/>
        <a:lstStyle/>
        <a:p>
          <a:endParaRPr lang="ru-RU"/>
        </a:p>
      </dgm:t>
    </dgm:pt>
    <dgm:pt modelId="{9E113446-0A9A-4F71-AC26-2D8684521D19}" type="sibTrans" cxnId="{247B5D40-A5D1-4FAE-B8FB-619542E5051A}">
      <dgm:prSet/>
      <dgm:spPr/>
      <dgm:t>
        <a:bodyPr/>
        <a:lstStyle/>
        <a:p>
          <a:endParaRPr lang="ru-RU"/>
        </a:p>
      </dgm:t>
    </dgm:pt>
    <dgm:pt modelId="{9A938FD3-7C0E-4F64-9899-9C9BCCCA3A10}">
      <dgm:prSet phldr="0"/>
      <dgm:spPr/>
      <dgm:t>
        <a:bodyPr/>
        <a:lstStyle/>
        <a:p>
          <a:pPr rtl="0"/>
          <a:r>
            <a:rPr lang="ru-RU" dirty="0"/>
            <a:t>Запуск обновлений при стартовом окне, на котором также отображается кнопка старта и правила игры;</a:t>
          </a:r>
        </a:p>
      </dgm:t>
    </dgm:pt>
    <dgm:pt modelId="{3A52F029-2FA1-45E6-B898-326321D469A3}" type="parTrans" cxnId="{69D10F98-F438-45D8-8B3D-AD115CA98C15}">
      <dgm:prSet/>
      <dgm:spPr/>
      <dgm:t>
        <a:bodyPr/>
        <a:lstStyle/>
        <a:p>
          <a:endParaRPr lang="ru-RU"/>
        </a:p>
      </dgm:t>
    </dgm:pt>
    <dgm:pt modelId="{EC8CD755-B4F8-4169-A7CE-B6ACB72D4C69}" type="sibTrans" cxnId="{69D10F98-F438-45D8-8B3D-AD115CA98C15}">
      <dgm:prSet/>
      <dgm:spPr/>
      <dgm:t>
        <a:bodyPr/>
        <a:lstStyle/>
        <a:p>
          <a:endParaRPr lang="ru-RU"/>
        </a:p>
      </dgm:t>
    </dgm:pt>
    <dgm:pt modelId="{E1052762-0829-4935-831A-2F02D9A77653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Осуществление сохранения во время выхода из игры, при котором отображается диалоговое окно с подтверждением о закрытии сессии;</a:t>
          </a:r>
        </a:p>
      </dgm:t>
    </dgm:pt>
    <dgm:pt modelId="{5C5F667E-BDC6-4C6D-84D3-31379FB8B91D}" type="parTrans" cxnId="{80C09504-47B5-4292-853E-D0A94628C9D0}">
      <dgm:prSet/>
      <dgm:spPr/>
      <dgm:t>
        <a:bodyPr/>
        <a:lstStyle/>
        <a:p>
          <a:endParaRPr lang="ru-RU"/>
        </a:p>
      </dgm:t>
    </dgm:pt>
    <dgm:pt modelId="{60A554C6-5EC2-4893-B9CB-A56BDB7016F6}" type="sibTrans" cxnId="{80C09504-47B5-4292-853E-D0A94628C9D0}">
      <dgm:prSet/>
      <dgm:spPr/>
      <dgm:t>
        <a:bodyPr/>
        <a:lstStyle/>
        <a:p>
          <a:endParaRPr lang="ru-RU"/>
        </a:p>
      </dgm:t>
    </dgm:pt>
    <dgm:pt modelId="{A7975F60-3B39-474B-BC51-4419AEADC1A9}" type="pres">
      <dgm:prSet presAssocID="{44E4D983-D908-4BC6-A607-99D951783A86}" presName="Name0" presStyleCnt="0">
        <dgm:presLayoutVars>
          <dgm:dir/>
          <dgm:animLvl val="lvl"/>
          <dgm:resizeHandles val="exact"/>
        </dgm:presLayoutVars>
      </dgm:prSet>
      <dgm:spPr/>
    </dgm:pt>
    <dgm:pt modelId="{AA190D11-3560-4D52-85A4-767D9F593460}" type="pres">
      <dgm:prSet presAssocID="{6F93ADB0-11AE-4682-AB85-FDC948FEF9F6}" presName="composite" presStyleCnt="0"/>
      <dgm:spPr/>
    </dgm:pt>
    <dgm:pt modelId="{AE950A54-2042-4FCB-9BA1-5736FB3C28CF}" type="pres">
      <dgm:prSet presAssocID="{6F93ADB0-11AE-4682-AB85-FDC948FEF9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9C27B0B-3579-4667-912D-4E9662F56DE9}" type="pres">
      <dgm:prSet presAssocID="{6F93ADB0-11AE-4682-AB85-FDC948FEF9F6}" presName="desTx" presStyleLbl="alignAccFollowNode1" presStyleIdx="0" presStyleCnt="2">
        <dgm:presLayoutVars>
          <dgm:bulletEnabled val="1"/>
        </dgm:presLayoutVars>
      </dgm:prSet>
      <dgm:spPr/>
    </dgm:pt>
    <dgm:pt modelId="{3BF1EA00-AB99-4D57-A1FF-81E23FC6E5D0}" type="pres">
      <dgm:prSet presAssocID="{FB7B1914-4EB7-41FD-88BC-8C85C93470E0}" presName="space" presStyleCnt="0"/>
      <dgm:spPr/>
    </dgm:pt>
    <dgm:pt modelId="{A834A059-21E4-4B52-B24D-16DC805BFD6E}" type="pres">
      <dgm:prSet presAssocID="{3287EACA-96F9-466D-973F-C4EEA00FC351}" presName="composite" presStyleCnt="0"/>
      <dgm:spPr/>
    </dgm:pt>
    <dgm:pt modelId="{D613DF4A-30BF-4925-B8F6-DF7AB0250F83}" type="pres">
      <dgm:prSet presAssocID="{3287EACA-96F9-466D-973F-C4EEA00FC3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0FE110-61E2-4212-B05B-84FBEBC60E80}" type="pres">
      <dgm:prSet presAssocID="{3287EACA-96F9-466D-973F-C4EEA00FC3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0C09504-47B5-4292-853E-D0A94628C9D0}" srcId="{6F93ADB0-11AE-4682-AB85-FDC948FEF9F6}" destId="{E1052762-0829-4935-831A-2F02D9A77653}" srcOrd="1" destOrd="0" parTransId="{5C5F667E-BDC6-4C6D-84D3-31379FB8B91D}" sibTransId="{60A554C6-5EC2-4893-B9CB-A56BDB7016F6}"/>
    <dgm:cxn modelId="{07F98005-3A1D-4FAF-9E8D-3C40850EF454}" srcId="{6F93ADB0-11AE-4682-AB85-FDC948FEF9F6}" destId="{2AFC3F00-2087-40AD-BFF0-DEFF49D5CBE4}" srcOrd="0" destOrd="0" parTransId="{5190B0B8-68D0-4927-87BB-A2B7D63EC5AE}" sibTransId="{9F997774-0EB4-4942-BF39-756FC8733E0B}"/>
    <dgm:cxn modelId="{BFCE1C29-87FD-4ED9-9673-99B69A476E8B}" type="presOf" srcId="{6F93ADB0-11AE-4682-AB85-FDC948FEF9F6}" destId="{AE950A54-2042-4FCB-9BA1-5736FB3C28CF}" srcOrd="0" destOrd="0" presId="urn:microsoft.com/office/officeart/2005/8/layout/hList1"/>
    <dgm:cxn modelId="{44FD2E2B-3C87-4322-B5F0-A2E601AA73EF}" type="presOf" srcId="{9A938FD3-7C0E-4F64-9899-9C9BCCCA3A10}" destId="{750FE110-61E2-4212-B05B-84FBEBC60E80}" srcOrd="0" destOrd="1" presId="urn:microsoft.com/office/officeart/2005/8/layout/hList1"/>
    <dgm:cxn modelId="{562E9D3F-BE20-4463-AB4A-ABDDD0C613A8}" type="presOf" srcId="{E1052762-0829-4935-831A-2F02D9A77653}" destId="{49C27B0B-3579-4667-912D-4E9662F56DE9}" srcOrd="0" destOrd="1" presId="urn:microsoft.com/office/officeart/2005/8/layout/hList1"/>
    <dgm:cxn modelId="{247B5D40-A5D1-4FAE-B8FB-619542E5051A}" srcId="{3287EACA-96F9-466D-973F-C4EEA00FC351}" destId="{2975CC99-49B9-436E-9F79-E2AEF2D4E97A}" srcOrd="0" destOrd="0" parTransId="{D4EF5397-CE86-491C-9C2B-5E68D1C82CE7}" sibTransId="{9E113446-0A9A-4F71-AC26-2D8684521D19}"/>
    <dgm:cxn modelId="{E8026D5E-5301-4779-8075-1239BA5A3C03}" srcId="{44E4D983-D908-4BC6-A607-99D951783A86}" destId="{3287EACA-96F9-466D-973F-C4EEA00FC351}" srcOrd="1" destOrd="0" parTransId="{9CB4ACC1-B533-4864-B78A-0D3745E48284}" sibTransId="{AD5D433B-C062-4B85-9A3F-8DF0C91F828E}"/>
    <dgm:cxn modelId="{A4C3074E-493C-4117-80CC-BB149B6B042D}" srcId="{3287EACA-96F9-466D-973F-C4EEA00FC351}" destId="{4D618201-57FE-4B60-8E01-C2D5325B9FCE}" srcOrd="2" destOrd="0" parTransId="{C15B7294-32C6-4942-A475-77319708B459}" sibTransId="{23E623A5-7F37-4CA8-81D5-2B10D323D853}"/>
    <dgm:cxn modelId="{1B8AC786-A11F-4E4A-98CD-4D07C0DD4F3F}" type="presOf" srcId="{6BE4830D-A3D4-4BBC-8A3D-B15D0B938261}" destId="{49C27B0B-3579-4667-912D-4E9662F56DE9}" srcOrd="0" destOrd="2" presId="urn:microsoft.com/office/officeart/2005/8/layout/hList1"/>
    <dgm:cxn modelId="{4DEC4096-0244-487B-ACD1-D7EB13D50AB3}" type="presOf" srcId="{4D618201-57FE-4B60-8E01-C2D5325B9FCE}" destId="{750FE110-61E2-4212-B05B-84FBEBC60E80}" srcOrd="0" destOrd="2" presId="urn:microsoft.com/office/officeart/2005/8/layout/hList1"/>
    <dgm:cxn modelId="{69D10F98-F438-45D8-8B3D-AD115CA98C15}" srcId="{3287EACA-96F9-466D-973F-C4EEA00FC351}" destId="{9A938FD3-7C0E-4F64-9899-9C9BCCCA3A10}" srcOrd="1" destOrd="0" parTransId="{3A52F029-2FA1-45E6-B898-326321D469A3}" sibTransId="{EC8CD755-B4F8-4169-A7CE-B6ACB72D4C69}"/>
    <dgm:cxn modelId="{8055ABB5-F830-4CA2-B4AE-358DAFD2D1F9}" type="presOf" srcId="{2975CC99-49B9-436E-9F79-E2AEF2D4E97A}" destId="{750FE110-61E2-4212-B05B-84FBEBC60E80}" srcOrd="0" destOrd="0" presId="urn:microsoft.com/office/officeart/2005/8/layout/hList1"/>
    <dgm:cxn modelId="{5B0F4BC3-7222-4433-8D56-10C14D6DB956}" srcId="{6F93ADB0-11AE-4682-AB85-FDC948FEF9F6}" destId="{6BE4830D-A3D4-4BBC-8A3D-B15D0B938261}" srcOrd="2" destOrd="0" parTransId="{29508024-78A4-43A2-B17B-C2CAF1CB6FBB}" sibTransId="{2B1296E9-3255-408C-AEF8-3F8476E653D6}"/>
    <dgm:cxn modelId="{DC38BBCF-65EC-44B5-87B3-74A696B1C56A}" type="presOf" srcId="{2AFC3F00-2087-40AD-BFF0-DEFF49D5CBE4}" destId="{49C27B0B-3579-4667-912D-4E9662F56DE9}" srcOrd="0" destOrd="0" presId="urn:microsoft.com/office/officeart/2005/8/layout/hList1"/>
    <dgm:cxn modelId="{8B9A0CD3-C4FB-46E9-B87B-C1DEC0ADDC31}" type="presOf" srcId="{44E4D983-D908-4BC6-A607-99D951783A86}" destId="{A7975F60-3B39-474B-BC51-4419AEADC1A9}" srcOrd="0" destOrd="0" presId="urn:microsoft.com/office/officeart/2005/8/layout/hList1"/>
    <dgm:cxn modelId="{476CD9E6-8FAF-4193-82E5-AE8FDCDB52F0}" srcId="{44E4D983-D908-4BC6-A607-99D951783A86}" destId="{6F93ADB0-11AE-4682-AB85-FDC948FEF9F6}" srcOrd="0" destOrd="0" parTransId="{CBDBDAE5-BA74-4116-B992-E9E5F74E2254}" sibTransId="{FB7B1914-4EB7-41FD-88BC-8C85C93470E0}"/>
    <dgm:cxn modelId="{9D2104EB-1F9C-4B51-8966-EBFC1A7A736D}" type="presOf" srcId="{3287EACA-96F9-466D-973F-C4EEA00FC351}" destId="{D613DF4A-30BF-4925-B8F6-DF7AB0250F83}" srcOrd="0" destOrd="0" presId="urn:microsoft.com/office/officeart/2005/8/layout/hList1"/>
    <dgm:cxn modelId="{0358A063-6312-4C05-B0C1-6CE14912CCCB}" type="presParOf" srcId="{A7975F60-3B39-474B-BC51-4419AEADC1A9}" destId="{AA190D11-3560-4D52-85A4-767D9F593460}" srcOrd="0" destOrd="0" presId="urn:microsoft.com/office/officeart/2005/8/layout/hList1"/>
    <dgm:cxn modelId="{91F92F5A-03EE-4791-984F-617EC7C57E7F}" type="presParOf" srcId="{AA190D11-3560-4D52-85A4-767D9F593460}" destId="{AE950A54-2042-4FCB-9BA1-5736FB3C28CF}" srcOrd="0" destOrd="0" presId="urn:microsoft.com/office/officeart/2005/8/layout/hList1"/>
    <dgm:cxn modelId="{0A49C834-098F-4BF4-975C-9D04DF5B445E}" type="presParOf" srcId="{AA190D11-3560-4D52-85A4-767D9F593460}" destId="{49C27B0B-3579-4667-912D-4E9662F56DE9}" srcOrd="1" destOrd="0" presId="urn:microsoft.com/office/officeart/2005/8/layout/hList1"/>
    <dgm:cxn modelId="{F8C2C65E-8036-4194-AEED-EE325859915B}" type="presParOf" srcId="{A7975F60-3B39-474B-BC51-4419AEADC1A9}" destId="{3BF1EA00-AB99-4D57-A1FF-81E23FC6E5D0}" srcOrd="1" destOrd="0" presId="urn:microsoft.com/office/officeart/2005/8/layout/hList1"/>
    <dgm:cxn modelId="{C29D47C1-40FD-4138-A0AD-D90F1CE0B498}" type="presParOf" srcId="{A7975F60-3B39-474B-BC51-4419AEADC1A9}" destId="{A834A059-21E4-4B52-B24D-16DC805BFD6E}" srcOrd="2" destOrd="0" presId="urn:microsoft.com/office/officeart/2005/8/layout/hList1"/>
    <dgm:cxn modelId="{2749B580-B50F-47F0-990A-9707F3A90439}" type="presParOf" srcId="{A834A059-21E4-4B52-B24D-16DC805BFD6E}" destId="{D613DF4A-30BF-4925-B8F6-DF7AB0250F83}" srcOrd="0" destOrd="0" presId="urn:microsoft.com/office/officeart/2005/8/layout/hList1"/>
    <dgm:cxn modelId="{EC45C0C0-1B65-4BD5-89FF-2FC34C64DFCE}" type="presParOf" srcId="{A834A059-21E4-4B52-B24D-16DC805BFD6E}" destId="{750FE110-61E2-4212-B05B-84FBEBC60E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50A54-2042-4FCB-9BA1-5736FB3C28CF}">
      <dsp:nvSpPr>
        <dsp:cNvPr id="0" name=""/>
        <dsp:cNvSpPr/>
      </dsp:nvSpPr>
      <dsp:spPr>
        <a:xfrm>
          <a:off x="3330" y="187436"/>
          <a:ext cx="3247504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Текстуры и спрайты</a:t>
          </a:r>
          <a:endParaRPr lang="ru-RU" sz="1900" kern="1200" dirty="0"/>
        </a:p>
      </dsp:txBody>
      <dsp:txXfrm>
        <a:off x="3330" y="187436"/>
        <a:ext cx="3247504" cy="547200"/>
      </dsp:txXfrm>
    </dsp:sp>
    <dsp:sp modelId="{49C27B0B-3579-4667-912D-4E9662F56DE9}">
      <dsp:nvSpPr>
        <dsp:cNvPr id="0" name=""/>
        <dsp:cNvSpPr/>
      </dsp:nvSpPr>
      <dsp:spPr>
        <a:xfrm>
          <a:off x="3330" y="734636"/>
          <a:ext cx="3247504" cy="31814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Объединение всех тайлов в </a:t>
          </a:r>
          <a:r>
            <a:rPr lang="ru-RU" sz="1900" kern="1200" dirty="0" err="1">
              <a:latin typeface="Gill Sans Nova"/>
            </a:rPr>
            <a:t>тайлсеты</a:t>
          </a:r>
          <a:r>
            <a:rPr lang="ru-RU" sz="1900" kern="1200" dirty="0">
              <a:latin typeface="Gill Sans Nova"/>
            </a:rPr>
            <a:t> (</a:t>
          </a:r>
          <a:r>
            <a:rPr lang="ru-RU" sz="1900" kern="1200" dirty="0" err="1">
              <a:latin typeface="Gill Sans Nova"/>
            </a:rPr>
            <a:t>tilesets</a:t>
          </a:r>
          <a:r>
            <a:rPr lang="ru-RU" sz="1900" kern="1200" dirty="0">
              <a:latin typeface="Gill Sans Nova"/>
            </a:rPr>
            <a:t>);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Возможность создать спрайт, размеры которого превышают размер обычного тайла;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Разделение спрайтов по иерархии (см. след. слайд);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Хранение текстур в папке </a:t>
          </a:r>
          <a:r>
            <a:rPr lang="en-US" sz="1900" kern="1200" dirty="0"/>
            <a:t>textures </a:t>
          </a:r>
          <a:r>
            <a:rPr lang="ru-RU" sz="1900" kern="1200" dirty="0"/>
            <a:t>на </a:t>
          </a:r>
          <a:r>
            <a:rPr lang="ru-RU" sz="1900" kern="1200" dirty="0" err="1"/>
            <a:t>Яндекс.Диске</a:t>
          </a:r>
          <a:r>
            <a:rPr lang="ru-RU" sz="1900" kern="1200" dirty="0"/>
            <a:t>;</a:t>
          </a:r>
        </a:p>
      </dsp:txBody>
      <dsp:txXfrm>
        <a:off x="3330" y="734636"/>
        <a:ext cx="3247504" cy="3181454"/>
      </dsp:txXfrm>
    </dsp:sp>
    <dsp:sp modelId="{E48D4FB2-E49F-4D9F-BE0C-48F3D042EC4C}">
      <dsp:nvSpPr>
        <dsp:cNvPr id="0" name=""/>
        <dsp:cNvSpPr/>
      </dsp:nvSpPr>
      <dsp:spPr>
        <a:xfrm>
          <a:off x="3705485" y="187436"/>
          <a:ext cx="3247504" cy="547200"/>
        </a:xfrm>
        <a:prstGeom prst="rect">
          <a:avLst/>
        </a:prstGeom>
        <a:solidFill>
          <a:schemeClr val="accent5">
            <a:hueOff val="-616256"/>
            <a:satOff val="-6307"/>
            <a:lumOff val="2746"/>
            <a:alphaOff val="0"/>
          </a:schemeClr>
        </a:solidFill>
        <a:ln w="12700" cap="flat" cmpd="sng" algn="ctr">
          <a:solidFill>
            <a:schemeClr val="accent5">
              <a:hueOff val="-616256"/>
              <a:satOff val="-6307"/>
              <a:lumOff val="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Карты</a:t>
          </a:r>
        </a:p>
      </dsp:txBody>
      <dsp:txXfrm>
        <a:off x="3705485" y="187436"/>
        <a:ext cx="3247504" cy="547200"/>
      </dsp:txXfrm>
    </dsp:sp>
    <dsp:sp modelId="{9F8BDE13-8F40-4166-A9A8-3B7A11D1FF93}">
      <dsp:nvSpPr>
        <dsp:cNvPr id="0" name=""/>
        <dsp:cNvSpPr/>
      </dsp:nvSpPr>
      <dsp:spPr>
        <a:xfrm>
          <a:off x="3705485" y="734636"/>
          <a:ext cx="3247504" cy="3181454"/>
        </a:xfrm>
        <a:prstGeom prst="rect">
          <a:avLst/>
        </a:prstGeom>
        <a:solidFill>
          <a:schemeClr val="accent5">
            <a:tint val="40000"/>
            <a:alpha val="90000"/>
            <a:hueOff val="-457048"/>
            <a:satOff val="-7348"/>
            <a:lumOff val="-6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57048"/>
              <a:satOff val="-7348"/>
              <a:lumOff val="-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Хранение карт в формате .csv для сохранения и наглядности, и малого размера;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Создание к каждой карте файла </a:t>
          </a:r>
          <a:r>
            <a:rPr lang="ru-RU" sz="1900" kern="1200" dirty="0" err="1">
              <a:latin typeface="Gill Sans Nova"/>
            </a:rPr>
            <a:t>mapname_cdata.json</a:t>
          </a:r>
          <a:r>
            <a:rPr lang="ru-RU" sz="1900" kern="1200" dirty="0">
              <a:latin typeface="Gill Sans Nova"/>
            </a:rPr>
            <a:t> для хранения информации о динамических объектах;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Хранение карт в папке </a:t>
          </a:r>
          <a:r>
            <a:rPr lang="en-US" sz="1900" kern="1200" dirty="0"/>
            <a:t>maps </a:t>
          </a:r>
          <a:r>
            <a:rPr lang="ru-RU" sz="1900" kern="1200" dirty="0"/>
            <a:t>на </a:t>
          </a:r>
          <a:r>
            <a:rPr lang="ru-RU" sz="1900" kern="1200" dirty="0" err="1"/>
            <a:t>Яндекс.Диске</a:t>
          </a:r>
          <a:endParaRPr lang="ru-RU" sz="1900" kern="1200" dirty="0"/>
        </a:p>
      </dsp:txBody>
      <dsp:txXfrm>
        <a:off x="3705485" y="734636"/>
        <a:ext cx="3247504" cy="3181454"/>
      </dsp:txXfrm>
    </dsp:sp>
    <dsp:sp modelId="{7F22178E-0789-4FB6-B361-57D2ABC7CA35}">
      <dsp:nvSpPr>
        <dsp:cNvPr id="0" name=""/>
        <dsp:cNvSpPr/>
      </dsp:nvSpPr>
      <dsp:spPr>
        <a:xfrm>
          <a:off x="7407640" y="187436"/>
          <a:ext cx="3247504" cy="547200"/>
        </a:xfrm>
        <a:prstGeom prst="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accent5">
              <a:hueOff val="-1232511"/>
              <a:satOff val="-12614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Звуки</a:t>
          </a:r>
          <a:endParaRPr lang="ru-RU" sz="1900" kern="1200" dirty="0"/>
        </a:p>
      </dsp:txBody>
      <dsp:txXfrm>
        <a:off x="7407640" y="187436"/>
        <a:ext cx="3247504" cy="547200"/>
      </dsp:txXfrm>
    </dsp:sp>
    <dsp:sp modelId="{C97CE63F-3B3A-4F31-87F5-C484C7F61CB9}">
      <dsp:nvSpPr>
        <dsp:cNvPr id="0" name=""/>
        <dsp:cNvSpPr/>
      </dsp:nvSpPr>
      <dsp:spPr>
        <a:xfrm>
          <a:off x="7407640" y="734636"/>
          <a:ext cx="3247504" cy="3181454"/>
        </a:xfrm>
        <a:prstGeom prst="rect">
          <a:avLst/>
        </a:prstGeom>
        <a:solidFill>
          <a:schemeClr val="accent5">
            <a:tint val="40000"/>
            <a:alpha val="90000"/>
            <a:hueOff val="-914095"/>
            <a:satOff val="-14695"/>
            <a:lumOff val="-1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14095"/>
              <a:satOff val="-14695"/>
              <a:lumOff val="-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Хранение аудиофайлов в формате .</a:t>
          </a:r>
          <a:r>
            <a:rPr lang="ru-RU" sz="1900" kern="1200" dirty="0" err="1">
              <a:latin typeface="Gill Sans Nova"/>
            </a:rPr>
            <a:t>ogg</a:t>
          </a:r>
          <a:r>
            <a:rPr lang="ru-RU" sz="1900" kern="1200" dirty="0">
              <a:latin typeface="Gill Sans Nova"/>
            </a:rPr>
            <a:t> по причине малого размера за счет повышенного сжатия;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Произведение звуков в динамическом диапазоне для полного погружения в игровой процесс;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Хранение звуков в папке </a:t>
          </a:r>
          <a:r>
            <a:rPr lang="en-US" sz="1900" kern="1200" dirty="0"/>
            <a:t>sounds </a:t>
          </a:r>
          <a:r>
            <a:rPr lang="ru-RU" sz="1900" kern="1200" dirty="0"/>
            <a:t>на </a:t>
          </a:r>
          <a:r>
            <a:rPr lang="ru-RU" sz="1900" kern="1200" dirty="0" err="1"/>
            <a:t>Яндекс.Диске</a:t>
          </a:r>
          <a:r>
            <a:rPr lang="ru-RU" sz="1900" kern="1200" dirty="0"/>
            <a:t>.</a:t>
          </a:r>
          <a:endParaRPr lang="ru-RU" sz="1900" kern="1200" dirty="0">
            <a:latin typeface="Gill Sans Nova"/>
          </a:endParaRPr>
        </a:p>
      </dsp:txBody>
      <dsp:txXfrm>
        <a:off x="7407640" y="734636"/>
        <a:ext cx="3247504" cy="3181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EDD77-4330-4761-84A6-928AEE94F6BE}">
      <dsp:nvSpPr>
        <dsp:cNvPr id="0" name=""/>
        <dsp:cNvSpPr/>
      </dsp:nvSpPr>
      <dsp:spPr>
        <a:xfrm>
          <a:off x="2116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Объект</a:t>
          </a:r>
        </a:p>
      </dsp:txBody>
      <dsp:txXfrm>
        <a:off x="33423" y="2820809"/>
        <a:ext cx="2075219" cy="1006302"/>
      </dsp:txXfrm>
    </dsp:sp>
    <dsp:sp modelId="{0238FBC1-38D9-47DA-B704-AD482D848667}">
      <dsp:nvSpPr>
        <dsp:cNvPr id="0" name=""/>
        <dsp:cNvSpPr/>
      </dsp:nvSpPr>
      <dsp:spPr>
        <a:xfrm rot="18289469">
          <a:off x="1818797" y="2691579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30080" y="2671897"/>
        <a:ext cx="74871" cy="74871"/>
      </dsp:txXfrm>
    </dsp:sp>
    <dsp:sp modelId="{5C4F8123-E015-4A95-A7FA-8D3FF9EEC33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Динамический (обновляющийся)</a:t>
          </a:r>
        </a:p>
      </dsp:txBody>
      <dsp:txXfrm>
        <a:off x="3026390" y="1591555"/>
        <a:ext cx="2075219" cy="1006302"/>
      </dsp:txXfrm>
    </dsp:sp>
    <dsp:sp modelId="{6D1CCD0A-8244-4370-B01A-8F5E22BA5688}">
      <dsp:nvSpPr>
        <dsp:cNvPr id="0" name=""/>
        <dsp:cNvSpPr/>
      </dsp:nvSpPr>
      <dsp:spPr>
        <a:xfrm rot="18289469">
          <a:off x="4811764" y="1462325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523047" y="1442643"/>
        <a:ext cx="74871" cy="74871"/>
      </dsp:txXfrm>
    </dsp:sp>
    <dsp:sp modelId="{F0A8566A-1213-4900-874A-9338D2C580F1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Анимированный</a:t>
          </a:r>
        </a:p>
      </dsp:txBody>
      <dsp:txXfrm>
        <a:off x="6019357" y="362300"/>
        <a:ext cx="2075219" cy="1006302"/>
      </dsp:txXfrm>
    </dsp:sp>
    <dsp:sp modelId="{8B884D54-6614-40D6-B8C0-0E6FA9C00AAC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539105" y="2073328"/>
        <a:ext cx="42756" cy="42756"/>
      </dsp:txXfrm>
    </dsp:sp>
    <dsp:sp modelId="{F0543F56-D9BA-4131-80A9-15D615A7A0E0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Интерактивный</a:t>
          </a:r>
        </a:p>
      </dsp:txBody>
      <dsp:txXfrm>
        <a:off x="6019357" y="1591555"/>
        <a:ext cx="2075219" cy="1006302"/>
      </dsp:txXfrm>
    </dsp:sp>
    <dsp:sp modelId="{3B93C1D6-AE05-40C1-9738-5CAE2B2E347F}">
      <dsp:nvSpPr>
        <dsp:cNvPr id="0" name=""/>
        <dsp:cNvSpPr/>
      </dsp:nvSpPr>
      <dsp:spPr>
        <a:xfrm rot="3310531">
          <a:off x="4811764" y="2691579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523047" y="2671897"/>
        <a:ext cx="74871" cy="74871"/>
      </dsp:txXfrm>
    </dsp:sp>
    <dsp:sp modelId="{6DEDAD5A-2D39-4547-88DA-7ABDBF4983F9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Собираемый</a:t>
          </a:r>
        </a:p>
      </dsp:txBody>
      <dsp:txXfrm>
        <a:off x="6019357" y="2820809"/>
        <a:ext cx="2075219" cy="1006302"/>
      </dsp:txXfrm>
    </dsp:sp>
    <dsp:sp modelId="{14B5AD24-8F33-4743-9097-4EE2414FDF57}">
      <dsp:nvSpPr>
        <dsp:cNvPr id="0" name=""/>
        <dsp:cNvSpPr/>
      </dsp:nvSpPr>
      <dsp:spPr>
        <a:xfrm rot="3310531">
          <a:off x="1818797" y="3920833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30080" y="3901151"/>
        <a:ext cx="74871" cy="74871"/>
      </dsp:txXfrm>
    </dsp:sp>
    <dsp:sp modelId="{AC3D9B3D-A620-4F47-9C0D-B060583CD002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Статический</a:t>
          </a:r>
        </a:p>
      </dsp:txBody>
      <dsp:txXfrm>
        <a:off x="3026390" y="4050063"/>
        <a:ext cx="2075219" cy="1006302"/>
      </dsp:txXfrm>
    </dsp:sp>
    <dsp:sp modelId="{69B2E594-171C-47E9-A8FE-06ADDCF0BF3A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539105" y="4531836"/>
        <a:ext cx="42756" cy="42756"/>
      </dsp:txXfrm>
    </dsp:sp>
    <dsp:sp modelId="{2AEBCD40-2AAA-4A55-9675-841CD2E7FBEE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Тайл</a:t>
          </a:r>
          <a:endParaRPr lang="ru-RU" sz="2100" kern="1200" dirty="0"/>
        </a:p>
      </dsp:txBody>
      <dsp:txXfrm>
        <a:off x="6019357" y="4050063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50A54-2042-4FCB-9BA1-5736FB3C28CF}">
      <dsp:nvSpPr>
        <dsp:cNvPr id="0" name=""/>
        <dsp:cNvSpPr/>
      </dsp:nvSpPr>
      <dsp:spPr>
        <a:xfrm>
          <a:off x="52" y="55228"/>
          <a:ext cx="4980547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Сохранение</a:t>
          </a:r>
          <a:endParaRPr lang="ru-RU" sz="1900" kern="1200" dirty="0"/>
        </a:p>
      </dsp:txBody>
      <dsp:txXfrm>
        <a:off x="52" y="55228"/>
        <a:ext cx="4980547" cy="547200"/>
      </dsp:txXfrm>
    </dsp:sp>
    <dsp:sp modelId="{49C27B0B-3579-4667-912D-4E9662F56DE9}">
      <dsp:nvSpPr>
        <dsp:cNvPr id="0" name=""/>
        <dsp:cNvSpPr/>
      </dsp:nvSpPr>
      <dsp:spPr>
        <a:xfrm>
          <a:off x="52" y="602428"/>
          <a:ext cx="4980547" cy="29092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Реализация системы для хранения баланса, ключей, наигранного времени и прочего;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Осуществление сохранения во время выхода из игры, при котором отображается диалоговое окно с подтверждением о закрытии сессии;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Хранение файла сохранения игры в бинарном формате save.dat;</a:t>
          </a:r>
          <a:endParaRPr lang="ru-RU" sz="1900" kern="1200" dirty="0"/>
        </a:p>
      </dsp:txBody>
      <dsp:txXfrm>
        <a:off x="52" y="602428"/>
        <a:ext cx="4980547" cy="2909271"/>
      </dsp:txXfrm>
    </dsp:sp>
    <dsp:sp modelId="{D613DF4A-30BF-4925-B8F6-DF7AB0250F83}">
      <dsp:nvSpPr>
        <dsp:cNvPr id="0" name=""/>
        <dsp:cNvSpPr/>
      </dsp:nvSpPr>
      <dsp:spPr>
        <a:xfrm>
          <a:off x="5677875" y="55228"/>
          <a:ext cx="4980547" cy="547200"/>
        </a:xfrm>
        <a:prstGeom prst="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accent5">
              <a:hueOff val="-1232511"/>
              <a:satOff val="-12614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Gill Sans Nova"/>
            </a:rPr>
            <a:t>Обновления</a:t>
          </a:r>
        </a:p>
      </dsp:txBody>
      <dsp:txXfrm>
        <a:off x="5677875" y="55228"/>
        <a:ext cx="4980547" cy="547200"/>
      </dsp:txXfrm>
    </dsp:sp>
    <dsp:sp modelId="{750FE110-61E2-4212-B05B-84FBEBC60E80}">
      <dsp:nvSpPr>
        <dsp:cNvPr id="0" name=""/>
        <dsp:cNvSpPr/>
      </dsp:nvSpPr>
      <dsp:spPr>
        <a:xfrm>
          <a:off x="5677875" y="602428"/>
          <a:ext cx="4980547" cy="2909271"/>
        </a:xfrm>
        <a:prstGeom prst="rect">
          <a:avLst/>
        </a:prstGeom>
        <a:solidFill>
          <a:schemeClr val="accent5">
            <a:tint val="40000"/>
            <a:alpha val="90000"/>
            <a:hueOff val="-914095"/>
            <a:satOff val="-14695"/>
            <a:lumOff val="-1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14095"/>
              <a:satOff val="-14695"/>
              <a:lumOff val="-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Введение</a:t>
          </a:r>
          <a:r>
            <a:rPr lang="ru-RU" sz="1900" kern="1200" dirty="0">
              <a:latin typeface="Gill Sans Nova"/>
            </a:rPr>
            <a:t> версий игры для загрузки необходимых файлов при обновлении. Список загружаемых файлов описан в version_list.json;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Запуск обновлений при стартовом окне, на котором также отображается кнопка старта и правила игры;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>
              <a:latin typeface="Gill Sans Nova"/>
            </a:rPr>
            <a:t>Реализация системы обновлений, используя API Яндекс.Диска.</a:t>
          </a:r>
        </a:p>
      </dsp:txBody>
      <dsp:txXfrm>
        <a:off x="5677875" y="602428"/>
        <a:ext cx="4980547" cy="290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0BC0-780B-44E2-A87D-35D1472E703E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0386-4C35-4324-A6E9-4943A4E6F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6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9C-117B-4858-91CC-F24A32E6081A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662-8D7C-4AF7-9D4B-2C15851111D1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D9FA-A801-46B1-8F62-7CA23204717C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EFB3-4151-4BF4-BD55-48392D28FE16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BB05-5587-498C-8217-D04500267EC7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27C6-16B5-40AD-ABFA-96C001FBADB3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B93-4BE0-48A9-95E1-EF1D1F43EE03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3385-AE90-43AF-B528-0EDCF9C862CF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A4F-2EDE-4794-B4D1-C540B3821397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76B6-2FB7-4ABD-9F89-BD6C4A7028FA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F535-A77E-4CDE-B408-83083AEF854F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2821-4219-4EA2-807E-FCB4B5850028}" type="datetime1">
              <a:rPr lang="en-US" smtClean="0"/>
              <a:t>1/18/2023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47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29D6E-5E23-3709-E0C3-65D4EBB0F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808" r="-1" b="480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1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Видеоигра на Pygame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3421" y="3602038"/>
            <a:ext cx="804210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Проект сделали: Савельев Александр, Комиссаров Роман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Три дротика в центре мишени">
            <a:extLst>
              <a:ext uri="{FF2B5EF4-FFF2-40B4-BE49-F238E27FC236}">
                <a16:creationId xmlns:a16="http://schemas.microsoft.com/office/drawing/2014/main" id="{CE75C527-D29B-6D82-1EDF-09E7E7124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068" r="-2" b="4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0B37-B4A3-8A0D-20FA-5354CEE0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>
                <a:solidFill>
                  <a:srgbClr val="FFFFFF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6A4A1-E62C-5136-5255-266F40E6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718" y="4456144"/>
            <a:ext cx="5770281" cy="1327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200">
                <a:solidFill>
                  <a:srgbClr val="FFFFFF"/>
                </a:solidFill>
              </a:rPr>
              <a:t>Сделать 2D платформер, используя современную библиотеку для создания игр Pygame.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88E582-D869-41F7-B8F2-D4ACC1DF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9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7" name="Rectangle 252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9" name="Rectangle 252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32" name="Oval 253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548" name="Rectangle 2547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0" name="Rectangle 2549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5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9DF4-DDE6-8D45-402D-0468CB4A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Задачи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. </a:t>
            </a:r>
            <a:r>
              <a:rPr lang="ru-RU" sz="4400" dirty="0"/>
              <a:t>Файлы и системы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22" name="Схема 2522">
            <a:extLst>
              <a:ext uri="{FF2B5EF4-FFF2-40B4-BE49-F238E27FC236}">
                <a16:creationId xmlns:a16="http://schemas.microsoft.com/office/drawing/2014/main" id="{77CDF4E9-BA0A-6B92-DD99-1ED12FA52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105185"/>
              </p:ext>
            </p:extLst>
          </p:nvPr>
        </p:nvGraphicFramePr>
        <p:xfrm>
          <a:off x="777875" y="2290439"/>
          <a:ext cx="10658475" cy="410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ACD79-9714-441C-BAF3-CF17A43B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44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7" name="Rectangle 252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9" name="Rectangle 252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32" name="Oval 253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548" name="Rectangle 2547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0" name="Rectangle 2549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5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9DF4-DDE6-8D45-402D-0468CB4A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601687"/>
            <a:ext cx="10773422" cy="17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Задачи</a:t>
            </a:r>
            <a:r>
              <a:rPr lang="en-US" sz="4400" dirty="0"/>
              <a:t>. </a:t>
            </a:r>
            <a:r>
              <a:rPr lang="ru-RU" sz="4400" dirty="0"/>
              <a:t>Файлы и системы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5A36CF-DF03-AD37-D17E-0590E812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99" y="1463456"/>
            <a:ext cx="4699067" cy="4854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F59DDDF1-5C12-AE9C-5EE8-110C968F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76" y="2215441"/>
            <a:ext cx="4717348" cy="3140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2B24ED-E4FD-4334-9EB5-C78A6269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5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9DF4-DDE6-8D45-402D-0468CB4A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601687"/>
            <a:ext cx="10773422" cy="17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Задачи</a:t>
            </a:r>
            <a:r>
              <a:rPr lang="en-US" sz="4400" dirty="0"/>
              <a:t>. </a:t>
            </a:r>
            <a:r>
              <a:rPr lang="ru-RU" sz="4400" dirty="0"/>
              <a:t>Файлы и системы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2B24ED-E4FD-4334-9EB5-C78A6269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5</a:t>
            </a:fld>
            <a:endParaRPr lang="en-US" sz="16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CB2ACD5-C3D4-42D9-9B4A-5F1E24CD7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182433"/>
              </p:ext>
            </p:extLst>
          </p:nvPr>
        </p:nvGraphicFramePr>
        <p:xfrm>
          <a:off x="1978735" y="12168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8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7" name="Rectangle 252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9" name="Rectangle 252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32" name="Oval 253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548" name="Rectangle 2547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0" name="Rectangle 2549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5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9DF4-DDE6-8D45-402D-0468CB4A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Задачи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4400" dirty="0" err="1"/>
              <a:t>Сохранение</a:t>
            </a:r>
            <a:r>
              <a:rPr lang="en-US" sz="4400" dirty="0"/>
              <a:t> и </a:t>
            </a:r>
            <a:r>
              <a:rPr lang="en-US" sz="4400" dirty="0" err="1"/>
              <a:t>обновления</a:t>
            </a:r>
            <a:endParaRPr lang="en-US" sz="4400" kern="1200" dirty="0" err="1">
              <a:latin typeface="+mj-lt"/>
            </a:endParaRPr>
          </a:p>
        </p:txBody>
      </p:sp>
      <p:graphicFrame>
        <p:nvGraphicFramePr>
          <p:cNvPr id="2522" name="Схема 2522">
            <a:extLst>
              <a:ext uri="{FF2B5EF4-FFF2-40B4-BE49-F238E27FC236}">
                <a16:creationId xmlns:a16="http://schemas.microsoft.com/office/drawing/2014/main" id="{77CDF4E9-BA0A-6B92-DD99-1ED12FA52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750904"/>
              </p:ext>
            </p:extLst>
          </p:nvPr>
        </p:nvGraphicFramePr>
        <p:xfrm>
          <a:off x="777875" y="2610035"/>
          <a:ext cx="10658475" cy="356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3E8269-6228-48EB-B8AD-0F76990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495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7" name="Rectangle 252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9" name="Rectangle 252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532" name="Oval 253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548" name="Rectangle 2547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0" name="Rectangle 2549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5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9DF4-DDE6-8D45-402D-0468CB4A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459645"/>
            <a:ext cx="10773422" cy="17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Задачи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4400" dirty="0" err="1">
                <a:ea typeface="+mj-lt"/>
                <a:cs typeface="+mj-lt"/>
              </a:rPr>
              <a:t>Сохранение</a:t>
            </a:r>
            <a:r>
              <a:rPr lang="en-US" sz="4400" dirty="0">
                <a:ea typeface="+mj-lt"/>
                <a:cs typeface="+mj-lt"/>
              </a:rPr>
              <a:t> и </a:t>
            </a:r>
            <a:r>
              <a:rPr lang="en-US" sz="4400" dirty="0" err="1">
                <a:ea typeface="+mj-lt"/>
                <a:cs typeface="+mj-lt"/>
              </a:rPr>
              <a:t>обновления</a:t>
            </a:r>
          </a:p>
        </p:txBody>
      </p: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5A36CF-DF03-AD37-D17E-0590E812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14" y="1456446"/>
            <a:ext cx="4991569" cy="4837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90FF9E-590D-49AF-8077-27738FC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681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7FE4429-4098-4DC5-8AAF-CD576D5A4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5B5ABD-C761-4C9B-9350-8CA2F38DE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7" name="decorative circles">
            <a:extLst>
              <a:ext uri="{FF2B5EF4-FFF2-40B4-BE49-F238E27FC236}">
                <a16:creationId xmlns:a16="http://schemas.microsoft.com/office/drawing/2014/main" id="{70CB5E2F-AED0-4F2F-B2E5-9F34F74F7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D139E05-F590-4887-875D-D18604475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DCFA3A2-66C1-4C1E-B9E1-78119E776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015B710-753B-483A-8D39-D22B79AD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24B7764-0302-4AB4-B0D2-6268A827F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3">
            <a:extLst>
              <a:ext uri="{FF2B5EF4-FFF2-40B4-BE49-F238E27FC236}">
                <a16:creationId xmlns:a16="http://schemas.microsoft.com/office/drawing/2014/main" id="{17664B09-3BFD-479E-87EB-34EFABCC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567" y="200312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0B37-B4A3-8A0D-20FA-5354CEE0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630016"/>
            <a:ext cx="5040553" cy="2181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6A4A1-E62C-5136-5255-266F40E6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995530"/>
            <a:ext cx="5040553" cy="2181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B1005E"/>
              </a:buClr>
              <a:buFont typeface="Arial"/>
              <a:buChar char="•"/>
            </a:pPr>
            <a:r>
              <a:rPr lang="ru-RU" sz="1800" dirty="0"/>
              <a:t>В итоге проектной деятельности была создана игра-</a:t>
            </a:r>
            <a:r>
              <a:rPr lang="ru-RU" sz="1800" dirty="0" err="1"/>
              <a:t>платформер</a:t>
            </a:r>
            <a:r>
              <a:rPr lang="ru-RU" sz="1800" dirty="0"/>
              <a:t> на </a:t>
            </a:r>
            <a:r>
              <a:rPr lang="ru-RU" sz="1800" dirty="0" err="1"/>
              <a:t>PyGame</a:t>
            </a:r>
            <a:r>
              <a:rPr lang="ru-RU" sz="1800" dirty="0"/>
              <a:t>.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</p:txBody>
      </p:sp>
      <p:pic>
        <p:nvPicPr>
          <p:cNvPr id="5" name="Picture 4" descr="Три дротика в центре мишени">
            <a:extLst>
              <a:ext uri="{FF2B5EF4-FFF2-40B4-BE49-F238E27FC236}">
                <a16:creationId xmlns:a16="http://schemas.microsoft.com/office/drawing/2014/main" id="{CE75C527-D29B-6D82-1EDF-09E7E7124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1" r="-2" b="-2"/>
          <a:stretch/>
        </p:blipFill>
        <p:spPr>
          <a:xfrm>
            <a:off x="6775322" y="651862"/>
            <a:ext cx="5039984" cy="503998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79DD2249-4D2E-4AE0-84AA-21B343E33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567" y="200311"/>
            <a:ext cx="1571299" cy="1571299"/>
          </a:xfrm>
          <a:prstGeom prst="rect">
            <a:avLst/>
          </a:prstGeom>
        </p:spPr>
      </p:pic>
      <p:sp>
        <p:nvSpPr>
          <p:cNvPr id="67" name="Oval 1">
            <a:extLst>
              <a:ext uri="{FF2B5EF4-FFF2-40B4-BE49-F238E27FC236}">
                <a16:creationId xmlns:a16="http://schemas.microsoft.com/office/drawing/2014/main" id="{1C4103B9-97DA-4038-B315-BA54539DC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2422" y="4357470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4E0D328F-62A8-4AE4-B043-4A60DF11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2420" y="4355804"/>
            <a:ext cx="2000751" cy="199632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5EC12-A7F0-4257-ABBD-BD2BCC6A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417686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299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AvenirNext LT Pro Medium</vt:lpstr>
      <vt:lpstr>Calibri</vt:lpstr>
      <vt:lpstr>Calibri Light</vt:lpstr>
      <vt:lpstr>Gill Sans Nova</vt:lpstr>
      <vt:lpstr>ConfettiVTI</vt:lpstr>
      <vt:lpstr>Видеоигра на Pygame</vt:lpstr>
      <vt:lpstr>Цель</vt:lpstr>
      <vt:lpstr>Задачи. Файлы и системы</vt:lpstr>
      <vt:lpstr>Задачи. Файлы и системы</vt:lpstr>
      <vt:lpstr>Задачи. Файлы и системы</vt:lpstr>
      <vt:lpstr>Задачи. Сохранение и обновления</vt:lpstr>
      <vt:lpstr>Задачи. Сохранение и обновления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Яндекс</cp:lastModifiedBy>
  <cp:revision>245</cp:revision>
  <dcterms:created xsi:type="dcterms:W3CDTF">2023-01-14T11:41:51Z</dcterms:created>
  <dcterms:modified xsi:type="dcterms:W3CDTF">2023-01-18T13:03:01Z</dcterms:modified>
</cp:coreProperties>
</file>