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AB8F-1C57-40EC-8F14-2F3F0E022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84B1A-8580-4BE6-BC13-1385BA655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12320-A3A8-45AF-8B4D-B1B7827A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321-1BCE-40E2-B66B-EE4FA0E30B6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75CC-7B18-4A40-8446-4E1E16AE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273F-390E-4D51-B55A-DA194FAF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CE69-47AC-4083-8D18-4D6AF4FE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9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78E6-AAD1-4547-B43E-784B6F2F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F153D-7556-419B-B3DD-F43063A4E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998CE-597C-4FE8-B827-797B182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321-1BCE-40E2-B66B-EE4FA0E30B6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1BF9B-4919-465D-84AC-249F8FF6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A19DA-C8C4-4F5B-89EC-7FA43ED7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CE69-47AC-4083-8D18-4D6AF4FE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55571-EFBE-48FF-9E49-ACCB5A889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2043F-2D70-46EC-AAA6-E16FD3679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E774-EB60-4C94-AFF9-8628E0F3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321-1BCE-40E2-B66B-EE4FA0E30B6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A47A-CB1C-46BD-B960-45683037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A9EB0-0E86-485E-B050-D98E8243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CE69-47AC-4083-8D18-4D6AF4FE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7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0D0C-3AC8-45B7-B16C-D1DF95A5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3AD9-3538-47BA-88A3-4D0F4E3B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A3A92-DE29-4E85-B029-909C35C5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321-1BCE-40E2-B66B-EE4FA0E30B6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3F40-CB5F-4C21-A89D-F5F16593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4FFE-6471-407D-BA7F-077355C4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CE69-47AC-4083-8D18-4D6AF4FE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540B-DCF1-4A68-8BEA-431EF427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91346-A2EF-48A8-8C35-D50331F79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6F26D-D931-40CD-9167-73FFC803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321-1BCE-40E2-B66B-EE4FA0E30B6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914D-6578-440F-A95C-A071DB92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B4B6-471E-48DC-B9A5-1723A663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CE69-47AC-4083-8D18-4D6AF4FE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88AC-E039-46D1-B651-E9E3761D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44B8-7A8C-4A73-9B48-006698834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FFC16-4D81-4488-9226-CAC83F6F6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1C6A4-F174-4911-B54F-8AB07221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321-1BCE-40E2-B66B-EE4FA0E30B6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7D47-32BC-4826-9F16-3B2717A9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B32B8-80F2-4A97-94E2-AAFC78EC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CE69-47AC-4083-8D18-4D6AF4FE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1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81C7-0E15-436E-9E36-0CD1E3DF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F7569-9279-4C6D-8F7D-31209031E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F54DD-4B9E-4F1B-B570-4955426CB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0A67B-0634-4687-BB89-8F250B369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8F0FE-6C5A-4331-B408-BB2E0CE37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2BEE3-BA49-480A-92F0-99A1DB2C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321-1BCE-40E2-B66B-EE4FA0E30B6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99F13-A65A-48D0-B281-46F6D229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FF578-2715-4D0A-A5EB-A7217902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CE69-47AC-4083-8D18-4D6AF4FE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9F9-5211-41EC-9D76-B6594A1E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8F1D-360C-4F24-AF1C-6B903906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321-1BCE-40E2-B66B-EE4FA0E30B6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7B22F-2D28-4CD5-B990-EBB83825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1B71E-1863-4AA6-B362-73F939B6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CE69-47AC-4083-8D18-4D6AF4FE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9C7EB-03D6-4B7D-A784-50B23A58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321-1BCE-40E2-B66B-EE4FA0E30B6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1E1FE-4605-459F-9C37-9C66688A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05244-65B6-41E1-99A6-49E8B197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CE69-47AC-4083-8D18-4D6AF4FE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4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95EF-D438-4D6C-B8D4-A3FF8A13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D070-FA67-439E-9B7C-B7EB95549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D97B7-A37E-4E5A-AE70-A2505AFBF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C0131-A37F-43E8-B756-6086984F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321-1BCE-40E2-B66B-EE4FA0E30B6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FB9C6-0B99-4DBA-AA07-3ACFB075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129DF-9E15-490F-A8BB-34CABC69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CE69-47AC-4083-8D18-4D6AF4FE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1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0156-342D-4AD8-9368-1025AB9E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87D0-0591-4CD3-A325-57466D831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A54E7-792F-4F52-9F98-315C65091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DCF62-21C0-4940-A3F1-F9BD263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B321-1BCE-40E2-B66B-EE4FA0E30B6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1BAFD-431C-400A-A448-27D5351D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B8338-4EC4-4DEB-AD98-6EF3712E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CE69-47AC-4083-8D18-4D6AF4FE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2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22145-6C2F-4B2D-98A4-EBED93FA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1CCAB-84C7-40FD-916D-F229D3F1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C85A2-6B93-40C4-8725-DFF15A840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B321-1BCE-40E2-B66B-EE4FA0E30B6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C1699-B6F0-4E47-9A6C-3FD01D3FB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1EC60-D12B-4312-A1B7-44A6F083F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0CE69-47AC-4083-8D18-4D6AF4FE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7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07F0-C186-4DDF-9E4A-F140B8104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Lung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1C1CC-3B19-4CCC-8A38-021E32C7D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Harrison Terry</a:t>
            </a:r>
          </a:p>
        </p:txBody>
      </p:sp>
    </p:spTree>
    <p:extLst>
      <p:ext uri="{BB962C8B-B14F-4D97-AF65-F5344CB8AC3E}">
        <p14:creationId xmlns:p14="http://schemas.microsoft.com/office/powerpoint/2010/main" val="385464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A0AB-27D9-49AD-AA7A-876B8F1A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Nodal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6C7138-9D22-43E1-A31D-1D6D5644E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4092" y="1825625"/>
            <a:ext cx="352381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E429F-1807-4696-80BD-A9273E824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908" y="2360645"/>
            <a:ext cx="1710053" cy="3097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418568-8DA7-432D-B968-4526CE37C174}"/>
              </a:ext>
            </a:extLst>
          </p:cNvPr>
          <p:cNvSpPr txBox="1"/>
          <p:nvPr/>
        </p:nvSpPr>
        <p:spPr>
          <a:xfrm>
            <a:off x="1321059" y="2006082"/>
            <a:ext cx="318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nodes deep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3055A-E1C8-48B1-8E33-14236E47F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70" y="2824212"/>
            <a:ext cx="366763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7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0818-E03B-4AD4-9687-9D5E2601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FED4-9740-4ED7-B1D6-F650B38A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node tree map, most variables we took don’t matter in terms of diagnosis.</a:t>
            </a:r>
          </a:p>
          <a:p>
            <a:r>
              <a:rPr lang="en-US" dirty="0"/>
              <a:t>Taking every pixel to be a greyscale value from 0-255 and doing SVD analysis upon them, we find both normal and </a:t>
            </a:r>
            <a:r>
              <a:rPr lang="en-US" dirty="0" err="1"/>
              <a:t>covid</a:t>
            </a:r>
            <a:r>
              <a:rPr lang="en-US" dirty="0"/>
              <a:t> diagnoses pictures most principle component (called PC1) together is less important than PC2. This means PC1 measures something more general like human physiology structure than disease profile.</a:t>
            </a:r>
          </a:p>
          <a:p>
            <a:r>
              <a:rPr lang="en-US" dirty="0"/>
              <a:t>Besides PC2, standard statistical tools like the mean and median of the greyscale value is more important than other principle component (PC) values.</a:t>
            </a:r>
          </a:p>
        </p:txBody>
      </p:sp>
    </p:spTree>
    <p:extLst>
      <p:ext uri="{BB962C8B-B14F-4D97-AF65-F5344CB8AC3E}">
        <p14:creationId xmlns:p14="http://schemas.microsoft.com/office/powerpoint/2010/main" val="362426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C3A6-4B34-4271-A494-1C8C3201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4A28-CA40-447B-952F-C3EE4329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9759" cy="4351338"/>
          </a:xfrm>
        </p:spPr>
        <p:txBody>
          <a:bodyPr/>
          <a:lstStyle/>
          <a:p>
            <a:r>
              <a:rPr lang="en-US" dirty="0"/>
              <a:t>As talked about before PC2 is most important, followed by median and mean. </a:t>
            </a:r>
          </a:p>
          <a:p>
            <a:endParaRPr lang="en-US" dirty="0"/>
          </a:p>
          <a:p>
            <a:r>
              <a:rPr lang="en-US" dirty="0"/>
              <a:t>PC1 is also somewhat important.</a:t>
            </a:r>
          </a:p>
          <a:p>
            <a:endParaRPr lang="en-US" dirty="0"/>
          </a:p>
          <a:p>
            <a:r>
              <a:rPr lang="en-US" dirty="0"/>
              <a:t>From node map, all other components at most pull out 2 cases and have little statistical importance in comparison.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8F700-C50A-4361-998C-4B742BD9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567" y="1825625"/>
            <a:ext cx="45458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9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5DBD-6495-459B-A712-22A758A8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(Shape)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3EE62F-C63B-499D-BD10-7AEFC2CD2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179" y="1825625"/>
            <a:ext cx="37436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8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506B-3079-494D-8CB8-F6B0F58E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(Parameters &amp; Accuracy)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385F-5503-4072-B62D-2ABAD908D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51CEF-D78B-450F-B393-E141746D8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906" y="1825625"/>
            <a:ext cx="3464695" cy="4410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EC20F2-1724-416E-BC6C-0481ACE21B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3318" y="1766028"/>
            <a:ext cx="557276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F298-DDC3-4665-9A01-871679BD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222AF-7D11-4EFB-BED1-A0004191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Principle Component 2 (PC2) is again most important with high correlation values to the neural network.</a:t>
            </a:r>
          </a:p>
          <a:p>
            <a:endParaRPr lang="en-US" dirty="0"/>
          </a:p>
          <a:p>
            <a:r>
              <a:rPr lang="en-US" dirty="0"/>
              <a:t>Model finds PC5 to be much more significant than in node.</a:t>
            </a:r>
          </a:p>
          <a:p>
            <a:endParaRPr lang="en-US" dirty="0"/>
          </a:p>
          <a:p>
            <a:r>
              <a:rPr lang="en-US" dirty="0"/>
              <a:t>There is a high bias factor especially in the hidden layer 3. This means the data does not tell super-well what the diagnosis is, and so needs a large bias factor to nudge the network in the right way. This means we need either more data or better variables to get that last bit of accuracy.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265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COVID Lung Analysis</vt:lpstr>
      <vt:lpstr>Tree Nodal Map</vt:lpstr>
      <vt:lpstr>What does it mean?</vt:lpstr>
      <vt:lpstr>Independent Variables</vt:lpstr>
      <vt:lpstr>Neural Network (Shape)</vt:lpstr>
      <vt:lpstr>Neural Network (Parameters &amp; Accuracy)</vt:lpstr>
      <vt:lpstr>What does it mean?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Added slides</dc:title>
  <dc:creator>Harrison Terry</dc:creator>
  <cp:lastModifiedBy>Alex Schaeffer</cp:lastModifiedBy>
  <cp:revision>4</cp:revision>
  <dcterms:created xsi:type="dcterms:W3CDTF">2021-04-15T23:55:08Z</dcterms:created>
  <dcterms:modified xsi:type="dcterms:W3CDTF">2021-04-16T02:30:32Z</dcterms:modified>
</cp:coreProperties>
</file>