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355" r:id="rId4"/>
    <p:sldId id="356" r:id="rId5"/>
    <p:sldId id="357" r:id="rId6"/>
    <p:sldId id="358" r:id="rId7"/>
    <p:sldId id="359" r:id="rId8"/>
    <p:sldId id="360" r:id="rId9"/>
    <p:sldId id="361" r:id="rId10"/>
    <p:sldId id="365" r:id="rId11"/>
    <p:sldId id="362" r:id="rId12"/>
    <p:sldId id="363" r:id="rId13"/>
    <p:sldId id="364" r:id="rId14"/>
    <p:sldId id="367" r:id="rId15"/>
    <p:sldId id="366" r:id="rId16"/>
    <p:sldId id="3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8D107-E630-47AF-B999-2A9FD32ACB83}" v="21" dt="2021-04-17T08:10:30.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Schaeffer" userId="64e1b9c56e7ec9ea" providerId="LiveId" clId="{7278D107-E630-47AF-B999-2A9FD32ACB83}"/>
    <pc:docChg chg="undo custSel addSld delSld modSld sldOrd">
      <pc:chgData name="Alex Schaeffer" userId="64e1b9c56e7ec9ea" providerId="LiveId" clId="{7278D107-E630-47AF-B999-2A9FD32ACB83}" dt="2021-04-17T09:26:21.295" v="3237" actId="26606"/>
      <pc:docMkLst>
        <pc:docMk/>
      </pc:docMkLst>
      <pc:sldChg chg="del">
        <pc:chgData name="Alex Schaeffer" userId="64e1b9c56e7ec9ea" providerId="LiveId" clId="{7278D107-E630-47AF-B999-2A9FD32ACB83}" dt="2021-04-17T07:12:06.378" v="194" actId="2696"/>
        <pc:sldMkLst>
          <pc:docMk/>
          <pc:sldMk cId="1785573143" sldId="259"/>
        </pc:sldMkLst>
      </pc:sldChg>
      <pc:sldChg chg="modSp mod">
        <pc:chgData name="Alex Schaeffer" userId="64e1b9c56e7ec9ea" providerId="LiveId" clId="{7278D107-E630-47AF-B999-2A9FD32ACB83}" dt="2021-04-17T07:12:39.090" v="234" actId="313"/>
        <pc:sldMkLst>
          <pc:docMk/>
          <pc:sldMk cId="2098863597" sldId="360"/>
        </pc:sldMkLst>
        <pc:spChg chg="mod">
          <ac:chgData name="Alex Schaeffer" userId="64e1b9c56e7ec9ea" providerId="LiveId" clId="{7278D107-E630-47AF-B999-2A9FD32ACB83}" dt="2021-04-17T07:06:34.954" v="59" actId="20577"/>
          <ac:spMkLst>
            <pc:docMk/>
            <pc:sldMk cId="2098863597" sldId="360"/>
            <ac:spMk id="2" creationId="{1A87EFF4-4EA0-4AA0-BB65-E0A2EA07CAE7}"/>
          </ac:spMkLst>
        </pc:spChg>
        <pc:spChg chg="mod">
          <ac:chgData name="Alex Schaeffer" userId="64e1b9c56e7ec9ea" providerId="LiveId" clId="{7278D107-E630-47AF-B999-2A9FD32ACB83}" dt="2021-04-17T07:09:55.769" v="179" actId="313"/>
          <ac:spMkLst>
            <pc:docMk/>
            <pc:sldMk cId="2098863597" sldId="360"/>
            <ac:spMk id="12" creationId="{0BD310B5-8AF8-4237-8A03-88334CCC753A}"/>
          </ac:spMkLst>
        </pc:spChg>
        <pc:spChg chg="mod">
          <ac:chgData name="Alex Schaeffer" userId="64e1b9c56e7ec9ea" providerId="LiveId" clId="{7278D107-E630-47AF-B999-2A9FD32ACB83}" dt="2021-04-17T07:12:39.090" v="234" actId="313"/>
          <ac:spMkLst>
            <pc:docMk/>
            <pc:sldMk cId="2098863597" sldId="360"/>
            <ac:spMk id="14" creationId="{B91D0FFC-2D7E-452E-AAB2-DC9C9CE8D52C}"/>
          </ac:spMkLst>
        </pc:spChg>
      </pc:sldChg>
      <pc:sldChg chg="addSp delSp modSp new mod setBg">
        <pc:chgData name="Alex Schaeffer" userId="64e1b9c56e7ec9ea" providerId="LiveId" clId="{7278D107-E630-47AF-B999-2A9FD32ACB83}" dt="2021-04-17T07:27:16.766" v="789" actId="962"/>
        <pc:sldMkLst>
          <pc:docMk/>
          <pc:sldMk cId="3540068571" sldId="361"/>
        </pc:sldMkLst>
        <pc:spChg chg="add mod ord">
          <ac:chgData name="Alex Schaeffer" userId="64e1b9c56e7ec9ea" providerId="LiveId" clId="{7278D107-E630-47AF-B999-2A9FD32ACB83}" dt="2021-04-17T07:24:55.994" v="738" actId="26606"/>
          <ac:spMkLst>
            <pc:docMk/>
            <pc:sldMk cId="3540068571" sldId="361"/>
            <ac:spMk id="18" creationId="{3AF0127F-D506-4856-891B-B1A99CC85005}"/>
          </ac:spMkLst>
        </pc:spChg>
        <pc:spChg chg="add del">
          <ac:chgData name="Alex Schaeffer" userId="64e1b9c56e7ec9ea" providerId="LiveId" clId="{7278D107-E630-47AF-B999-2A9FD32ACB83}" dt="2021-04-17T07:24:55.994" v="738" actId="26606"/>
          <ac:spMkLst>
            <pc:docMk/>
            <pc:sldMk cId="3540068571" sldId="361"/>
            <ac:spMk id="23" creationId="{A034DC13-4CA6-4DDF-96D6-2C1F3CD50805}"/>
          </ac:spMkLst>
        </pc:spChg>
        <pc:spChg chg="add">
          <ac:chgData name="Alex Schaeffer" userId="64e1b9c56e7ec9ea" providerId="LiveId" clId="{7278D107-E630-47AF-B999-2A9FD32ACB83}" dt="2021-04-17T07:24:55.994" v="738" actId="26606"/>
          <ac:spMkLst>
            <pc:docMk/>
            <pc:sldMk cId="3540068571" sldId="361"/>
            <ac:spMk id="35" creationId="{2B566528-1B12-4246-9431-5C2D7D081168}"/>
          </ac:spMkLst>
        </pc:spChg>
        <pc:spChg chg="add">
          <ac:chgData name="Alex Schaeffer" userId="64e1b9c56e7ec9ea" providerId="LiveId" clId="{7278D107-E630-47AF-B999-2A9FD32ACB83}" dt="2021-04-17T07:24:55.994" v="738" actId="26606"/>
          <ac:spMkLst>
            <pc:docMk/>
            <pc:sldMk cId="3540068571" sldId="361"/>
            <ac:spMk id="41" creationId="{D3F51FEB-38FB-4F6C-9F7B-2F2AFAB65463}"/>
          </ac:spMkLst>
        </pc:spChg>
        <pc:spChg chg="add">
          <ac:chgData name="Alex Schaeffer" userId="64e1b9c56e7ec9ea" providerId="LiveId" clId="{7278D107-E630-47AF-B999-2A9FD32ACB83}" dt="2021-04-17T07:24:55.994" v="738" actId="26606"/>
          <ac:spMkLst>
            <pc:docMk/>
            <pc:sldMk cId="3540068571" sldId="361"/>
            <ac:spMk id="43" creationId="{1E547BA6-BAE0-43BB-A7CA-60F69CE252F0}"/>
          </ac:spMkLst>
        </pc:spChg>
        <pc:grpChg chg="add del">
          <ac:chgData name="Alex Schaeffer" userId="64e1b9c56e7ec9ea" providerId="LiveId" clId="{7278D107-E630-47AF-B999-2A9FD32ACB83}" dt="2021-04-17T07:24:55.994" v="738" actId="26606"/>
          <ac:grpSpMkLst>
            <pc:docMk/>
            <pc:sldMk cId="3540068571" sldId="361"/>
            <ac:grpSpMk id="25" creationId="{AB83855D-F0F4-42E8-9047-A13022476CC0}"/>
          </ac:grpSpMkLst>
        </pc:grpChg>
        <pc:grpChg chg="add">
          <ac:chgData name="Alex Schaeffer" userId="64e1b9c56e7ec9ea" providerId="LiveId" clId="{7278D107-E630-47AF-B999-2A9FD32ACB83}" dt="2021-04-17T07:24:55.994" v="738" actId="26606"/>
          <ac:grpSpMkLst>
            <pc:docMk/>
            <pc:sldMk cId="3540068571" sldId="361"/>
            <ac:grpSpMk id="37" creationId="{F0C759C5-888E-44FA-9101-1ED00E9671DE}"/>
          </ac:grpSpMkLst>
        </pc:grpChg>
        <pc:picChg chg="add del mod">
          <ac:chgData name="Alex Schaeffer" userId="64e1b9c56e7ec9ea" providerId="LiveId" clId="{7278D107-E630-47AF-B999-2A9FD32ACB83}" dt="2021-04-17T07:18:24.404" v="249" actId="478"/>
          <ac:picMkLst>
            <pc:docMk/>
            <pc:sldMk cId="3540068571" sldId="361"/>
            <ac:picMk id="3" creationId="{BE420ACD-B79D-464E-95F6-A3506F0E54CD}"/>
          </ac:picMkLst>
        </pc:picChg>
        <pc:picChg chg="add del mod">
          <ac:chgData name="Alex Schaeffer" userId="64e1b9c56e7ec9ea" providerId="LiveId" clId="{7278D107-E630-47AF-B999-2A9FD32ACB83}" dt="2021-04-17T07:18:24.404" v="249" actId="478"/>
          <ac:picMkLst>
            <pc:docMk/>
            <pc:sldMk cId="3540068571" sldId="361"/>
            <ac:picMk id="5" creationId="{0BE6C059-F878-4817-AE0F-B921E390BB6F}"/>
          </ac:picMkLst>
        </pc:picChg>
        <pc:picChg chg="add del mod">
          <ac:chgData name="Alex Schaeffer" userId="64e1b9c56e7ec9ea" providerId="LiveId" clId="{7278D107-E630-47AF-B999-2A9FD32ACB83}" dt="2021-04-17T07:18:24.404" v="249" actId="478"/>
          <ac:picMkLst>
            <pc:docMk/>
            <pc:sldMk cId="3540068571" sldId="361"/>
            <ac:picMk id="7" creationId="{E3AE3483-B6C9-40D3-AF89-6D3F2E33DB1C}"/>
          </ac:picMkLst>
        </pc:picChg>
        <pc:picChg chg="add del mod">
          <ac:chgData name="Alex Schaeffer" userId="64e1b9c56e7ec9ea" providerId="LiveId" clId="{7278D107-E630-47AF-B999-2A9FD32ACB83}" dt="2021-04-17T07:18:24.404" v="249" actId="478"/>
          <ac:picMkLst>
            <pc:docMk/>
            <pc:sldMk cId="3540068571" sldId="361"/>
            <ac:picMk id="9" creationId="{C49F5BE7-2F76-4187-BFB1-AFA6885D50A1}"/>
          </ac:picMkLst>
        </pc:picChg>
        <pc:picChg chg="add mod ord modCrop">
          <ac:chgData name="Alex Schaeffer" userId="64e1b9c56e7ec9ea" providerId="LiveId" clId="{7278D107-E630-47AF-B999-2A9FD32ACB83}" dt="2021-04-17T07:24:55.994" v="738" actId="26606"/>
          <ac:picMkLst>
            <pc:docMk/>
            <pc:sldMk cId="3540068571" sldId="361"/>
            <ac:picMk id="11" creationId="{4A4BE51D-EB8E-412E-9F72-640CB42B7C36}"/>
          </ac:picMkLst>
        </pc:picChg>
        <pc:picChg chg="add mod ord modCrop">
          <ac:chgData name="Alex Schaeffer" userId="64e1b9c56e7ec9ea" providerId="LiveId" clId="{7278D107-E630-47AF-B999-2A9FD32ACB83}" dt="2021-04-17T07:24:55.994" v="738" actId="26606"/>
          <ac:picMkLst>
            <pc:docMk/>
            <pc:sldMk cId="3540068571" sldId="361"/>
            <ac:picMk id="13" creationId="{04D8F152-0628-4CD3-B644-806E3545BD40}"/>
          </ac:picMkLst>
        </pc:picChg>
        <pc:picChg chg="add mod modCrop">
          <ac:chgData name="Alex Schaeffer" userId="64e1b9c56e7ec9ea" providerId="LiveId" clId="{7278D107-E630-47AF-B999-2A9FD32ACB83}" dt="2021-04-17T07:24:55.994" v="738" actId="26606"/>
          <ac:picMkLst>
            <pc:docMk/>
            <pc:sldMk cId="3540068571" sldId="361"/>
            <ac:picMk id="15" creationId="{05233C38-A232-4067-86DB-FA138597CB34}"/>
          </ac:picMkLst>
        </pc:picChg>
        <pc:picChg chg="add mod ord modCrop">
          <ac:chgData name="Alex Schaeffer" userId="64e1b9c56e7ec9ea" providerId="LiveId" clId="{7278D107-E630-47AF-B999-2A9FD32ACB83}" dt="2021-04-17T07:24:55.994" v="738" actId="26606"/>
          <ac:picMkLst>
            <pc:docMk/>
            <pc:sldMk cId="3540068571" sldId="361"/>
            <ac:picMk id="17" creationId="{6E78C75A-D460-4F4B-9FF1-EEF98520A627}"/>
          </ac:picMkLst>
        </pc:picChg>
        <pc:picChg chg="add mod">
          <ac:chgData name="Alex Schaeffer" userId="64e1b9c56e7ec9ea" providerId="LiveId" clId="{7278D107-E630-47AF-B999-2A9FD32ACB83}" dt="2021-04-17T07:27:16.766" v="789" actId="962"/>
          <ac:picMkLst>
            <pc:docMk/>
            <pc:sldMk cId="3540068571" sldId="361"/>
            <ac:picMk id="20" creationId="{533919F2-F00A-406C-9F0E-5C1E9487CB23}"/>
          </ac:picMkLst>
        </pc:picChg>
      </pc:sldChg>
      <pc:sldChg chg="new del">
        <pc:chgData name="Alex Schaeffer" userId="64e1b9c56e7ec9ea" providerId="LiveId" clId="{7278D107-E630-47AF-B999-2A9FD32ACB83}" dt="2021-04-17T07:16:27.386" v="236" actId="2696"/>
        <pc:sldMkLst>
          <pc:docMk/>
          <pc:sldMk cId="3599463249" sldId="361"/>
        </pc:sldMkLst>
      </pc:sldChg>
      <pc:sldChg chg="addSp delSp modSp new mod">
        <pc:chgData name="Alex Schaeffer" userId="64e1b9c56e7ec9ea" providerId="LiveId" clId="{7278D107-E630-47AF-B999-2A9FD32ACB83}" dt="2021-04-17T07:49:39.194" v="1290" actId="14100"/>
        <pc:sldMkLst>
          <pc:docMk/>
          <pc:sldMk cId="1881473250" sldId="362"/>
        </pc:sldMkLst>
        <pc:spChg chg="add del mod">
          <ac:chgData name="Alex Schaeffer" userId="64e1b9c56e7ec9ea" providerId="LiveId" clId="{7278D107-E630-47AF-B999-2A9FD32ACB83}" dt="2021-04-17T07:46:34.036" v="808"/>
          <ac:spMkLst>
            <pc:docMk/>
            <pc:sldMk cId="1881473250" sldId="362"/>
            <ac:spMk id="5" creationId="{C03C6F0C-F3A0-4840-9233-65FCFF247EB5}"/>
          </ac:spMkLst>
        </pc:spChg>
        <pc:spChg chg="add mod">
          <ac:chgData name="Alex Schaeffer" userId="64e1b9c56e7ec9ea" providerId="LiveId" clId="{7278D107-E630-47AF-B999-2A9FD32ACB83}" dt="2021-04-17T07:49:39.194" v="1290" actId="14100"/>
          <ac:spMkLst>
            <pc:docMk/>
            <pc:sldMk cId="1881473250" sldId="362"/>
            <ac:spMk id="6" creationId="{3145E929-043A-4D0F-A55D-1E22D3CD4446}"/>
          </ac:spMkLst>
        </pc:spChg>
        <pc:picChg chg="add mod">
          <ac:chgData name="Alex Schaeffer" userId="64e1b9c56e7ec9ea" providerId="LiveId" clId="{7278D107-E630-47AF-B999-2A9FD32ACB83}" dt="2021-04-17T07:46:11.579" v="804" actId="1076"/>
          <ac:picMkLst>
            <pc:docMk/>
            <pc:sldMk cId="1881473250" sldId="362"/>
            <ac:picMk id="2" creationId="{9B28C283-F7C5-4C8A-9C14-27828DF5880A}"/>
          </ac:picMkLst>
        </pc:picChg>
        <pc:picChg chg="add mod">
          <ac:chgData name="Alex Schaeffer" userId="64e1b9c56e7ec9ea" providerId="LiveId" clId="{7278D107-E630-47AF-B999-2A9FD32ACB83}" dt="2021-04-17T07:46:07.597" v="803" actId="1076"/>
          <ac:picMkLst>
            <pc:docMk/>
            <pc:sldMk cId="1881473250" sldId="362"/>
            <ac:picMk id="3" creationId="{5AF3AF42-D868-42EC-8E23-F755D32AECFB}"/>
          </ac:picMkLst>
        </pc:picChg>
        <pc:picChg chg="add mod modCrop">
          <ac:chgData name="Alex Schaeffer" userId="64e1b9c56e7ec9ea" providerId="LiveId" clId="{7278D107-E630-47AF-B999-2A9FD32ACB83}" dt="2021-04-17T07:46:16.540" v="805" actId="1076"/>
          <ac:picMkLst>
            <pc:docMk/>
            <pc:sldMk cId="1881473250" sldId="362"/>
            <ac:picMk id="4" creationId="{03697214-5D50-418D-9886-393ED2D37780}"/>
          </ac:picMkLst>
        </pc:picChg>
      </pc:sldChg>
      <pc:sldChg chg="addSp modSp new mod setBg">
        <pc:chgData name="Alex Schaeffer" userId="64e1b9c56e7ec9ea" providerId="LiveId" clId="{7278D107-E630-47AF-B999-2A9FD32ACB83}" dt="2021-04-17T08:06:34.412" v="1943" actId="26606"/>
        <pc:sldMkLst>
          <pc:docMk/>
          <pc:sldMk cId="1464073390" sldId="363"/>
        </pc:sldMkLst>
        <pc:spChg chg="mod">
          <ac:chgData name="Alex Schaeffer" userId="64e1b9c56e7ec9ea" providerId="LiveId" clId="{7278D107-E630-47AF-B999-2A9FD32ACB83}" dt="2021-04-17T08:06:34.412" v="1943" actId="26606"/>
          <ac:spMkLst>
            <pc:docMk/>
            <pc:sldMk cId="1464073390" sldId="363"/>
            <ac:spMk id="2" creationId="{1EA71FB3-8631-4883-A457-E7B6FA847274}"/>
          </ac:spMkLst>
        </pc:spChg>
        <pc:spChg chg="mod">
          <ac:chgData name="Alex Schaeffer" userId="64e1b9c56e7ec9ea" providerId="LiveId" clId="{7278D107-E630-47AF-B999-2A9FD32ACB83}" dt="2021-04-17T08:06:34.412" v="1943" actId="26606"/>
          <ac:spMkLst>
            <pc:docMk/>
            <pc:sldMk cId="1464073390" sldId="363"/>
            <ac:spMk id="3" creationId="{0153A681-153D-40BE-9BCF-AFE644761541}"/>
          </ac:spMkLst>
        </pc:spChg>
        <pc:spChg chg="add">
          <ac:chgData name="Alex Schaeffer" userId="64e1b9c56e7ec9ea" providerId="LiveId" clId="{7278D107-E630-47AF-B999-2A9FD32ACB83}" dt="2021-04-17T08:06:34.412" v="1943" actId="26606"/>
          <ac:spMkLst>
            <pc:docMk/>
            <pc:sldMk cId="1464073390" sldId="363"/>
            <ac:spMk id="8" creationId="{7CB4857B-ED7C-444D-9F04-2F885114A1C2}"/>
          </ac:spMkLst>
        </pc:spChg>
        <pc:spChg chg="add">
          <ac:chgData name="Alex Schaeffer" userId="64e1b9c56e7ec9ea" providerId="LiveId" clId="{7278D107-E630-47AF-B999-2A9FD32ACB83}" dt="2021-04-17T08:06:34.412" v="1943" actId="26606"/>
          <ac:spMkLst>
            <pc:docMk/>
            <pc:sldMk cId="1464073390" sldId="363"/>
            <ac:spMk id="10" creationId="{D18046FB-44EA-4FD8-A585-EA09A319B2D0}"/>
          </ac:spMkLst>
        </pc:spChg>
        <pc:spChg chg="add">
          <ac:chgData name="Alex Schaeffer" userId="64e1b9c56e7ec9ea" providerId="LiveId" clId="{7278D107-E630-47AF-B999-2A9FD32ACB83}" dt="2021-04-17T08:06:34.412" v="1943" actId="26606"/>
          <ac:spMkLst>
            <pc:docMk/>
            <pc:sldMk cId="1464073390" sldId="363"/>
            <ac:spMk id="12" creationId="{479F5F2B-8B58-4140-AE6A-51F6C67B18D9}"/>
          </ac:spMkLst>
        </pc:spChg>
      </pc:sldChg>
      <pc:sldChg chg="addSp delSp modSp new mod setBg">
        <pc:chgData name="Alex Schaeffer" userId="64e1b9c56e7ec9ea" providerId="LiveId" clId="{7278D107-E630-47AF-B999-2A9FD32ACB83}" dt="2021-04-17T08:09:37.335" v="1993" actId="20577"/>
        <pc:sldMkLst>
          <pc:docMk/>
          <pc:sldMk cId="1349378218" sldId="364"/>
        </pc:sldMkLst>
        <pc:spChg chg="mod ord">
          <ac:chgData name="Alex Schaeffer" userId="64e1b9c56e7ec9ea" providerId="LiveId" clId="{7278D107-E630-47AF-B999-2A9FD32ACB83}" dt="2021-04-17T08:09:37.335" v="1993" actId="20577"/>
          <ac:spMkLst>
            <pc:docMk/>
            <pc:sldMk cId="1349378218" sldId="364"/>
            <ac:spMk id="2" creationId="{41C247A0-7500-4DE4-A516-5304DE62A495}"/>
          </ac:spMkLst>
        </pc:spChg>
        <pc:spChg chg="del">
          <ac:chgData name="Alex Schaeffer" userId="64e1b9c56e7ec9ea" providerId="LiveId" clId="{7278D107-E630-47AF-B999-2A9FD32ACB83}" dt="2021-04-17T08:07:23.278" v="1945"/>
          <ac:spMkLst>
            <pc:docMk/>
            <pc:sldMk cId="1349378218" sldId="364"/>
            <ac:spMk id="3" creationId="{47901511-F149-404E-9BFD-0D9023229C6A}"/>
          </ac:spMkLst>
        </pc:spChg>
        <pc:spChg chg="add del">
          <ac:chgData name="Alex Schaeffer" userId="64e1b9c56e7ec9ea" providerId="LiveId" clId="{7278D107-E630-47AF-B999-2A9FD32ACB83}" dt="2021-04-17T08:09:23.985" v="1988" actId="26606"/>
          <ac:spMkLst>
            <pc:docMk/>
            <pc:sldMk cId="1349378218" sldId="364"/>
            <ac:spMk id="12" creationId="{73DE2CFE-42F2-48F0-8706-5264E012B10C}"/>
          </ac:spMkLst>
        </pc:spChg>
        <pc:picChg chg="add mod">
          <ac:chgData name="Alex Schaeffer" userId="64e1b9c56e7ec9ea" providerId="LiveId" clId="{7278D107-E630-47AF-B999-2A9FD32ACB83}" dt="2021-04-17T08:09:23.985" v="1988" actId="26606"/>
          <ac:picMkLst>
            <pc:docMk/>
            <pc:sldMk cId="1349378218" sldId="364"/>
            <ac:picMk id="4" creationId="{C709D49F-ED43-4AE4-AF1A-EB01EDE1882D}"/>
          </ac:picMkLst>
        </pc:picChg>
        <pc:picChg chg="add mod">
          <ac:chgData name="Alex Schaeffer" userId="64e1b9c56e7ec9ea" providerId="LiveId" clId="{7278D107-E630-47AF-B999-2A9FD32ACB83}" dt="2021-04-17T08:09:23.985" v="1988" actId="26606"/>
          <ac:picMkLst>
            <pc:docMk/>
            <pc:sldMk cId="1349378218" sldId="364"/>
            <ac:picMk id="5" creationId="{50F0E16B-C7BC-4161-904F-983736C0CA58}"/>
          </ac:picMkLst>
        </pc:picChg>
        <pc:picChg chg="add mod modCrop">
          <ac:chgData name="Alex Schaeffer" userId="64e1b9c56e7ec9ea" providerId="LiveId" clId="{7278D107-E630-47AF-B999-2A9FD32ACB83}" dt="2021-04-17T08:09:23.985" v="1988" actId="26606"/>
          <ac:picMkLst>
            <pc:docMk/>
            <pc:sldMk cId="1349378218" sldId="364"/>
            <ac:picMk id="6" creationId="{BA968152-493A-4F77-9EAC-1D0705457A58}"/>
          </ac:picMkLst>
        </pc:picChg>
        <pc:picChg chg="add mod">
          <ac:chgData name="Alex Schaeffer" userId="64e1b9c56e7ec9ea" providerId="LiveId" clId="{7278D107-E630-47AF-B999-2A9FD32ACB83}" dt="2021-04-17T08:09:23.985" v="1988" actId="26606"/>
          <ac:picMkLst>
            <pc:docMk/>
            <pc:sldMk cId="1349378218" sldId="364"/>
            <ac:picMk id="7" creationId="{E947474A-9B4D-4EA1-A427-D0C44BB3EE91}"/>
          </ac:picMkLst>
        </pc:picChg>
      </pc:sldChg>
      <pc:sldChg chg="addSp delSp modSp add mod ord setBg delDesignElem">
        <pc:chgData name="Alex Schaeffer" userId="64e1b9c56e7ec9ea" providerId="LiveId" clId="{7278D107-E630-47AF-B999-2A9FD32ACB83}" dt="2021-04-17T08:11:05.541" v="2036" actId="26606"/>
        <pc:sldMkLst>
          <pc:docMk/>
          <pc:sldMk cId="1016270898" sldId="365"/>
        </pc:sldMkLst>
        <pc:spChg chg="mod">
          <ac:chgData name="Alex Schaeffer" userId="64e1b9c56e7ec9ea" providerId="LiveId" clId="{7278D107-E630-47AF-B999-2A9FD32ACB83}" dt="2021-04-17T08:10:53.915" v="2035" actId="20577"/>
          <ac:spMkLst>
            <pc:docMk/>
            <pc:sldMk cId="1016270898" sldId="365"/>
            <ac:spMk id="2" creationId="{508BD9CD-99BF-4E4F-837D-34CAA22227FB}"/>
          </ac:spMkLst>
        </pc:spChg>
        <pc:spChg chg="add">
          <ac:chgData name="Alex Schaeffer" userId="64e1b9c56e7ec9ea" providerId="LiveId" clId="{7278D107-E630-47AF-B999-2A9FD32ACB83}" dt="2021-04-17T08:11:05.541" v="2036" actId="26606"/>
          <ac:spMkLst>
            <pc:docMk/>
            <pc:sldMk cId="1016270898" sldId="365"/>
            <ac:spMk id="5" creationId="{C66F2F30-5DC0-44A0-BFA6-E12F46ED16DA}"/>
          </ac:spMkLst>
        </pc:spChg>
        <pc:spChg chg="add">
          <ac:chgData name="Alex Schaeffer" userId="64e1b9c56e7ec9ea" providerId="LiveId" clId="{7278D107-E630-47AF-B999-2A9FD32ACB83}" dt="2021-04-17T08:11:05.541" v="2036" actId="26606"/>
          <ac:spMkLst>
            <pc:docMk/>
            <pc:sldMk cId="1016270898" sldId="365"/>
            <ac:spMk id="6" creationId="{85872F57-7F42-4F97-8391-DDC8D0054C03}"/>
          </ac:spMkLst>
        </pc:spChg>
        <pc:spChg chg="add">
          <ac:chgData name="Alex Schaeffer" userId="64e1b9c56e7ec9ea" providerId="LiveId" clId="{7278D107-E630-47AF-B999-2A9FD32ACB83}" dt="2021-04-17T08:11:05.541" v="2036" actId="26606"/>
          <ac:spMkLst>
            <pc:docMk/>
            <pc:sldMk cId="1016270898" sldId="365"/>
            <ac:spMk id="7" creationId="{04DC2037-48A0-4F22-B9D4-8EAEBC780AB4}"/>
          </ac:spMkLst>
        </pc:spChg>
        <pc:spChg chg="del">
          <ac:chgData name="Alex Schaeffer" userId="64e1b9c56e7ec9ea" providerId="LiveId" clId="{7278D107-E630-47AF-B999-2A9FD32ACB83}" dt="2021-04-17T08:10:30.529" v="1995"/>
          <ac:spMkLst>
            <pc:docMk/>
            <pc:sldMk cId="1016270898" sldId="365"/>
            <ac:spMk id="8" creationId="{C66F2F30-5DC0-44A0-BFA6-E12F46ED16DA}"/>
          </ac:spMkLst>
        </pc:spChg>
        <pc:spChg chg="add">
          <ac:chgData name="Alex Schaeffer" userId="64e1b9c56e7ec9ea" providerId="LiveId" clId="{7278D107-E630-47AF-B999-2A9FD32ACB83}" dt="2021-04-17T08:11:05.541" v="2036" actId="26606"/>
          <ac:spMkLst>
            <pc:docMk/>
            <pc:sldMk cId="1016270898" sldId="365"/>
            <ac:spMk id="9" creationId="{0006CBFD-ADA0-43D1-9332-9C34CA1C76ED}"/>
          </ac:spMkLst>
        </pc:spChg>
        <pc:spChg chg="del">
          <ac:chgData name="Alex Schaeffer" userId="64e1b9c56e7ec9ea" providerId="LiveId" clId="{7278D107-E630-47AF-B999-2A9FD32ACB83}" dt="2021-04-17T08:10:30.529" v="1995"/>
          <ac:spMkLst>
            <pc:docMk/>
            <pc:sldMk cId="1016270898" sldId="365"/>
            <ac:spMk id="10" creationId="{85872F57-7F42-4F97-8391-DDC8D0054C03}"/>
          </ac:spMkLst>
        </pc:spChg>
        <pc:spChg chg="add">
          <ac:chgData name="Alex Schaeffer" userId="64e1b9c56e7ec9ea" providerId="LiveId" clId="{7278D107-E630-47AF-B999-2A9FD32ACB83}" dt="2021-04-17T08:11:05.541" v="2036" actId="26606"/>
          <ac:spMkLst>
            <pc:docMk/>
            <pc:sldMk cId="1016270898" sldId="365"/>
            <ac:spMk id="11" creationId="{2B931666-F28F-45F3-A074-66D2272D580B}"/>
          </ac:spMkLst>
        </pc:spChg>
        <pc:spChg chg="del">
          <ac:chgData name="Alex Schaeffer" userId="64e1b9c56e7ec9ea" providerId="LiveId" clId="{7278D107-E630-47AF-B999-2A9FD32ACB83}" dt="2021-04-17T08:10:30.529" v="1995"/>
          <ac:spMkLst>
            <pc:docMk/>
            <pc:sldMk cId="1016270898" sldId="365"/>
            <ac:spMk id="12" creationId="{04DC2037-48A0-4F22-B9D4-8EAEBC780AB4}"/>
          </ac:spMkLst>
        </pc:spChg>
        <pc:spChg chg="del">
          <ac:chgData name="Alex Schaeffer" userId="64e1b9c56e7ec9ea" providerId="LiveId" clId="{7278D107-E630-47AF-B999-2A9FD32ACB83}" dt="2021-04-17T08:10:30.529" v="1995"/>
          <ac:spMkLst>
            <pc:docMk/>
            <pc:sldMk cId="1016270898" sldId="365"/>
            <ac:spMk id="14" creationId="{0006CBFD-ADA0-43D1-9332-9C34CA1C76ED}"/>
          </ac:spMkLst>
        </pc:spChg>
        <pc:spChg chg="del">
          <ac:chgData name="Alex Schaeffer" userId="64e1b9c56e7ec9ea" providerId="LiveId" clId="{7278D107-E630-47AF-B999-2A9FD32ACB83}" dt="2021-04-17T08:10:30.529" v="1995"/>
          <ac:spMkLst>
            <pc:docMk/>
            <pc:sldMk cId="1016270898" sldId="365"/>
            <ac:spMk id="16" creationId="{2B931666-F28F-45F3-A074-66D2272D580B}"/>
          </ac:spMkLst>
        </pc:spChg>
      </pc:sldChg>
      <pc:sldChg chg="addSp delSp modSp new mod setBg">
        <pc:chgData name="Alex Schaeffer" userId="64e1b9c56e7ec9ea" providerId="LiveId" clId="{7278D107-E630-47AF-B999-2A9FD32ACB83}" dt="2021-04-17T09:26:01.103" v="3230" actId="26606"/>
        <pc:sldMkLst>
          <pc:docMk/>
          <pc:sldMk cId="2218479236" sldId="366"/>
        </pc:sldMkLst>
        <pc:spChg chg="mod">
          <ac:chgData name="Alex Schaeffer" userId="64e1b9c56e7ec9ea" providerId="LiveId" clId="{7278D107-E630-47AF-B999-2A9FD32ACB83}" dt="2021-04-17T09:26:01.103" v="3230" actId="26606"/>
          <ac:spMkLst>
            <pc:docMk/>
            <pc:sldMk cId="2218479236" sldId="366"/>
            <ac:spMk id="2" creationId="{7DD20E0E-63DE-46A4-B547-AB8192ADF0D2}"/>
          </ac:spMkLst>
        </pc:spChg>
        <pc:spChg chg="add del mod">
          <ac:chgData name="Alex Schaeffer" userId="64e1b9c56e7ec9ea" providerId="LiveId" clId="{7278D107-E630-47AF-B999-2A9FD32ACB83}" dt="2021-04-17T09:26:01.103" v="3230" actId="26606"/>
          <ac:spMkLst>
            <pc:docMk/>
            <pc:sldMk cId="2218479236" sldId="366"/>
            <ac:spMk id="3" creationId="{743BD049-7651-4007-937A-CD0C02C71752}"/>
          </ac:spMkLst>
        </pc:spChg>
        <pc:spChg chg="add">
          <ac:chgData name="Alex Schaeffer" userId="64e1b9c56e7ec9ea" providerId="LiveId" clId="{7278D107-E630-47AF-B999-2A9FD32ACB83}" dt="2021-04-17T09:26:01.103" v="3230" actId="26606"/>
          <ac:spMkLst>
            <pc:docMk/>
            <pc:sldMk cId="2218479236" sldId="366"/>
            <ac:spMk id="8" creationId="{7CB4857B-ED7C-444D-9F04-2F885114A1C2}"/>
          </ac:spMkLst>
        </pc:spChg>
        <pc:spChg chg="add del">
          <ac:chgData name="Alex Schaeffer" userId="64e1b9c56e7ec9ea" providerId="LiveId" clId="{7278D107-E630-47AF-B999-2A9FD32ACB83}" dt="2021-04-17T09:26:01.098" v="3229" actId="26606"/>
          <ac:spMkLst>
            <pc:docMk/>
            <pc:sldMk cId="2218479236" sldId="366"/>
            <ac:spMk id="9" creationId="{7301F447-EEF7-48F5-AF73-7566EE7F64AD}"/>
          </ac:spMkLst>
        </pc:spChg>
        <pc:spChg chg="add del">
          <ac:chgData name="Alex Schaeffer" userId="64e1b9c56e7ec9ea" providerId="LiveId" clId="{7278D107-E630-47AF-B999-2A9FD32ACB83}" dt="2021-04-17T09:26:01.098" v="3229" actId="26606"/>
          <ac:spMkLst>
            <pc:docMk/>
            <pc:sldMk cId="2218479236" sldId="366"/>
            <ac:spMk id="11" creationId="{F7117410-A2A4-4085-9ADC-46744551DBDE}"/>
          </ac:spMkLst>
        </pc:spChg>
        <pc:spChg chg="add del">
          <ac:chgData name="Alex Schaeffer" userId="64e1b9c56e7ec9ea" providerId="LiveId" clId="{7278D107-E630-47AF-B999-2A9FD32ACB83}" dt="2021-04-17T09:26:01.098" v="3229" actId="26606"/>
          <ac:spMkLst>
            <pc:docMk/>
            <pc:sldMk cId="2218479236" sldId="366"/>
            <ac:spMk id="13" creationId="{99F74EB5-E547-4FB4-95F5-BCC788F3C4A0}"/>
          </ac:spMkLst>
        </pc:spChg>
        <pc:spChg chg="add">
          <ac:chgData name="Alex Schaeffer" userId="64e1b9c56e7ec9ea" providerId="LiveId" clId="{7278D107-E630-47AF-B999-2A9FD32ACB83}" dt="2021-04-17T09:26:01.103" v="3230" actId="26606"/>
          <ac:spMkLst>
            <pc:docMk/>
            <pc:sldMk cId="2218479236" sldId="366"/>
            <ac:spMk id="15" creationId="{D18046FB-44EA-4FD8-A585-EA09A319B2D0}"/>
          </ac:spMkLst>
        </pc:spChg>
        <pc:spChg chg="add">
          <ac:chgData name="Alex Schaeffer" userId="64e1b9c56e7ec9ea" providerId="LiveId" clId="{7278D107-E630-47AF-B999-2A9FD32ACB83}" dt="2021-04-17T09:26:01.103" v="3230" actId="26606"/>
          <ac:spMkLst>
            <pc:docMk/>
            <pc:sldMk cId="2218479236" sldId="366"/>
            <ac:spMk id="16" creationId="{479F5F2B-8B58-4140-AE6A-51F6C67B18D9}"/>
          </ac:spMkLst>
        </pc:spChg>
        <pc:spChg chg="add">
          <ac:chgData name="Alex Schaeffer" userId="64e1b9c56e7ec9ea" providerId="LiveId" clId="{7278D107-E630-47AF-B999-2A9FD32ACB83}" dt="2021-04-17T09:26:01.103" v="3230" actId="26606"/>
          <ac:spMkLst>
            <pc:docMk/>
            <pc:sldMk cId="2218479236" sldId="366"/>
            <ac:spMk id="17" creationId="{743BD049-7651-4007-937A-CD0C02C71752}"/>
          </ac:spMkLst>
        </pc:spChg>
        <pc:graphicFrameChg chg="add del">
          <ac:chgData name="Alex Schaeffer" userId="64e1b9c56e7ec9ea" providerId="LiveId" clId="{7278D107-E630-47AF-B999-2A9FD32ACB83}" dt="2021-04-17T09:26:00.025" v="3227" actId="26606"/>
          <ac:graphicFrameMkLst>
            <pc:docMk/>
            <pc:sldMk cId="2218479236" sldId="366"/>
            <ac:graphicFrameMk id="5" creationId="{52849CA9-69E7-4D4B-9790-9BDC8462A92D}"/>
          </ac:graphicFrameMkLst>
        </pc:graphicFrameChg>
        <pc:graphicFrameChg chg="add del">
          <ac:chgData name="Alex Schaeffer" userId="64e1b9c56e7ec9ea" providerId="LiveId" clId="{7278D107-E630-47AF-B999-2A9FD32ACB83}" dt="2021-04-17T09:26:01.098" v="3229" actId="26606"/>
          <ac:graphicFrameMkLst>
            <pc:docMk/>
            <pc:sldMk cId="2218479236" sldId="366"/>
            <ac:graphicFrameMk id="12" creationId="{ABF4BCCF-6A06-4B17-8C80-DABD0F05EC3A}"/>
          </ac:graphicFrameMkLst>
        </pc:graphicFrameChg>
        <pc:picChg chg="add del">
          <ac:chgData name="Alex Schaeffer" userId="64e1b9c56e7ec9ea" providerId="LiveId" clId="{7278D107-E630-47AF-B999-2A9FD32ACB83}" dt="2021-04-17T09:26:00.025" v="3227" actId="26606"/>
          <ac:picMkLst>
            <pc:docMk/>
            <pc:sldMk cId="2218479236" sldId="366"/>
            <ac:picMk id="6" creationId="{F24B11B3-FB26-4F31-A9F8-7C03DB9DDB47}"/>
          </ac:picMkLst>
        </pc:picChg>
        <pc:cxnChg chg="add del">
          <ac:chgData name="Alex Schaeffer" userId="64e1b9c56e7ec9ea" providerId="LiveId" clId="{7278D107-E630-47AF-B999-2A9FD32ACB83}" dt="2021-04-17T09:26:00.025" v="3227" actId="26606"/>
          <ac:cxnSpMkLst>
            <pc:docMk/>
            <pc:sldMk cId="2218479236" sldId="366"/>
            <ac:cxnSpMk id="10" creationId="{A7F400EE-A8A5-48AF-B4D6-291B52C6F0B0}"/>
          </ac:cxnSpMkLst>
        </pc:cxnChg>
      </pc:sldChg>
      <pc:sldChg chg="addSp delSp modSp new mod setBg setClrOvrMap">
        <pc:chgData name="Alex Schaeffer" userId="64e1b9c56e7ec9ea" providerId="LiveId" clId="{7278D107-E630-47AF-B999-2A9FD32ACB83}" dt="2021-04-17T09:26:21.295" v="3237" actId="26606"/>
        <pc:sldMkLst>
          <pc:docMk/>
          <pc:sldMk cId="3245941306" sldId="367"/>
        </pc:sldMkLst>
        <pc:spChg chg="mod">
          <ac:chgData name="Alex Schaeffer" userId="64e1b9c56e7ec9ea" providerId="LiveId" clId="{7278D107-E630-47AF-B999-2A9FD32ACB83}" dt="2021-04-17T09:26:21.277" v="3236" actId="26606"/>
          <ac:spMkLst>
            <pc:docMk/>
            <pc:sldMk cId="3245941306" sldId="367"/>
            <ac:spMk id="2" creationId="{6F912391-6C24-42E1-B5EC-4D938206E81C}"/>
          </ac:spMkLst>
        </pc:spChg>
        <pc:spChg chg="add del mod">
          <ac:chgData name="Alex Schaeffer" userId="64e1b9c56e7ec9ea" providerId="LiveId" clId="{7278D107-E630-47AF-B999-2A9FD32ACB83}" dt="2021-04-17T09:26:21.295" v="3237" actId="26606"/>
          <ac:spMkLst>
            <pc:docMk/>
            <pc:sldMk cId="3245941306" sldId="367"/>
            <ac:spMk id="3" creationId="{A38AC8AD-936B-4C75-AF8D-990BA83135AC}"/>
          </ac:spMkLst>
        </pc:spChg>
        <pc:spChg chg="add del">
          <ac:chgData name="Alex Schaeffer" userId="64e1b9c56e7ec9ea" providerId="LiveId" clId="{7278D107-E630-47AF-B999-2A9FD32ACB83}" dt="2021-04-17T09:26:21.277" v="3236" actId="26606"/>
          <ac:spMkLst>
            <pc:docMk/>
            <pc:sldMk cId="3245941306" sldId="367"/>
            <ac:spMk id="8" creationId="{9264D464-898B-4908-88FD-33A83D6ED64E}"/>
          </ac:spMkLst>
        </pc:spChg>
        <pc:spChg chg="add del">
          <ac:chgData name="Alex Schaeffer" userId="64e1b9c56e7ec9ea" providerId="LiveId" clId="{7278D107-E630-47AF-B999-2A9FD32ACB83}" dt="2021-04-17T09:26:10.986" v="3232" actId="26606"/>
          <ac:spMkLst>
            <pc:docMk/>
            <pc:sldMk cId="3245941306" sldId="367"/>
            <ac:spMk id="9" creationId="{1D63C574-BFD2-41A1-A567-B0C3CC7FDD4F}"/>
          </ac:spMkLst>
        </pc:spChg>
        <pc:spChg chg="add del">
          <ac:chgData name="Alex Schaeffer" userId="64e1b9c56e7ec9ea" providerId="LiveId" clId="{7278D107-E630-47AF-B999-2A9FD32ACB83}" dt="2021-04-17T09:26:10.986" v="3232" actId="26606"/>
          <ac:spMkLst>
            <pc:docMk/>
            <pc:sldMk cId="3245941306" sldId="367"/>
            <ac:spMk id="11" creationId="{E2A46BAB-8C31-42B2-90E8-B26DD3E81D37}"/>
          </ac:spMkLst>
        </pc:spChg>
        <pc:spChg chg="add del">
          <ac:chgData name="Alex Schaeffer" userId="64e1b9c56e7ec9ea" providerId="LiveId" clId="{7278D107-E630-47AF-B999-2A9FD32ACB83}" dt="2021-04-17T09:26:21.277" v="3236" actId="26606"/>
          <ac:spMkLst>
            <pc:docMk/>
            <pc:sldMk cId="3245941306" sldId="367"/>
            <ac:spMk id="12" creationId="{B0AAF7C9-094E-400C-A428-F6C2262F6527}"/>
          </ac:spMkLst>
        </pc:spChg>
        <pc:spChg chg="add del">
          <ac:chgData name="Alex Schaeffer" userId="64e1b9c56e7ec9ea" providerId="LiveId" clId="{7278D107-E630-47AF-B999-2A9FD32ACB83}" dt="2021-04-17T09:26:21.277" v="3236" actId="26606"/>
          <ac:spMkLst>
            <pc:docMk/>
            <pc:sldMk cId="3245941306" sldId="367"/>
            <ac:spMk id="14" creationId="{6200B311-3585-4069-AAC6-CD443FA5B8AD}"/>
          </ac:spMkLst>
        </pc:spChg>
        <pc:spChg chg="add del">
          <ac:chgData name="Alex Schaeffer" userId="64e1b9c56e7ec9ea" providerId="LiveId" clId="{7278D107-E630-47AF-B999-2A9FD32ACB83}" dt="2021-04-17T09:26:21.277" v="3236" actId="26606"/>
          <ac:spMkLst>
            <pc:docMk/>
            <pc:sldMk cId="3245941306" sldId="367"/>
            <ac:spMk id="28" creationId="{F0BC1D9E-4401-4EC0-88FD-ED103CB570EA}"/>
          </ac:spMkLst>
        </pc:spChg>
        <pc:spChg chg="add del">
          <ac:chgData name="Alex Schaeffer" userId="64e1b9c56e7ec9ea" providerId="LiveId" clId="{7278D107-E630-47AF-B999-2A9FD32ACB83}" dt="2021-04-17T09:26:21.277" v="3236" actId="26606"/>
          <ac:spMkLst>
            <pc:docMk/>
            <pc:sldMk cId="3245941306" sldId="367"/>
            <ac:spMk id="29" creationId="{A38AC8AD-936B-4C75-AF8D-990BA83135AC}"/>
          </ac:spMkLst>
        </pc:spChg>
        <pc:grpChg chg="add del">
          <ac:chgData name="Alex Schaeffer" userId="64e1b9c56e7ec9ea" providerId="LiveId" clId="{7278D107-E630-47AF-B999-2A9FD32ACB83}" dt="2021-04-17T09:26:10.986" v="3232" actId="26606"/>
          <ac:grpSpMkLst>
            <pc:docMk/>
            <pc:sldMk cId="3245941306" sldId="367"/>
            <ac:grpSpMk id="13" creationId="{B3F7A3C7-0737-4E57-B30E-8EEFE638B401}"/>
          </ac:grpSpMkLst>
        </pc:grpChg>
        <pc:grpChg chg="add del">
          <ac:chgData name="Alex Schaeffer" userId="64e1b9c56e7ec9ea" providerId="LiveId" clId="{7278D107-E630-47AF-B999-2A9FD32ACB83}" dt="2021-04-17T09:26:10.986" v="3232" actId="26606"/>
          <ac:grpSpMkLst>
            <pc:docMk/>
            <pc:sldMk cId="3245941306" sldId="367"/>
            <ac:grpSpMk id="17" creationId="{43F5E015-E085-4624-B431-B42414448684}"/>
          </ac:grpSpMkLst>
        </pc:grpChg>
        <pc:graphicFrameChg chg="add del">
          <ac:chgData name="Alex Schaeffer" userId="64e1b9c56e7ec9ea" providerId="LiveId" clId="{7278D107-E630-47AF-B999-2A9FD32ACB83}" dt="2021-04-17T09:26:10.986" v="3232" actId="26606"/>
          <ac:graphicFrameMkLst>
            <pc:docMk/>
            <pc:sldMk cId="3245941306" sldId="367"/>
            <ac:graphicFrameMk id="5" creationId="{F62F8511-3C0C-42A9-AC0E-31336E513C72}"/>
          </ac:graphicFrameMkLst>
        </pc:graphicFrameChg>
        <pc:graphicFrameChg chg="add del">
          <ac:chgData name="Alex Schaeffer" userId="64e1b9c56e7ec9ea" providerId="LiveId" clId="{7278D107-E630-47AF-B999-2A9FD32ACB83}" dt="2021-04-17T09:26:14.267" v="3234" actId="26606"/>
          <ac:graphicFrameMkLst>
            <pc:docMk/>
            <pc:sldMk cId="3245941306" sldId="367"/>
            <ac:graphicFrameMk id="26" creationId="{CDD4AA31-A4EB-4DCD-9D6F-290E8377D3CF}"/>
          </ac:graphicFrameMkLst>
        </pc:graphicFrameChg>
        <pc:graphicFrameChg chg="add">
          <ac:chgData name="Alex Schaeffer" userId="64e1b9c56e7ec9ea" providerId="LiveId" clId="{7278D107-E630-47AF-B999-2A9FD32ACB83}" dt="2021-04-17T09:26:21.295" v="3237" actId="26606"/>
          <ac:graphicFrameMkLst>
            <pc:docMk/>
            <pc:sldMk cId="3245941306" sldId="367"/>
            <ac:graphicFrameMk id="31" creationId="{2139CFC0-E751-4984-AA47-733FBEF5FD80}"/>
          </ac:graphicFrameMkLst>
        </pc:graphicFrameChg>
        <pc:picChg chg="add del">
          <ac:chgData name="Alex Schaeffer" userId="64e1b9c56e7ec9ea" providerId="LiveId" clId="{7278D107-E630-47AF-B999-2A9FD32ACB83}" dt="2021-04-17T09:26:14.267" v="3234" actId="26606"/>
          <ac:picMkLst>
            <pc:docMk/>
            <pc:sldMk cId="3245941306" sldId="367"/>
            <ac:picMk id="6" creationId="{E13284D0-38B1-4A36-A039-D85C930EF482}"/>
          </ac:picMkLst>
        </pc:picChg>
        <pc:cxnChg chg="add del">
          <ac:chgData name="Alex Schaeffer" userId="64e1b9c56e7ec9ea" providerId="LiveId" clId="{7278D107-E630-47AF-B999-2A9FD32ACB83}" dt="2021-04-17T09:26:14.267" v="3234" actId="26606"/>
          <ac:cxnSpMkLst>
            <pc:docMk/>
            <pc:sldMk cId="3245941306" sldId="367"/>
            <ac:cxnSpMk id="10" creationId="{A7F400EE-A8A5-48AF-B4D6-291B52C6F0B0}"/>
          </ac:cxnSpMkLst>
        </pc:cxnChg>
      </pc:sldChg>
      <pc:sldChg chg="addSp delSp modSp new mod setBg">
        <pc:chgData name="Alex Schaeffer" userId="64e1b9c56e7ec9ea" providerId="LiveId" clId="{7278D107-E630-47AF-B999-2A9FD32ACB83}" dt="2021-04-17T09:25:50.537" v="3225" actId="26606"/>
        <pc:sldMkLst>
          <pc:docMk/>
          <pc:sldMk cId="996946321" sldId="368"/>
        </pc:sldMkLst>
        <pc:spChg chg="mod">
          <ac:chgData name="Alex Schaeffer" userId="64e1b9c56e7ec9ea" providerId="LiveId" clId="{7278D107-E630-47AF-B999-2A9FD32ACB83}" dt="2021-04-17T09:25:50.537" v="3225" actId="26606"/>
          <ac:spMkLst>
            <pc:docMk/>
            <pc:sldMk cId="996946321" sldId="368"/>
            <ac:spMk id="2" creationId="{0F99B003-3B59-4341-ADE5-998B34C364D8}"/>
          </ac:spMkLst>
        </pc:spChg>
        <pc:spChg chg="mod">
          <ac:chgData name="Alex Schaeffer" userId="64e1b9c56e7ec9ea" providerId="LiveId" clId="{7278D107-E630-47AF-B999-2A9FD32ACB83}" dt="2021-04-17T09:25:50.537" v="3225" actId="26606"/>
          <ac:spMkLst>
            <pc:docMk/>
            <pc:sldMk cId="996946321" sldId="368"/>
            <ac:spMk id="3" creationId="{99EF5A07-361F-417C-8DF5-D91B7F5A7FA8}"/>
          </ac:spMkLst>
        </pc:spChg>
        <pc:spChg chg="add del">
          <ac:chgData name="Alex Schaeffer" userId="64e1b9c56e7ec9ea" providerId="LiveId" clId="{7278D107-E630-47AF-B999-2A9FD32ACB83}" dt="2021-04-17T09:25:50.533" v="3224" actId="26606"/>
          <ac:spMkLst>
            <pc:docMk/>
            <pc:sldMk cId="996946321" sldId="368"/>
            <ac:spMk id="8" creationId="{827B839B-9ADE-406B-8590-F1CAEDED45A1}"/>
          </ac:spMkLst>
        </pc:spChg>
        <pc:spChg chg="add del">
          <ac:chgData name="Alex Schaeffer" userId="64e1b9c56e7ec9ea" providerId="LiveId" clId="{7278D107-E630-47AF-B999-2A9FD32ACB83}" dt="2021-04-17T09:25:50.533" v="3224" actId="26606"/>
          <ac:spMkLst>
            <pc:docMk/>
            <pc:sldMk cId="996946321" sldId="368"/>
            <ac:spMk id="10" creationId="{CFE45BF0-46DB-408C-B5F7-7B11716805D4}"/>
          </ac:spMkLst>
        </pc:spChg>
        <pc:spChg chg="add del">
          <ac:chgData name="Alex Schaeffer" userId="64e1b9c56e7ec9ea" providerId="LiveId" clId="{7278D107-E630-47AF-B999-2A9FD32ACB83}" dt="2021-04-17T09:25:50.533" v="3224" actId="26606"/>
          <ac:spMkLst>
            <pc:docMk/>
            <pc:sldMk cId="996946321" sldId="368"/>
            <ac:spMk id="12" creationId="{2AEBC8F2-97B1-41B4-93F1-2D289E197FBA}"/>
          </ac:spMkLst>
        </pc:spChg>
        <pc:spChg chg="add del">
          <ac:chgData name="Alex Schaeffer" userId="64e1b9c56e7ec9ea" providerId="LiveId" clId="{7278D107-E630-47AF-B999-2A9FD32ACB83}" dt="2021-04-17T09:25:50.533" v="3224" actId="26606"/>
          <ac:spMkLst>
            <pc:docMk/>
            <pc:sldMk cId="996946321" sldId="368"/>
            <ac:spMk id="14" creationId="{472E3A19-F5D5-48FC-BB9C-48C2F68F598B}"/>
          </ac:spMkLst>
        </pc:spChg>
        <pc:spChg chg="add del">
          <ac:chgData name="Alex Schaeffer" userId="64e1b9c56e7ec9ea" providerId="LiveId" clId="{7278D107-E630-47AF-B999-2A9FD32ACB83}" dt="2021-04-17T09:25:50.533" v="3224" actId="26606"/>
          <ac:spMkLst>
            <pc:docMk/>
            <pc:sldMk cId="996946321" sldId="368"/>
            <ac:spMk id="16" creationId="{7A62E32F-BB65-43A8-8EB5-92346890E549}"/>
          </ac:spMkLst>
        </pc:spChg>
        <pc:spChg chg="add del">
          <ac:chgData name="Alex Schaeffer" userId="64e1b9c56e7ec9ea" providerId="LiveId" clId="{7278D107-E630-47AF-B999-2A9FD32ACB83}" dt="2021-04-17T09:25:50.533" v="3224" actId="26606"/>
          <ac:spMkLst>
            <pc:docMk/>
            <pc:sldMk cId="996946321" sldId="368"/>
            <ac:spMk id="18" creationId="{14E91B64-9FCC-451E-AFB4-A827D6329367}"/>
          </ac:spMkLst>
        </pc:spChg>
        <pc:picChg chg="add">
          <ac:chgData name="Alex Schaeffer" userId="64e1b9c56e7ec9ea" providerId="LiveId" clId="{7278D107-E630-47AF-B999-2A9FD32ACB83}" dt="2021-04-17T09:25:50.537" v="3225" actId="26606"/>
          <ac:picMkLst>
            <pc:docMk/>
            <pc:sldMk cId="996946321" sldId="368"/>
            <ac:picMk id="5" creationId="{ACB2606B-A1B6-4D0B-94AD-0038D9D1E59A}"/>
          </ac:picMkLst>
        </pc:picChg>
        <pc:cxnChg chg="add">
          <ac:chgData name="Alex Schaeffer" userId="64e1b9c56e7ec9ea" providerId="LiveId" clId="{7278D107-E630-47AF-B999-2A9FD32ACB83}" dt="2021-04-17T09:25:50.537" v="3225" actId="26606"/>
          <ac:cxnSpMkLst>
            <pc:docMk/>
            <pc:sldMk cId="996946321" sldId="368"/>
            <ac:cxnSpMk id="9" creationId="{A7F400EE-A8A5-48AF-B4D6-291B52C6F0B0}"/>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87F41-51A0-4ED1-AB6D-CB9EA81D147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88E160-BB6F-4BB9-8F41-6126EFF660E5}">
      <dgm:prSet/>
      <dgm:spPr/>
      <dgm:t>
        <a:bodyPr/>
        <a:lstStyle/>
        <a:p>
          <a:pPr>
            <a:lnSpc>
              <a:spcPct val="100000"/>
            </a:lnSpc>
          </a:pPr>
          <a:r>
            <a:rPr lang="en-US"/>
            <a:t>Simple input layers</a:t>
          </a:r>
        </a:p>
      </dgm:t>
    </dgm:pt>
    <dgm:pt modelId="{9C78DB40-73B4-4FFB-AE91-AAA7C96B24FE}" type="parTrans" cxnId="{8DDA8997-C1B9-4D11-80F9-2C0DEC93A2D4}">
      <dgm:prSet/>
      <dgm:spPr/>
      <dgm:t>
        <a:bodyPr/>
        <a:lstStyle/>
        <a:p>
          <a:endParaRPr lang="en-US"/>
        </a:p>
      </dgm:t>
    </dgm:pt>
    <dgm:pt modelId="{D0DE9F1C-E765-454E-B449-1AFDC2DD29C8}" type="sibTrans" cxnId="{8DDA8997-C1B9-4D11-80F9-2C0DEC93A2D4}">
      <dgm:prSet/>
      <dgm:spPr/>
      <dgm:t>
        <a:bodyPr/>
        <a:lstStyle/>
        <a:p>
          <a:pPr>
            <a:lnSpc>
              <a:spcPct val="100000"/>
            </a:lnSpc>
          </a:pPr>
          <a:endParaRPr lang="en-US"/>
        </a:p>
      </dgm:t>
    </dgm:pt>
    <dgm:pt modelId="{EE152979-999B-4B97-BFEA-FCB5AB24AB61}">
      <dgm:prSet/>
      <dgm:spPr/>
      <dgm:t>
        <a:bodyPr/>
        <a:lstStyle/>
        <a:p>
          <a:pPr>
            <a:lnSpc>
              <a:spcPct val="100000"/>
            </a:lnSpc>
          </a:pPr>
          <a:r>
            <a:rPr lang="en-US"/>
            <a:t>A single hidden layer, activating Hyperbolic Tangent</a:t>
          </a:r>
        </a:p>
      </dgm:t>
    </dgm:pt>
    <dgm:pt modelId="{00C48787-A578-408A-A8B3-AF28DE4CF54C}" type="parTrans" cxnId="{2999CA20-1FE1-42F0-BA7A-E4C248DDDD8E}">
      <dgm:prSet/>
      <dgm:spPr/>
      <dgm:t>
        <a:bodyPr/>
        <a:lstStyle/>
        <a:p>
          <a:endParaRPr lang="en-US"/>
        </a:p>
      </dgm:t>
    </dgm:pt>
    <dgm:pt modelId="{EEEFA5ED-E780-4B5E-B918-A5D7174FF886}" type="sibTrans" cxnId="{2999CA20-1FE1-42F0-BA7A-E4C248DDDD8E}">
      <dgm:prSet/>
      <dgm:spPr/>
      <dgm:t>
        <a:bodyPr/>
        <a:lstStyle/>
        <a:p>
          <a:pPr>
            <a:lnSpc>
              <a:spcPct val="100000"/>
            </a:lnSpc>
          </a:pPr>
          <a:endParaRPr lang="en-US"/>
        </a:p>
      </dgm:t>
    </dgm:pt>
    <dgm:pt modelId="{CA6497D0-D691-4A21-8906-75624876AC9A}">
      <dgm:prSet/>
      <dgm:spPr/>
      <dgm:t>
        <a:bodyPr/>
        <a:lstStyle/>
        <a:p>
          <a:pPr>
            <a:lnSpc>
              <a:spcPct val="100000"/>
            </a:lnSpc>
          </a:pPr>
          <a:r>
            <a:rPr lang="en-US"/>
            <a:t>Output layer: 0, 1</a:t>
          </a:r>
        </a:p>
      </dgm:t>
    </dgm:pt>
    <dgm:pt modelId="{FCC12C72-99B5-4934-AA22-1846EB5A3630}" type="parTrans" cxnId="{B2E1BD45-C5CA-4312-ADDF-0C9D14C3921F}">
      <dgm:prSet/>
      <dgm:spPr/>
      <dgm:t>
        <a:bodyPr/>
        <a:lstStyle/>
        <a:p>
          <a:endParaRPr lang="en-US"/>
        </a:p>
      </dgm:t>
    </dgm:pt>
    <dgm:pt modelId="{46256C63-8EEA-4887-8795-D242F77CAD5B}" type="sibTrans" cxnId="{B2E1BD45-C5CA-4312-ADDF-0C9D14C3921F}">
      <dgm:prSet/>
      <dgm:spPr/>
      <dgm:t>
        <a:bodyPr/>
        <a:lstStyle/>
        <a:p>
          <a:pPr>
            <a:lnSpc>
              <a:spcPct val="100000"/>
            </a:lnSpc>
          </a:pPr>
          <a:endParaRPr lang="en-US"/>
        </a:p>
      </dgm:t>
    </dgm:pt>
    <dgm:pt modelId="{692A4AF2-1F45-4F1D-BEE3-60CFCA651F81}">
      <dgm:prSet/>
      <dgm:spPr/>
      <dgm:t>
        <a:bodyPr/>
        <a:lstStyle/>
        <a:p>
          <a:pPr>
            <a:lnSpc>
              <a:spcPct val="100000"/>
            </a:lnSpc>
          </a:pPr>
          <a:r>
            <a:rPr lang="en-US"/>
            <a:t>Trained with individual sub-samples</a:t>
          </a:r>
        </a:p>
      </dgm:t>
    </dgm:pt>
    <dgm:pt modelId="{AB872E12-E84A-473E-9A47-5AE958FDAB4C}" type="parTrans" cxnId="{29556DCB-AB79-4517-913F-F55C0EDE9AE5}">
      <dgm:prSet/>
      <dgm:spPr/>
      <dgm:t>
        <a:bodyPr/>
        <a:lstStyle/>
        <a:p>
          <a:endParaRPr lang="en-US"/>
        </a:p>
      </dgm:t>
    </dgm:pt>
    <dgm:pt modelId="{8D5D9F94-84A8-45EA-BFC0-B91AD5BCDC81}" type="sibTrans" cxnId="{29556DCB-AB79-4517-913F-F55C0EDE9AE5}">
      <dgm:prSet/>
      <dgm:spPr/>
      <dgm:t>
        <a:bodyPr/>
        <a:lstStyle/>
        <a:p>
          <a:endParaRPr lang="en-US"/>
        </a:p>
      </dgm:t>
    </dgm:pt>
    <dgm:pt modelId="{5E17F218-871D-4C15-9C78-26E351193CC6}" type="pres">
      <dgm:prSet presAssocID="{48A87F41-51A0-4ED1-AB6D-CB9EA81D1478}" presName="root" presStyleCnt="0">
        <dgm:presLayoutVars>
          <dgm:dir/>
          <dgm:resizeHandles val="exact"/>
        </dgm:presLayoutVars>
      </dgm:prSet>
      <dgm:spPr/>
    </dgm:pt>
    <dgm:pt modelId="{80D104FA-C484-4FE6-9964-1D0CFD29C2BE}" type="pres">
      <dgm:prSet presAssocID="{48A87F41-51A0-4ED1-AB6D-CB9EA81D1478}" presName="container" presStyleCnt="0">
        <dgm:presLayoutVars>
          <dgm:dir/>
          <dgm:resizeHandles val="exact"/>
        </dgm:presLayoutVars>
      </dgm:prSet>
      <dgm:spPr/>
    </dgm:pt>
    <dgm:pt modelId="{348E0248-C4C1-4695-B733-F210203198BA}" type="pres">
      <dgm:prSet presAssocID="{AE88E160-BB6F-4BB9-8F41-6126EFF660E5}" presName="compNode" presStyleCnt="0"/>
      <dgm:spPr/>
    </dgm:pt>
    <dgm:pt modelId="{113EDAD2-2988-4645-9F0A-E5B94F13E0F4}" type="pres">
      <dgm:prSet presAssocID="{AE88E160-BB6F-4BB9-8F41-6126EFF660E5}" presName="iconBgRect" presStyleLbl="bgShp" presStyleIdx="0" presStyleCnt="4"/>
      <dgm:spPr/>
    </dgm:pt>
    <dgm:pt modelId="{8A9048C9-7364-4994-81ED-CC95F103912C}" type="pres">
      <dgm:prSet presAssocID="{AE88E160-BB6F-4BB9-8F41-6126EFF660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0A8136A6-1966-4A76-9201-2855E45DDC3F}" type="pres">
      <dgm:prSet presAssocID="{AE88E160-BB6F-4BB9-8F41-6126EFF660E5}" presName="spaceRect" presStyleCnt="0"/>
      <dgm:spPr/>
    </dgm:pt>
    <dgm:pt modelId="{34265462-0856-4CF2-87BD-CC71532F6DD7}" type="pres">
      <dgm:prSet presAssocID="{AE88E160-BB6F-4BB9-8F41-6126EFF660E5}" presName="textRect" presStyleLbl="revTx" presStyleIdx="0" presStyleCnt="4">
        <dgm:presLayoutVars>
          <dgm:chMax val="1"/>
          <dgm:chPref val="1"/>
        </dgm:presLayoutVars>
      </dgm:prSet>
      <dgm:spPr/>
    </dgm:pt>
    <dgm:pt modelId="{032B646C-C471-48A3-AFE7-BFDA2590C6C7}" type="pres">
      <dgm:prSet presAssocID="{D0DE9F1C-E765-454E-B449-1AFDC2DD29C8}" presName="sibTrans" presStyleLbl="sibTrans2D1" presStyleIdx="0" presStyleCnt="0"/>
      <dgm:spPr/>
    </dgm:pt>
    <dgm:pt modelId="{96772F8C-1921-4B09-82B0-CDDE548BE7A3}" type="pres">
      <dgm:prSet presAssocID="{EE152979-999B-4B97-BFEA-FCB5AB24AB61}" presName="compNode" presStyleCnt="0"/>
      <dgm:spPr/>
    </dgm:pt>
    <dgm:pt modelId="{E52998A2-527E-41A7-8A3A-8541118B0EB9}" type="pres">
      <dgm:prSet presAssocID="{EE152979-999B-4B97-BFEA-FCB5AB24AB61}" presName="iconBgRect" presStyleLbl="bgShp" presStyleIdx="1" presStyleCnt="4"/>
      <dgm:spPr/>
    </dgm:pt>
    <dgm:pt modelId="{C7E907ED-9E3D-4D8B-9CBC-6B9936EEACC0}" type="pres">
      <dgm:prSet presAssocID="{EE152979-999B-4B97-BFEA-FCB5AB24AB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32BD4B1B-EC7F-4D06-BF1C-CA6B64EE40E3}" type="pres">
      <dgm:prSet presAssocID="{EE152979-999B-4B97-BFEA-FCB5AB24AB61}" presName="spaceRect" presStyleCnt="0"/>
      <dgm:spPr/>
    </dgm:pt>
    <dgm:pt modelId="{8FC40373-75EC-44A9-ACA5-E13B0FC66DB4}" type="pres">
      <dgm:prSet presAssocID="{EE152979-999B-4B97-BFEA-FCB5AB24AB61}" presName="textRect" presStyleLbl="revTx" presStyleIdx="1" presStyleCnt="4">
        <dgm:presLayoutVars>
          <dgm:chMax val="1"/>
          <dgm:chPref val="1"/>
        </dgm:presLayoutVars>
      </dgm:prSet>
      <dgm:spPr/>
    </dgm:pt>
    <dgm:pt modelId="{5760317B-9E6E-4C52-8DCF-CD8674AA155A}" type="pres">
      <dgm:prSet presAssocID="{EEEFA5ED-E780-4B5E-B918-A5D7174FF886}" presName="sibTrans" presStyleLbl="sibTrans2D1" presStyleIdx="0" presStyleCnt="0"/>
      <dgm:spPr/>
    </dgm:pt>
    <dgm:pt modelId="{FD39F3C3-C02F-4D6C-AAEE-95D01AEB10B3}" type="pres">
      <dgm:prSet presAssocID="{CA6497D0-D691-4A21-8906-75624876AC9A}" presName="compNode" presStyleCnt="0"/>
      <dgm:spPr/>
    </dgm:pt>
    <dgm:pt modelId="{23D9F56B-4C51-445D-B74D-0B432C900718}" type="pres">
      <dgm:prSet presAssocID="{CA6497D0-D691-4A21-8906-75624876AC9A}" presName="iconBgRect" presStyleLbl="bgShp" presStyleIdx="2" presStyleCnt="4"/>
      <dgm:spPr/>
    </dgm:pt>
    <dgm:pt modelId="{1E17C1AA-EC56-4690-B12A-079B409DFE75}" type="pres">
      <dgm:prSet presAssocID="{CA6497D0-D691-4A21-8906-75624876AC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0C4574C1-78C9-436F-B695-280C94FD1AE5}" type="pres">
      <dgm:prSet presAssocID="{CA6497D0-D691-4A21-8906-75624876AC9A}" presName="spaceRect" presStyleCnt="0"/>
      <dgm:spPr/>
    </dgm:pt>
    <dgm:pt modelId="{841A4277-85E2-4766-93AC-DE8738497567}" type="pres">
      <dgm:prSet presAssocID="{CA6497D0-D691-4A21-8906-75624876AC9A}" presName="textRect" presStyleLbl="revTx" presStyleIdx="2" presStyleCnt="4">
        <dgm:presLayoutVars>
          <dgm:chMax val="1"/>
          <dgm:chPref val="1"/>
        </dgm:presLayoutVars>
      </dgm:prSet>
      <dgm:spPr/>
    </dgm:pt>
    <dgm:pt modelId="{01D22BA5-24BF-4457-849D-31FE8DA814FF}" type="pres">
      <dgm:prSet presAssocID="{46256C63-8EEA-4887-8795-D242F77CAD5B}" presName="sibTrans" presStyleLbl="sibTrans2D1" presStyleIdx="0" presStyleCnt="0"/>
      <dgm:spPr/>
    </dgm:pt>
    <dgm:pt modelId="{A7ADE491-7C79-47EE-B71C-8903A23C9C39}" type="pres">
      <dgm:prSet presAssocID="{692A4AF2-1F45-4F1D-BEE3-60CFCA651F81}" presName="compNode" presStyleCnt="0"/>
      <dgm:spPr/>
    </dgm:pt>
    <dgm:pt modelId="{6DBD4F75-29D3-4598-8DCB-46614FD51F6A}" type="pres">
      <dgm:prSet presAssocID="{692A4AF2-1F45-4F1D-BEE3-60CFCA651F81}" presName="iconBgRect" presStyleLbl="bgShp" presStyleIdx="3" presStyleCnt="4"/>
      <dgm:spPr/>
    </dgm:pt>
    <dgm:pt modelId="{05CB4D49-507B-44CF-A6C5-0432CAB0DDE0}" type="pres">
      <dgm:prSet presAssocID="{692A4AF2-1F45-4F1D-BEE3-60CFCA651F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ptain"/>
        </a:ext>
      </dgm:extLst>
    </dgm:pt>
    <dgm:pt modelId="{EAAF7988-A7BD-4D02-88AF-FF7388EBCF98}" type="pres">
      <dgm:prSet presAssocID="{692A4AF2-1F45-4F1D-BEE3-60CFCA651F81}" presName="spaceRect" presStyleCnt="0"/>
      <dgm:spPr/>
    </dgm:pt>
    <dgm:pt modelId="{B75FA701-45FA-412B-848A-C7B2D145A1B4}" type="pres">
      <dgm:prSet presAssocID="{692A4AF2-1F45-4F1D-BEE3-60CFCA651F81}" presName="textRect" presStyleLbl="revTx" presStyleIdx="3" presStyleCnt="4">
        <dgm:presLayoutVars>
          <dgm:chMax val="1"/>
          <dgm:chPref val="1"/>
        </dgm:presLayoutVars>
      </dgm:prSet>
      <dgm:spPr/>
    </dgm:pt>
  </dgm:ptLst>
  <dgm:cxnLst>
    <dgm:cxn modelId="{C9E31208-BA07-4030-A2AE-D3D924735D68}" type="presOf" srcId="{EEEFA5ED-E780-4B5E-B918-A5D7174FF886}" destId="{5760317B-9E6E-4C52-8DCF-CD8674AA155A}" srcOrd="0" destOrd="0" presId="urn:microsoft.com/office/officeart/2018/2/layout/IconCircleList"/>
    <dgm:cxn modelId="{22305E0F-AED4-454E-A4A6-D82D46D3F707}" type="presOf" srcId="{CA6497D0-D691-4A21-8906-75624876AC9A}" destId="{841A4277-85E2-4766-93AC-DE8738497567}" srcOrd="0" destOrd="0" presId="urn:microsoft.com/office/officeart/2018/2/layout/IconCircleList"/>
    <dgm:cxn modelId="{823E7118-379D-466A-9EC4-E8B29E1FA38D}" type="presOf" srcId="{D0DE9F1C-E765-454E-B449-1AFDC2DD29C8}" destId="{032B646C-C471-48A3-AFE7-BFDA2590C6C7}" srcOrd="0" destOrd="0" presId="urn:microsoft.com/office/officeart/2018/2/layout/IconCircleList"/>
    <dgm:cxn modelId="{2999CA20-1FE1-42F0-BA7A-E4C248DDDD8E}" srcId="{48A87F41-51A0-4ED1-AB6D-CB9EA81D1478}" destId="{EE152979-999B-4B97-BFEA-FCB5AB24AB61}" srcOrd="1" destOrd="0" parTransId="{00C48787-A578-408A-A8B3-AF28DE4CF54C}" sibTransId="{EEEFA5ED-E780-4B5E-B918-A5D7174FF886}"/>
    <dgm:cxn modelId="{31FFF02E-A2A4-4996-998E-2405A05BF46F}" type="presOf" srcId="{EE152979-999B-4B97-BFEA-FCB5AB24AB61}" destId="{8FC40373-75EC-44A9-ACA5-E13B0FC66DB4}" srcOrd="0" destOrd="0" presId="urn:microsoft.com/office/officeart/2018/2/layout/IconCircleList"/>
    <dgm:cxn modelId="{B8D26936-7D50-479B-8B60-90CB4E3F7CE3}" type="presOf" srcId="{46256C63-8EEA-4887-8795-D242F77CAD5B}" destId="{01D22BA5-24BF-4457-849D-31FE8DA814FF}" srcOrd="0" destOrd="0" presId="urn:microsoft.com/office/officeart/2018/2/layout/IconCircleList"/>
    <dgm:cxn modelId="{B2E1BD45-C5CA-4312-ADDF-0C9D14C3921F}" srcId="{48A87F41-51A0-4ED1-AB6D-CB9EA81D1478}" destId="{CA6497D0-D691-4A21-8906-75624876AC9A}" srcOrd="2" destOrd="0" parTransId="{FCC12C72-99B5-4934-AA22-1846EB5A3630}" sibTransId="{46256C63-8EEA-4887-8795-D242F77CAD5B}"/>
    <dgm:cxn modelId="{90D4F153-E6E8-42AB-A1A8-55BDED5DAC8C}" type="presOf" srcId="{AE88E160-BB6F-4BB9-8F41-6126EFF660E5}" destId="{34265462-0856-4CF2-87BD-CC71532F6DD7}" srcOrd="0" destOrd="0" presId="urn:microsoft.com/office/officeart/2018/2/layout/IconCircleList"/>
    <dgm:cxn modelId="{1975DE55-3BB0-4704-87A0-A49EB778E10A}" type="presOf" srcId="{48A87F41-51A0-4ED1-AB6D-CB9EA81D1478}" destId="{5E17F218-871D-4C15-9C78-26E351193CC6}" srcOrd="0" destOrd="0" presId="urn:microsoft.com/office/officeart/2018/2/layout/IconCircleList"/>
    <dgm:cxn modelId="{8DDA8997-C1B9-4D11-80F9-2C0DEC93A2D4}" srcId="{48A87F41-51A0-4ED1-AB6D-CB9EA81D1478}" destId="{AE88E160-BB6F-4BB9-8F41-6126EFF660E5}" srcOrd="0" destOrd="0" parTransId="{9C78DB40-73B4-4FFB-AE91-AAA7C96B24FE}" sibTransId="{D0DE9F1C-E765-454E-B449-1AFDC2DD29C8}"/>
    <dgm:cxn modelId="{29556DCB-AB79-4517-913F-F55C0EDE9AE5}" srcId="{48A87F41-51A0-4ED1-AB6D-CB9EA81D1478}" destId="{692A4AF2-1F45-4F1D-BEE3-60CFCA651F81}" srcOrd="3" destOrd="0" parTransId="{AB872E12-E84A-473E-9A47-5AE958FDAB4C}" sibTransId="{8D5D9F94-84A8-45EA-BFC0-B91AD5BCDC81}"/>
    <dgm:cxn modelId="{1D4640FB-323F-4808-9EFD-598AC3A75140}" type="presOf" srcId="{692A4AF2-1F45-4F1D-BEE3-60CFCA651F81}" destId="{B75FA701-45FA-412B-848A-C7B2D145A1B4}" srcOrd="0" destOrd="0" presId="urn:microsoft.com/office/officeart/2018/2/layout/IconCircleList"/>
    <dgm:cxn modelId="{11605BFA-5A98-4B72-8152-7DE1493327C5}" type="presParOf" srcId="{5E17F218-871D-4C15-9C78-26E351193CC6}" destId="{80D104FA-C484-4FE6-9964-1D0CFD29C2BE}" srcOrd="0" destOrd="0" presId="urn:microsoft.com/office/officeart/2018/2/layout/IconCircleList"/>
    <dgm:cxn modelId="{426BECC6-9054-4672-9281-7F648F9CF847}" type="presParOf" srcId="{80D104FA-C484-4FE6-9964-1D0CFD29C2BE}" destId="{348E0248-C4C1-4695-B733-F210203198BA}" srcOrd="0" destOrd="0" presId="urn:microsoft.com/office/officeart/2018/2/layout/IconCircleList"/>
    <dgm:cxn modelId="{B09DEEBD-6E35-4AE7-A923-A204EAB00CC3}" type="presParOf" srcId="{348E0248-C4C1-4695-B733-F210203198BA}" destId="{113EDAD2-2988-4645-9F0A-E5B94F13E0F4}" srcOrd="0" destOrd="0" presId="urn:microsoft.com/office/officeart/2018/2/layout/IconCircleList"/>
    <dgm:cxn modelId="{0B7FE38B-D5AE-4021-B71C-B34C5F3FD10B}" type="presParOf" srcId="{348E0248-C4C1-4695-B733-F210203198BA}" destId="{8A9048C9-7364-4994-81ED-CC95F103912C}" srcOrd="1" destOrd="0" presId="urn:microsoft.com/office/officeart/2018/2/layout/IconCircleList"/>
    <dgm:cxn modelId="{0104BAF6-8AA0-4AFA-8512-7F87F8427438}" type="presParOf" srcId="{348E0248-C4C1-4695-B733-F210203198BA}" destId="{0A8136A6-1966-4A76-9201-2855E45DDC3F}" srcOrd="2" destOrd="0" presId="urn:microsoft.com/office/officeart/2018/2/layout/IconCircleList"/>
    <dgm:cxn modelId="{99CF9631-DDF9-450D-9486-5B85739DA827}" type="presParOf" srcId="{348E0248-C4C1-4695-B733-F210203198BA}" destId="{34265462-0856-4CF2-87BD-CC71532F6DD7}" srcOrd="3" destOrd="0" presId="urn:microsoft.com/office/officeart/2018/2/layout/IconCircleList"/>
    <dgm:cxn modelId="{D701D10A-45FF-4AC7-BC7B-280668AC89B8}" type="presParOf" srcId="{80D104FA-C484-4FE6-9964-1D0CFD29C2BE}" destId="{032B646C-C471-48A3-AFE7-BFDA2590C6C7}" srcOrd="1" destOrd="0" presId="urn:microsoft.com/office/officeart/2018/2/layout/IconCircleList"/>
    <dgm:cxn modelId="{C2AB2BBC-750B-4364-BBCF-19613304A30A}" type="presParOf" srcId="{80D104FA-C484-4FE6-9964-1D0CFD29C2BE}" destId="{96772F8C-1921-4B09-82B0-CDDE548BE7A3}" srcOrd="2" destOrd="0" presId="urn:microsoft.com/office/officeart/2018/2/layout/IconCircleList"/>
    <dgm:cxn modelId="{D0CC9DE7-65BD-4E70-9BF5-A008C7A1644E}" type="presParOf" srcId="{96772F8C-1921-4B09-82B0-CDDE548BE7A3}" destId="{E52998A2-527E-41A7-8A3A-8541118B0EB9}" srcOrd="0" destOrd="0" presId="urn:microsoft.com/office/officeart/2018/2/layout/IconCircleList"/>
    <dgm:cxn modelId="{749A1B43-0A76-41DD-8FF7-57A1887D0E5A}" type="presParOf" srcId="{96772F8C-1921-4B09-82B0-CDDE548BE7A3}" destId="{C7E907ED-9E3D-4D8B-9CBC-6B9936EEACC0}" srcOrd="1" destOrd="0" presId="urn:microsoft.com/office/officeart/2018/2/layout/IconCircleList"/>
    <dgm:cxn modelId="{8C82E7A7-8382-4653-A85A-11CB2017C7FD}" type="presParOf" srcId="{96772F8C-1921-4B09-82B0-CDDE548BE7A3}" destId="{32BD4B1B-EC7F-4D06-BF1C-CA6B64EE40E3}" srcOrd="2" destOrd="0" presId="urn:microsoft.com/office/officeart/2018/2/layout/IconCircleList"/>
    <dgm:cxn modelId="{41E67EB2-2E75-4098-A949-E672DF7BDC62}" type="presParOf" srcId="{96772F8C-1921-4B09-82B0-CDDE548BE7A3}" destId="{8FC40373-75EC-44A9-ACA5-E13B0FC66DB4}" srcOrd="3" destOrd="0" presId="urn:microsoft.com/office/officeart/2018/2/layout/IconCircleList"/>
    <dgm:cxn modelId="{A6F95110-9231-47F8-8F44-41886EF79850}" type="presParOf" srcId="{80D104FA-C484-4FE6-9964-1D0CFD29C2BE}" destId="{5760317B-9E6E-4C52-8DCF-CD8674AA155A}" srcOrd="3" destOrd="0" presId="urn:microsoft.com/office/officeart/2018/2/layout/IconCircleList"/>
    <dgm:cxn modelId="{0B98CCAC-F536-4959-9201-5809560AF943}" type="presParOf" srcId="{80D104FA-C484-4FE6-9964-1D0CFD29C2BE}" destId="{FD39F3C3-C02F-4D6C-AAEE-95D01AEB10B3}" srcOrd="4" destOrd="0" presId="urn:microsoft.com/office/officeart/2018/2/layout/IconCircleList"/>
    <dgm:cxn modelId="{2301325D-F737-447C-8A5F-78166ED82160}" type="presParOf" srcId="{FD39F3C3-C02F-4D6C-AAEE-95D01AEB10B3}" destId="{23D9F56B-4C51-445D-B74D-0B432C900718}" srcOrd="0" destOrd="0" presId="urn:microsoft.com/office/officeart/2018/2/layout/IconCircleList"/>
    <dgm:cxn modelId="{1B63F447-BCFF-49C0-A420-C0CF038300EE}" type="presParOf" srcId="{FD39F3C3-C02F-4D6C-AAEE-95D01AEB10B3}" destId="{1E17C1AA-EC56-4690-B12A-079B409DFE75}" srcOrd="1" destOrd="0" presId="urn:microsoft.com/office/officeart/2018/2/layout/IconCircleList"/>
    <dgm:cxn modelId="{92903BD3-DD34-4A59-8FC1-ED7B75C696DB}" type="presParOf" srcId="{FD39F3C3-C02F-4D6C-AAEE-95D01AEB10B3}" destId="{0C4574C1-78C9-436F-B695-280C94FD1AE5}" srcOrd="2" destOrd="0" presId="urn:microsoft.com/office/officeart/2018/2/layout/IconCircleList"/>
    <dgm:cxn modelId="{EA7BC88B-0512-44CB-9E61-B424EB8F7B8F}" type="presParOf" srcId="{FD39F3C3-C02F-4D6C-AAEE-95D01AEB10B3}" destId="{841A4277-85E2-4766-93AC-DE8738497567}" srcOrd="3" destOrd="0" presId="urn:microsoft.com/office/officeart/2018/2/layout/IconCircleList"/>
    <dgm:cxn modelId="{EA00875E-8523-426A-B1AF-B332FE7F67FB}" type="presParOf" srcId="{80D104FA-C484-4FE6-9964-1D0CFD29C2BE}" destId="{01D22BA5-24BF-4457-849D-31FE8DA814FF}" srcOrd="5" destOrd="0" presId="urn:microsoft.com/office/officeart/2018/2/layout/IconCircleList"/>
    <dgm:cxn modelId="{8599D01E-46FA-4B5E-BF38-442980355B66}" type="presParOf" srcId="{80D104FA-C484-4FE6-9964-1D0CFD29C2BE}" destId="{A7ADE491-7C79-47EE-B71C-8903A23C9C39}" srcOrd="6" destOrd="0" presId="urn:microsoft.com/office/officeart/2018/2/layout/IconCircleList"/>
    <dgm:cxn modelId="{C067ED6E-65AA-4733-A7D2-4FCC5F9FE75A}" type="presParOf" srcId="{A7ADE491-7C79-47EE-B71C-8903A23C9C39}" destId="{6DBD4F75-29D3-4598-8DCB-46614FD51F6A}" srcOrd="0" destOrd="0" presId="urn:microsoft.com/office/officeart/2018/2/layout/IconCircleList"/>
    <dgm:cxn modelId="{DC0BA405-A61D-4E6C-A146-1D973F1EAFCD}" type="presParOf" srcId="{A7ADE491-7C79-47EE-B71C-8903A23C9C39}" destId="{05CB4D49-507B-44CF-A6C5-0432CAB0DDE0}" srcOrd="1" destOrd="0" presId="urn:microsoft.com/office/officeart/2018/2/layout/IconCircleList"/>
    <dgm:cxn modelId="{9D7B9239-4865-40E6-8094-A51E8F58DC74}" type="presParOf" srcId="{A7ADE491-7C79-47EE-B71C-8903A23C9C39}" destId="{EAAF7988-A7BD-4D02-88AF-FF7388EBCF98}" srcOrd="2" destOrd="0" presId="urn:microsoft.com/office/officeart/2018/2/layout/IconCircleList"/>
    <dgm:cxn modelId="{EF7016E9-2C79-430D-8E68-EC2E9CEDDEBA}" type="presParOf" srcId="{A7ADE491-7C79-47EE-B71C-8903A23C9C39}" destId="{B75FA701-45FA-412B-848A-C7B2D145A1B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DAD2-2988-4645-9F0A-E5B94F13E0F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048C9-7364-4994-81ED-CC95F103912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65462-0856-4CF2-87BD-CC71532F6DD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Simple input layers</a:t>
          </a:r>
        </a:p>
      </dsp:txBody>
      <dsp:txXfrm>
        <a:off x="1834517" y="469890"/>
        <a:ext cx="3148942" cy="1335915"/>
      </dsp:txXfrm>
    </dsp:sp>
    <dsp:sp modelId="{E52998A2-527E-41A7-8A3A-8541118B0EB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907ED-9E3D-4D8B-9CBC-6B9936EEACC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40373-75EC-44A9-ACA5-E13B0FC66DB4}">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 single hidden layer, activating Hyperbolic Tangent</a:t>
          </a:r>
        </a:p>
      </dsp:txBody>
      <dsp:txXfrm>
        <a:off x="7154322" y="469890"/>
        <a:ext cx="3148942" cy="1335915"/>
      </dsp:txXfrm>
    </dsp:sp>
    <dsp:sp modelId="{23D9F56B-4C51-445D-B74D-0B432C900718}">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7C1AA-EC56-4690-B12A-079B409DFE75}">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A4277-85E2-4766-93AC-DE873849756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Output layer: 0, 1</a:t>
          </a:r>
        </a:p>
      </dsp:txBody>
      <dsp:txXfrm>
        <a:off x="1834517" y="2545532"/>
        <a:ext cx="3148942" cy="1335915"/>
      </dsp:txXfrm>
    </dsp:sp>
    <dsp:sp modelId="{6DBD4F75-29D3-4598-8DCB-46614FD51F6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B4D49-507B-44CF-A6C5-0432CAB0DDE0}">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FA701-45FA-412B-848A-C7B2D145A1B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Trained with individual sub-samples</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0E4-830B-4A3F-8FC2-1BCC0A36A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427576-2343-4E26-97A4-E8B526B9A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C8B1F5-8546-4F4C-A799-6D770543F946}"/>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2932BAED-076E-45B9-9083-EC04F7F0B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C4A9F-F25F-4203-A4A5-780A5D8FC3B0}"/>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428486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3843-F11F-4102-9A5D-4C0960F2B7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E6DE2-86B3-41A7-A232-FCE2AB70E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D6DCD-5CA1-499C-9C89-DBCDFEC398B7}"/>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E0453EA8-AA05-47F5-BB10-B90DEB53C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E7214-679B-4337-B2FB-A58D73AA78F6}"/>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50313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1E98D-EC7B-4917-8A62-F45F40B8CF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04732-1F85-4DC0-A12D-E4E05C04D5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D8757-F4FA-48F4-A0FB-A42BE87542D0}"/>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4C2C2480-4106-4D82-9327-03AFBA196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01CD9-001B-4E72-B3EF-893FCD985015}"/>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117157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5F72-5742-4664-8B73-2CC8A41615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57B86-B7FE-43C6-9EDD-82E00B00E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CA90A-6DFB-47AC-9628-18049975B1FB}"/>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52C29016-76D0-4137-B814-D1EBD37F3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2D41E-2705-48EC-8BC3-727C8AB75FA2}"/>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378850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F8C2-E811-4E07-A1AA-13B7945A4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6A383B-1199-4348-8FC9-7BE3C4FE5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B2CB5-836E-4EA5-939B-02442CC15A85}"/>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865F8CEC-7A95-4313-85C6-6472D98C7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977B7-796A-4389-A7F7-2D7451136F29}"/>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283767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D621-A9D0-4108-9D32-C09CDBC01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D317B-ADBD-49FC-B670-ED52AA9D6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189C1A-C7EF-45A7-8CD6-928E20759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E5C32D-C620-4B0E-81AA-5088875EE41E}"/>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6" name="Footer Placeholder 5">
            <a:extLst>
              <a:ext uri="{FF2B5EF4-FFF2-40B4-BE49-F238E27FC236}">
                <a16:creationId xmlns:a16="http://schemas.microsoft.com/office/drawing/2014/main" id="{108316B4-D06C-4534-AB12-79EDC5815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95585-C3D7-42CF-A6FF-64F3EB302F63}"/>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326142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2DF5-C556-4FA9-AEAF-713955D3B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68031-3A2B-4AB8-9C21-7C0C3B88B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F4AC-70FC-4283-A10A-E822ED8DE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9188C-17FA-4636-93C7-8F6F36C73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98E0E-2465-417D-8575-C0D256BA1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CC59B3-3162-4612-8812-354B4CC3306A}"/>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8" name="Footer Placeholder 7">
            <a:extLst>
              <a:ext uri="{FF2B5EF4-FFF2-40B4-BE49-F238E27FC236}">
                <a16:creationId xmlns:a16="http://schemas.microsoft.com/office/drawing/2014/main" id="{945ED640-D662-482F-BFE0-0FCE905609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B2F1B-AA53-4C9C-B478-7BCDFE3C05A1}"/>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39451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3ED1-6953-407C-B913-F71F14C68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0066E-35C0-4BEF-99C1-954B63DE2CF0}"/>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4" name="Footer Placeholder 3">
            <a:extLst>
              <a:ext uri="{FF2B5EF4-FFF2-40B4-BE49-F238E27FC236}">
                <a16:creationId xmlns:a16="http://schemas.microsoft.com/office/drawing/2014/main" id="{08B493B7-5BC8-441F-80BB-9E1B7F1866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133E1C-6B6D-4FE9-BAAD-75AFA90B8C71}"/>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172018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CD7C1-712C-4407-8668-DBCF5D022E10}"/>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3" name="Footer Placeholder 2">
            <a:extLst>
              <a:ext uri="{FF2B5EF4-FFF2-40B4-BE49-F238E27FC236}">
                <a16:creationId xmlns:a16="http://schemas.microsoft.com/office/drawing/2014/main" id="{A87F0084-354D-4053-BCF6-875C13461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325673-6C84-45B4-AAE0-271084C05B43}"/>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318329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6984-E2F3-4295-8D37-C7C99D3D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53C814-6853-44A5-9F9E-8EF7A3A2D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074F61-F030-4C8D-8EE3-B1088CD32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F4FBC-F8A2-49EB-AA71-CAB1F8EE8C32}"/>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6" name="Footer Placeholder 5">
            <a:extLst>
              <a:ext uri="{FF2B5EF4-FFF2-40B4-BE49-F238E27FC236}">
                <a16:creationId xmlns:a16="http://schemas.microsoft.com/office/drawing/2014/main" id="{748C6BFA-44A2-4086-903C-12C27E009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53294-7394-4F61-834D-8A360150DE24}"/>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198597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0D65-4680-4343-B12A-B7EE9DFF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4BC9E-81FF-4DA0-906B-2B7E29A1B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9D0ED5-59F3-4DB3-93A1-6E0C76AD9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908E2-D34B-44A0-AD8B-E3D4AA74DCA4}"/>
              </a:ext>
            </a:extLst>
          </p:cNvPr>
          <p:cNvSpPr>
            <a:spLocks noGrp="1"/>
          </p:cNvSpPr>
          <p:nvPr>
            <p:ph type="dt" sz="half" idx="10"/>
          </p:nvPr>
        </p:nvSpPr>
        <p:spPr/>
        <p:txBody>
          <a:bodyPr/>
          <a:lstStyle/>
          <a:p>
            <a:fld id="{555B15A4-24CE-4AE9-9787-FA692DA91CBC}" type="datetimeFigureOut">
              <a:rPr lang="en-US" smtClean="0"/>
              <a:t>4/17/2021</a:t>
            </a:fld>
            <a:endParaRPr lang="en-US"/>
          </a:p>
        </p:txBody>
      </p:sp>
      <p:sp>
        <p:nvSpPr>
          <p:cNvPr id="6" name="Footer Placeholder 5">
            <a:extLst>
              <a:ext uri="{FF2B5EF4-FFF2-40B4-BE49-F238E27FC236}">
                <a16:creationId xmlns:a16="http://schemas.microsoft.com/office/drawing/2014/main" id="{D7912C25-6954-4453-A42F-DADB8C097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9845E-060F-4C65-A26C-66A5F5447484}"/>
              </a:ext>
            </a:extLst>
          </p:cNvPr>
          <p:cNvSpPr>
            <a:spLocks noGrp="1"/>
          </p:cNvSpPr>
          <p:nvPr>
            <p:ph type="sldNum" sz="quarter" idx="12"/>
          </p:nvPr>
        </p:nvSpPr>
        <p:spPr/>
        <p:txBody>
          <a:bodyPr/>
          <a:lstStyle/>
          <a:p>
            <a:fld id="{5CF2E490-8F2D-4975-A74B-069FDFBB59C9}" type="slidenum">
              <a:rPr lang="en-US" smtClean="0"/>
              <a:t>‹#›</a:t>
            </a:fld>
            <a:endParaRPr lang="en-US"/>
          </a:p>
        </p:txBody>
      </p:sp>
    </p:spTree>
    <p:extLst>
      <p:ext uri="{BB962C8B-B14F-4D97-AF65-F5344CB8AC3E}">
        <p14:creationId xmlns:p14="http://schemas.microsoft.com/office/powerpoint/2010/main" val="349127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E3FAF-ACC3-4B0D-8A48-238346FA5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71847-5091-4018-BF35-EBFEBFC3A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33D3A-6986-430A-A165-7CCB431BD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B15A4-24CE-4AE9-9787-FA692DA91CBC}" type="datetimeFigureOut">
              <a:rPr lang="en-US" smtClean="0"/>
              <a:t>4/17/2021</a:t>
            </a:fld>
            <a:endParaRPr lang="en-US"/>
          </a:p>
        </p:txBody>
      </p:sp>
      <p:sp>
        <p:nvSpPr>
          <p:cNvPr id="5" name="Footer Placeholder 4">
            <a:extLst>
              <a:ext uri="{FF2B5EF4-FFF2-40B4-BE49-F238E27FC236}">
                <a16:creationId xmlns:a16="http://schemas.microsoft.com/office/drawing/2014/main" id="{CF6880B0-C438-4C0C-8BD3-173B6A869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36CE2-F95B-4BD6-A3B8-CDA4A6D6E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2E490-8F2D-4975-A74B-069FDFBB59C9}" type="slidenum">
              <a:rPr lang="en-US" smtClean="0"/>
              <a:t>‹#›</a:t>
            </a:fld>
            <a:endParaRPr lang="en-US"/>
          </a:p>
        </p:txBody>
      </p:sp>
    </p:spTree>
    <p:extLst>
      <p:ext uri="{BB962C8B-B14F-4D97-AF65-F5344CB8AC3E}">
        <p14:creationId xmlns:p14="http://schemas.microsoft.com/office/powerpoint/2010/main" val="112141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D2E1AD9-E37B-4F9B-96BA-DFA20131D426}"/>
              </a:ext>
            </a:extLst>
          </p:cNvPr>
          <p:cNvSpPr>
            <a:spLocks noGrp="1"/>
          </p:cNvSpPr>
          <p:nvPr>
            <p:ph type="subTitle" idx="1"/>
          </p:nvPr>
        </p:nvSpPr>
        <p:spPr>
          <a:xfrm>
            <a:off x="4439633" y="4518923"/>
            <a:ext cx="3312734" cy="1141851"/>
          </a:xfrm>
          <a:noFill/>
        </p:spPr>
        <p:txBody>
          <a:bodyPr>
            <a:normAutofit/>
          </a:bodyPr>
          <a:lstStyle/>
          <a:p>
            <a:r>
              <a:rPr lang="en-US" sz="1100">
                <a:solidFill>
                  <a:srgbClr val="080808"/>
                </a:solidFill>
              </a:rPr>
              <a:t>Harrison Terry</a:t>
            </a:r>
          </a:p>
          <a:p>
            <a:r>
              <a:rPr lang="en-US" sz="1100">
                <a:solidFill>
                  <a:srgbClr val="080808"/>
                </a:solidFill>
              </a:rPr>
              <a:t>Alex Schaeffer</a:t>
            </a:r>
          </a:p>
          <a:p>
            <a:r>
              <a:rPr lang="en-US" sz="1100">
                <a:solidFill>
                  <a:srgbClr val="080808"/>
                </a:solidFill>
              </a:rPr>
              <a:t>Braeden Vaughn</a:t>
            </a:r>
          </a:p>
          <a:p>
            <a:r>
              <a:rPr lang="en-US" sz="1100">
                <a:solidFill>
                  <a:srgbClr val="080808"/>
                </a:solidFill>
              </a:rPr>
              <a:t>Caston Stack</a:t>
            </a:r>
          </a:p>
          <a:p>
            <a:endParaRPr lang="en-US" sz="1100">
              <a:solidFill>
                <a:srgbClr val="080808"/>
              </a:solidFill>
            </a:endParaRPr>
          </a:p>
        </p:txBody>
      </p:sp>
      <p:sp>
        <p:nvSpPr>
          <p:cNvPr id="2" name="Title 1">
            <a:extLst>
              <a:ext uri="{FF2B5EF4-FFF2-40B4-BE49-F238E27FC236}">
                <a16:creationId xmlns:a16="http://schemas.microsoft.com/office/drawing/2014/main" id="{EEF8A98A-E8DC-4B48-BAFA-B7463B0D6594}"/>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Chest Xray Analysis between Healthy and COVID Lung Capacities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74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D9CD-99BF-4E4F-837D-34CAA22227FB}"/>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Cluster Analysis with CART and MLP</a:t>
            </a:r>
          </a:p>
        </p:txBody>
      </p:sp>
      <p:sp>
        <p:nvSpPr>
          <p:cNvPr id="3" name="Text Placeholder 2">
            <a:extLst>
              <a:ext uri="{FF2B5EF4-FFF2-40B4-BE49-F238E27FC236}">
                <a16:creationId xmlns:a16="http://schemas.microsoft.com/office/drawing/2014/main" id="{45D6E036-2A02-4D8B-BB29-D3ACA44EF1E9}"/>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5"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9"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27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Chart, radar chart, scatter chart&#10;&#10;Description automatically generated">
            <a:extLst>
              <a:ext uri="{FF2B5EF4-FFF2-40B4-BE49-F238E27FC236}">
                <a16:creationId xmlns:a16="http://schemas.microsoft.com/office/drawing/2014/main" id="{9B28C283-F7C5-4C8A-9C14-27828DF5880A}"/>
              </a:ext>
            </a:extLst>
          </p:cNvPr>
          <p:cNvPicPr>
            <a:picLocks noChangeAspect="1"/>
          </p:cNvPicPr>
          <p:nvPr/>
        </p:nvPicPr>
        <p:blipFill rotWithShape="1">
          <a:blip r:embed="rId2">
            <a:extLst>
              <a:ext uri="{28A0092B-C50C-407E-A947-70E740481C1C}">
                <a14:useLocalDpi xmlns:a14="http://schemas.microsoft.com/office/drawing/2010/main" val="0"/>
              </a:ext>
            </a:extLst>
          </a:blip>
          <a:srcRect t="1067" r="3" b="3"/>
          <a:stretch/>
        </p:blipFill>
        <p:spPr>
          <a:xfrm>
            <a:off x="4485740" y="397740"/>
            <a:ext cx="3777921" cy="2803208"/>
          </a:xfrm>
          <a:prstGeom prst="rect">
            <a:avLst/>
          </a:prstGeom>
        </p:spPr>
      </p:pic>
      <p:pic>
        <p:nvPicPr>
          <p:cNvPr id="3" name="Picture 2">
            <a:extLst>
              <a:ext uri="{FF2B5EF4-FFF2-40B4-BE49-F238E27FC236}">
                <a16:creationId xmlns:a16="http://schemas.microsoft.com/office/drawing/2014/main" id="{5AF3AF42-D868-42EC-8E23-F755D32AECFB}"/>
              </a:ext>
            </a:extLst>
          </p:cNvPr>
          <p:cNvPicPr>
            <a:picLocks noChangeAspect="1"/>
          </p:cNvPicPr>
          <p:nvPr/>
        </p:nvPicPr>
        <p:blipFill>
          <a:blip r:embed="rId3"/>
          <a:stretch>
            <a:fillRect/>
          </a:stretch>
        </p:blipFill>
        <p:spPr>
          <a:xfrm>
            <a:off x="317970" y="397740"/>
            <a:ext cx="3858907" cy="2940371"/>
          </a:xfrm>
          <a:prstGeom prst="rect">
            <a:avLst/>
          </a:prstGeom>
        </p:spPr>
      </p:pic>
      <p:pic>
        <p:nvPicPr>
          <p:cNvPr id="4" name="Picture 3">
            <a:extLst>
              <a:ext uri="{FF2B5EF4-FFF2-40B4-BE49-F238E27FC236}">
                <a16:creationId xmlns:a16="http://schemas.microsoft.com/office/drawing/2014/main" id="{03697214-5D50-418D-9886-393ED2D37780}"/>
              </a:ext>
            </a:extLst>
          </p:cNvPr>
          <p:cNvPicPr>
            <a:picLocks noChangeAspect="1"/>
          </p:cNvPicPr>
          <p:nvPr/>
        </p:nvPicPr>
        <p:blipFill rotWithShape="1">
          <a:blip r:embed="rId4"/>
          <a:srcRect l="254" t="15916"/>
          <a:stretch/>
        </p:blipFill>
        <p:spPr>
          <a:xfrm>
            <a:off x="8471973" y="629061"/>
            <a:ext cx="3570714" cy="2709050"/>
          </a:xfrm>
          <a:prstGeom prst="rect">
            <a:avLst/>
          </a:prstGeom>
          <a:effectLst/>
        </p:spPr>
      </p:pic>
      <p:sp>
        <p:nvSpPr>
          <p:cNvPr id="6" name="TextBox 5">
            <a:extLst>
              <a:ext uri="{FF2B5EF4-FFF2-40B4-BE49-F238E27FC236}">
                <a16:creationId xmlns:a16="http://schemas.microsoft.com/office/drawing/2014/main" id="{3145E929-043A-4D0F-A55D-1E22D3CD4446}"/>
              </a:ext>
            </a:extLst>
          </p:cNvPr>
          <p:cNvSpPr txBox="1"/>
          <p:nvPr/>
        </p:nvSpPr>
        <p:spPr>
          <a:xfrm>
            <a:off x="724277" y="3838669"/>
            <a:ext cx="8265814" cy="1754326"/>
          </a:xfrm>
          <a:prstGeom prst="rect">
            <a:avLst/>
          </a:prstGeom>
          <a:noFill/>
        </p:spPr>
        <p:txBody>
          <a:bodyPr wrap="square" rtlCol="0">
            <a:spAutoFit/>
          </a:bodyPr>
          <a:lstStyle/>
          <a:p>
            <a:r>
              <a:rPr lang="en-US" dirty="0"/>
              <a:t>With the above 3-dim PCA clusters, we notice</a:t>
            </a:r>
          </a:p>
          <a:p>
            <a:pPr marL="285750" indent="-285750">
              <a:buFont typeface="Arial" panose="020B0604020202020204" pitchFamily="34" charset="0"/>
              <a:buChar char="•"/>
            </a:pPr>
            <a:r>
              <a:rPr lang="en-US" dirty="0"/>
              <a:t>There is a certain amount of discernable clustering between Normal (Blue) and COVID (Red) data points</a:t>
            </a:r>
          </a:p>
          <a:p>
            <a:pPr marL="285750" indent="-285750">
              <a:buFont typeface="Arial" panose="020B0604020202020204" pitchFamily="34" charset="0"/>
              <a:buChar char="•"/>
            </a:pPr>
            <a:r>
              <a:rPr lang="en-US" dirty="0"/>
              <a:t>PC2 seems to be the strongest axis for differentiating between the two clusters</a:t>
            </a:r>
          </a:p>
          <a:p>
            <a:pPr marL="285750" indent="-285750">
              <a:buFont typeface="Arial" panose="020B0604020202020204" pitchFamily="34" charset="0"/>
              <a:buChar char="•"/>
            </a:pPr>
            <a:r>
              <a:rPr lang="en-US" dirty="0"/>
              <a:t>It may be possible for a diagonal axis between PCA2 and PCA3 to be extruded into a Decision Surface</a:t>
            </a:r>
          </a:p>
        </p:txBody>
      </p:sp>
    </p:spTree>
    <p:extLst>
      <p:ext uri="{BB962C8B-B14F-4D97-AF65-F5344CB8AC3E}">
        <p14:creationId xmlns:p14="http://schemas.microsoft.com/office/powerpoint/2010/main" val="188147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1FB3-8631-4883-A457-E7B6FA847274}"/>
              </a:ext>
            </a:extLst>
          </p:cNvPr>
          <p:cNvSpPr>
            <a:spLocks noGrp="1"/>
          </p:cNvSpPr>
          <p:nvPr>
            <p:ph type="title"/>
          </p:nvPr>
        </p:nvSpPr>
        <p:spPr>
          <a:xfrm>
            <a:off x="1653363" y="365760"/>
            <a:ext cx="9367203" cy="1188720"/>
          </a:xfrm>
        </p:spPr>
        <p:txBody>
          <a:bodyPr>
            <a:normAutofit/>
          </a:bodyPr>
          <a:lstStyle/>
          <a:p>
            <a:r>
              <a:rPr lang="en-US" dirty="0"/>
              <a:t>Individual CART Ranking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53A681-153D-40BE-9BCF-AFE644761541}"/>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US" sz="1500"/>
              <a:t>Stack</a:t>
            </a:r>
          </a:p>
          <a:p>
            <a:pPr lvl="1"/>
            <a:r>
              <a:rPr lang="en-US" sz="1500"/>
              <a:t>Top 4 IVs: PC2, mean, median, mode</a:t>
            </a:r>
          </a:p>
          <a:p>
            <a:pPr lvl="1"/>
            <a:r>
              <a:rPr lang="en-US" sz="1500"/>
              <a:t>99.5% correct in-sample</a:t>
            </a:r>
          </a:p>
          <a:p>
            <a:pPr lvl="1"/>
            <a:r>
              <a:rPr lang="en-US" sz="1500"/>
              <a:t>Explicitly penalizes Type I Error (False Negatives)</a:t>
            </a:r>
          </a:p>
          <a:p>
            <a:pPr marL="514350" indent="-514350">
              <a:buFont typeface="+mj-lt"/>
              <a:buAutoNum type="arabicPeriod"/>
            </a:pPr>
            <a:r>
              <a:rPr lang="en-US" sz="1500"/>
              <a:t>Terry</a:t>
            </a:r>
          </a:p>
          <a:p>
            <a:pPr lvl="1"/>
            <a:r>
              <a:rPr lang="en-US" sz="1500"/>
              <a:t>Top 4 IVs: PC2, median, mean, PC1</a:t>
            </a:r>
          </a:p>
          <a:p>
            <a:pPr lvl="1"/>
            <a:r>
              <a:rPr lang="en-US" sz="1500"/>
              <a:t>Also 99.5% correct in-sample</a:t>
            </a:r>
          </a:p>
          <a:p>
            <a:pPr marL="514350" indent="-514350">
              <a:buFont typeface="+mj-lt"/>
              <a:buAutoNum type="arabicPeriod"/>
            </a:pPr>
            <a:r>
              <a:rPr lang="en-US" sz="1500"/>
              <a:t>Vaughn</a:t>
            </a:r>
          </a:p>
          <a:p>
            <a:pPr lvl="1"/>
            <a:r>
              <a:rPr lang="en-US" sz="1500"/>
              <a:t>Top 4 Ivs: PC2, mode, mean, median</a:t>
            </a:r>
          </a:p>
          <a:p>
            <a:pPr lvl="1"/>
            <a:r>
              <a:rPr lang="en-US" sz="1500"/>
              <a:t>99% correct in-sample</a:t>
            </a:r>
          </a:p>
          <a:p>
            <a:pPr marL="514350" indent="-514350">
              <a:buFont typeface="+mj-lt"/>
              <a:buAutoNum type="arabicPeriod"/>
            </a:pPr>
            <a:r>
              <a:rPr lang="en-US" sz="1500"/>
              <a:t>Schaeffer</a:t>
            </a:r>
          </a:p>
          <a:p>
            <a:pPr lvl="1"/>
            <a:r>
              <a:rPr lang="en-US" sz="1500"/>
              <a:t>Top 4 IVs: PC2, mean, median, standard deviation</a:t>
            </a:r>
          </a:p>
          <a:p>
            <a:pPr lvl="1"/>
            <a:r>
              <a:rPr lang="en-US" sz="1500"/>
              <a:t>97.5% correct in-sample</a:t>
            </a:r>
          </a:p>
        </p:txBody>
      </p:sp>
    </p:spTree>
    <p:extLst>
      <p:ext uri="{BB962C8B-B14F-4D97-AF65-F5344CB8AC3E}">
        <p14:creationId xmlns:p14="http://schemas.microsoft.com/office/powerpoint/2010/main" val="146407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47A0-7500-4DE4-A516-5304DE62A495}"/>
              </a:ext>
            </a:extLst>
          </p:cNvPr>
          <p:cNvSpPr>
            <a:spLocks noGrp="1"/>
          </p:cNvSpPr>
          <p:nvPr>
            <p:ph type="title"/>
          </p:nvPr>
        </p:nvSpPr>
        <p:spPr/>
        <p:txBody>
          <a:bodyPr/>
          <a:lstStyle/>
          <a:p>
            <a:r>
              <a:rPr lang="en-US" dirty="0"/>
              <a:t>The BEST CART Model</a:t>
            </a:r>
          </a:p>
        </p:txBody>
      </p:sp>
      <p:pic>
        <p:nvPicPr>
          <p:cNvPr id="4" name="Content Placeholder 3">
            <a:extLst>
              <a:ext uri="{FF2B5EF4-FFF2-40B4-BE49-F238E27FC236}">
                <a16:creationId xmlns:a16="http://schemas.microsoft.com/office/drawing/2014/main" id="{C709D49F-ED43-4AE4-AF1A-EB01EDE1882D}"/>
              </a:ext>
            </a:extLst>
          </p:cNvPr>
          <p:cNvPicPr>
            <a:picLocks noGrp="1" noChangeAspect="1"/>
          </p:cNvPicPr>
          <p:nvPr>
            <p:ph idx="1"/>
          </p:nvPr>
        </p:nvPicPr>
        <p:blipFill>
          <a:blip r:embed="rId2"/>
          <a:stretch>
            <a:fillRect/>
          </a:stretch>
        </p:blipFill>
        <p:spPr>
          <a:xfrm>
            <a:off x="838200" y="1918281"/>
            <a:ext cx="4779333" cy="4351338"/>
          </a:xfrm>
          <a:prstGeom prst="rect">
            <a:avLst/>
          </a:prstGeom>
        </p:spPr>
      </p:pic>
      <p:pic>
        <p:nvPicPr>
          <p:cNvPr id="5" name="Picture 4">
            <a:extLst>
              <a:ext uri="{FF2B5EF4-FFF2-40B4-BE49-F238E27FC236}">
                <a16:creationId xmlns:a16="http://schemas.microsoft.com/office/drawing/2014/main" id="{50F0E16B-C7BC-4161-904F-983736C0CA58}"/>
              </a:ext>
            </a:extLst>
          </p:cNvPr>
          <p:cNvPicPr>
            <a:picLocks noChangeAspect="1"/>
          </p:cNvPicPr>
          <p:nvPr/>
        </p:nvPicPr>
        <p:blipFill>
          <a:blip r:embed="rId3"/>
          <a:stretch>
            <a:fillRect/>
          </a:stretch>
        </p:blipFill>
        <p:spPr>
          <a:xfrm>
            <a:off x="5146904" y="2013730"/>
            <a:ext cx="4048690" cy="2038635"/>
          </a:xfrm>
          <a:prstGeom prst="rect">
            <a:avLst/>
          </a:prstGeom>
        </p:spPr>
      </p:pic>
      <p:pic>
        <p:nvPicPr>
          <p:cNvPr id="6" name="Picture 5">
            <a:extLst>
              <a:ext uri="{FF2B5EF4-FFF2-40B4-BE49-F238E27FC236}">
                <a16:creationId xmlns:a16="http://schemas.microsoft.com/office/drawing/2014/main" id="{BA968152-493A-4F77-9EAC-1D0705457A58}"/>
              </a:ext>
            </a:extLst>
          </p:cNvPr>
          <p:cNvPicPr>
            <a:picLocks noChangeAspect="1"/>
          </p:cNvPicPr>
          <p:nvPr/>
        </p:nvPicPr>
        <p:blipFill rotWithShape="1">
          <a:blip r:embed="rId4"/>
          <a:srcRect l="4168" t="9726" r="9977" b="11095"/>
          <a:stretch/>
        </p:blipFill>
        <p:spPr>
          <a:xfrm>
            <a:off x="5302088" y="4375407"/>
            <a:ext cx="2872510" cy="1459545"/>
          </a:xfrm>
          <a:prstGeom prst="rect">
            <a:avLst/>
          </a:prstGeom>
        </p:spPr>
      </p:pic>
      <p:pic>
        <p:nvPicPr>
          <p:cNvPr id="7" name="Picture 6">
            <a:extLst>
              <a:ext uri="{FF2B5EF4-FFF2-40B4-BE49-F238E27FC236}">
                <a16:creationId xmlns:a16="http://schemas.microsoft.com/office/drawing/2014/main" id="{E947474A-9B4D-4EA1-A427-D0C44BB3EE91}"/>
              </a:ext>
            </a:extLst>
          </p:cNvPr>
          <p:cNvPicPr>
            <a:picLocks noChangeAspect="1"/>
          </p:cNvPicPr>
          <p:nvPr/>
        </p:nvPicPr>
        <p:blipFill>
          <a:blip r:embed="rId5"/>
          <a:stretch>
            <a:fillRect/>
          </a:stretch>
        </p:blipFill>
        <p:spPr>
          <a:xfrm>
            <a:off x="8481290" y="3888459"/>
            <a:ext cx="2872510" cy="2381160"/>
          </a:xfrm>
          <a:prstGeom prst="rect">
            <a:avLst/>
          </a:prstGeom>
        </p:spPr>
      </p:pic>
    </p:spTree>
    <p:extLst>
      <p:ext uri="{BB962C8B-B14F-4D97-AF65-F5344CB8AC3E}">
        <p14:creationId xmlns:p14="http://schemas.microsoft.com/office/powerpoint/2010/main" val="134937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2391-6C24-42E1-B5EC-4D938206E81C}"/>
              </a:ext>
            </a:extLst>
          </p:cNvPr>
          <p:cNvSpPr>
            <a:spLocks noGrp="1"/>
          </p:cNvSpPr>
          <p:nvPr>
            <p:ph type="title"/>
          </p:nvPr>
        </p:nvSpPr>
        <p:spPr/>
        <p:txBody>
          <a:bodyPr/>
          <a:lstStyle/>
          <a:p>
            <a:r>
              <a:rPr lang="en-US"/>
              <a:t>MLP Structure</a:t>
            </a:r>
            <a:endParaRPr lang="en-US" dirty="0"/>
          </a:p>
        </p:txBody>
      </p:sp>
      <p:graphicFrame>
        <p:nvGraphicFramePr>
          <p:cNvPr id="31" name="Content Placeholder 2">
            <a:extLst>
              <a:ext uri="{FF2B5EF4-FFF2-40B4-BE49-F238E27FC236}">
                <a16:creationId xmlns:a16="http://schemas.microsoft.com/office/drawing/2014/main" id="{2139CFC0-E751-4984-AA47-733FBEF5FD8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94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0E0E-63DE-46A4-B547-AB8192ADF0D2}"/>
              </a:ext>
            </a:extLst>
          </p:cNvPr>
          <p:cNvSpPr>
            <a:spLocks noGrp="1"/>
          </p:cNvSpPr>
          <p:nvPr>
            <p:ph type="title"/>
          </p:nvPr>
        </p:nvSpPr>
        <p:spPr>
          <a:xfrm>
            <a:off x="1653363" y="365760"/>
            <a:ext cx="9367203" cy="1188720"/>
          </a:xfrm>
        </p:spPr>
        <p:txBody>
          <a:bodyPr>
            <a:normAutofit/>
          </a:bodyPr>
          <a:lstStyle/>
          <a:p>
            <a:r>
              <a:rPr lang="en-US"/>
              <a:t>Individual MLP Ranking: </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743BD049-7651-4007-937A-CD0C02C71752}"/>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US" sz="1100"/>
              <a:t>Stack</a:t>
            </a:r>
          </a:p>
          <a:p>
            <a:pPr lvl="1"/>
            <a:r>
              <a:rPr lang="en-US" sz="1100"/>
              <a:t>CEE: 3.006 (T), 4.976 (V)</a:t>
            </a:r>
          </a:p>
          <a:p>
            <a:pPr lvl="1"/>
            <a:r>
              <a:rPr lang="en-US" sz="1100"/>
              <a:t>PIP: 1% (T), 2.9% (V)</a:t>
            </a:r>
          </a:p>
          <a:p>
            <a:pPr lvl="1"/>
            <a:r>
              <a:rPr lang="en-US" sz="1100"/>
              <a:t>97.1-99% correct classification</a:t>
            </a:r>
          </a:p>
          <a:p>
            <a:pPr lvl="1"/>
            <a:r>
              <a:rPr lang="en-US" sz="1100"/>
              <a:t>High potential for overfitting, though. </a:t>
            </a:r>
          </a:p>
          <a:p>
            <a:pPr marL="514350" indent="-514350">
              <a:buFont typeface="+mj-lt"/>
              <a:buAutoNum type="arabicPeriod"/>
            </a:pPr>
            <a:r>
              <a:rPr lang="en-US" sz="1100"/>
              <a:t>Schaeffer</a:t>
            </a:r>
          </a:p>
          <a:p>
            <a:pPr lvl="1"/>
            <a:r>
              <a:rPr lang="en-US" sz="1100"/>
              <a:t>CEE: 3.967 (T), 9.543 (V)</a:t>
            </a:r>
          </a:p>
          <a:p>
            <a:pPr lvl="1"/>
            <a:r>
              <a:rPr lang="en-US" sz="1100"/>
              <a:t>PIP: 1.4% (T), 3.4% (V)</a:t>
            </a:r>
          </a:p>
          <a:p>
            <a:pPr marL="514350" indent="-514350">
              <a:buFont typeface="+mj-lt"/>
              <a:buAutoNum type="arabicPeriod"/>
            </a:pPr>
            <a:r>
              <a:rPr lang="en-US" sz="1100"/>
              <a:t>Vaughn</a:t>
            </a:r>
          </a:p>
          <a:p>
            <a:pPr lvl="1"/>
            <a:r>
              <a:rPr lang="en-US" sz="1100"/>
              <a:t>CEE: 8.754 (T), 10.59 (V)</a:t>
            </a:r>
          </a:p>
          <a:p>
            <a:pPr lvl="1"/>
            <a:r>
              <a:rPr lang="en-US" sz="1100"/>
              <a:t>PIP: 2.1% (T), 6.7% (V)</a:t>
            </a:r>
          </a:p>
          <a:p>
            <a:pPr lvl="1"/>
            <a:r>
              <a:rPr lang="en-US" sz="1100"/>
              <a:t>93.3-97.9% correct classification</a:t>
            </a:r>
          </a:p>
          <a:p>
            <a:pPr lvl="1"/>
            <a:r>
              <a:rPr lang="en-US" sz="1100"/>
              <a:t>13% False Positive rate</a:t>
            </a:r>
          </a:p>
          <a:p>
            <a:pPr marL="514350" indent="-514350">
              <a:buFont typeface="+mj-lt"/>
              <a:buAutoNum type="arabicPeriod"/>
            </a:pPr>
            <a:r>
              <a:rPr lang="en-US" sz="1100"/>
              <a:t>Terry</a:t>
            </a:r>
          </a:p>
          <a:p>
            <a:pPr lvl="1"/>
            <a:r>
              <a:rPr lang="en-US" sz="1100"/>
              <a:t>CEE: 19.343 (T), 7.166 (V)</a:t>
            </a:r>
          </a:p>
          <a:p>
            <a:pPr lvl="1"/>
            <a:r>
              <a:rPr lang="en-US" sz="1100"/>
              <a:t>PIP: 5.1% (T), 4.7% (V)</a:t>
            </a:r>
          </a:p>
          <a:p>
            <a:pPr lvl="1"/>
            <a:r>
              <a:rPr lang="en-US" sz="1100"/>
              <a:t>94.9-95.3% correct classification</a:t>
            </a:r>
          </a:p>
        </p:txBody>
      </p:sp>
    </p:spTree>
    <p:extLst>
      <p:ext uri="{BB962C8B-B14F-4D97-AF65-F5344CB8AC3E}">
        <p14:creationId xmlns:p14="http://schemas.microsoft.com/office/powerpoint/2010/main" val="221847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B003-3B59-4341-ADE5-998B34C364D8}"/>
              </a:ext>
            </a:extLst>
          </p:cNvPr>
          <p:cNvSpPr>
            <a:spLocks noGrp="1"/>
          </p:cNvSpPr>
          <p:nvPr>
            <p:ph type="title"/>
          </p:nvPr>
        </p:nvSpPr>
        <p:spPr>
          <a:xfrm>
            <a:off x="4965430" y="629268"/>
            <a:ext cx="6586491" cy="1286160"/>
          </a:xfrm>
        </p:spPr>
        <p:txBody>
          <a:bodyPr anchor="b">
            <a:normAutofit/>
          </a:bodyPr>
          <a:lstStyle/>
          <a:p>
            <a:r>
              <a:rPr lang="en-US"/>
              <a:t>Conclusions</a:t>
            </a:r>
            <a:endParaRPr lang="en-US" dirty="0"/>
          </a:p>
        </p:txBody>
      </p:sp>
      <p:sp>
        <p:nvSpPr>
          <p:cNvPr id="3" name="Content Placeholder 2">
            <a:extLst>
              <a:ext uri="{FF2B5EF4-FFF2-40B4-BE49-F238E27FC236}">
                <a16:creationId xmlns:a16="http://schemas.microsoft.com/office/drawing/2014/main" id="{99EF5A07-361F-417C-8DF5-D91B7F5A7FA8}"/>
              </a:ext>
            </a:extLst>
          </p:cNvPr>
          <p:cNvSpPr>
            <a:spLocks noGrp="1"/>
          </p:cNvSpPr>
          <p:nvPr>
            <p:ph idx="1"/>
          </p:nvPr>
        </p:nvSpPr>
        <p:spPr>
          <a:xfrm>
            <a:off x="4965431" y="2438400"/>
            <a:ext cx="6586489" cy="3785419"/>
          </a:xfrm>
        </p:spPr>
        <p:txBody>
          <a:bodyPr>
            <a:normAutofit/>
          </a:bodyPr>
          <a:lstStyle/>
          <a:p>
            <a:r>
              <a:rPr lang="en-US" sz="2000"/>
              <a:t>Splitting data in such small sub-samples is problematic.</a:t>
            </a:r>
          </a:p>
          <a:p>
            <a:r>
              <a:rPr lang="en-US" sz="2000"/>
              <a:t>Given a higher level of interpretability and similar performances, CART is more appropriate</a:t>
            </a:r>
          </a:p>
          <a:p>
            <a:r>
              <a:rPr lang="en-US" sz="2000"/>
              <a:t>Efficient implementation would likely use PC2 for the parent node</a:t>
            </a:r>
          </a:p>
          <a:p>
            <a:r>
              <a:rPr lang="en-US" sz="2000"/>
              <a:t>Results should be alert-based, not deterministic. </a:t>
            </a:r>
          </a:p>
        </p:txBody>
      </p:sp>
      <p:pic>
        <p:nvPicPr>
          <p:cNvPr id="5" name="Picture 4" descr="White puzzle with one red piece">
            <a:extLst>
              <a:ext uri="{FF2B5EF4-FFF2-40B4-BE49-F238E27FC236}">
                <a16:creationId xmlns:a16="http://schemas.microsoft.com/office/drawing/2014/main" id="{ACB2606B-A1B6-4D0B-94AD-0038D9D1E59A}"/>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AE7C0-D715-488A-A3B8-6E49D91D97D7}"/>
              </a:ext>
            </a:extLst>
          </p:cNvPr>
          <p:cNvSpPr>
            <a:spLocks noGrp="1"/>
          </p:cNvSpPr>
          <p:nvPr>
            <p:ph type="title"/>
          </p:nvPr>
        </p:nvSpPr>
        <p:spPr>
          <a:xfrm>
            <a:off x="643467" y="321734"/>
            <a:ext cx="10905066" cy="1135737"/>
          </a:xfrm>
        </p:spPr>
        <p:txBody>
          <a:bodyPr>
            <a:normAutofit/>
          </a:bodyPr>
          <a:lstStyle/>
          <a:p>
            <a:r>
              <a:rPr lang="en-US" sz="3600" b="1" dirty="0"/>
              <a:t>Introduction</a:t>
            </a:r>
          </a:p>
        </p:txBody>
      </p:sp>
      <p:sp>
        <p:nvSpPr>
          <p:cNvPr id="3" name="Content Placeholder 2">
            <a:extLst>
              <a:ext uri="{FF2B5EF4-FFF2-40B4-BE49-F238E27FC236}">
                <a16:creationId xmlns:a16="http://schemas.microsoft.com/office/drawing/2014/main" id="{5E7512FA-6C09-4CE4-B047-BCA6857CBD71}"/>
              </a:ext>
            </a:extLst>
          </p:cNvPr>
          <p:cNvSpPr>
            <a:spLocks noGrp="1"/>
          </p:cNvSpPr>
          <p:nvPr>
            <p:ph idx="1"/>
          </p:nvPr>
        </p:nvSpPr>
        <p:spPr>
          <a:xfrm>
            <a:off x="643468" y="2012613"/>
            <a:ext cx="11345331" cy="2588883"/>
          </a:xfrm>
        </p:spPr>
        <p:txBody>
          <a:bodyPr>
            <a:normAutofit/>
          </a:bodyPr>
          <a:lstStyle/>
          <a:p>
            <a:pPr marL="0" indent="0">
              <a:buNone/>
            </a:pPr>
            <a:r>
              <a:rPr lang="en-US" sz="2400" dirty="0">
                <a:effectLst/>
                <a:latin typeface="Calibri" panose="020F0502020204030204" pitchFamily="34" charset="0"/>
                <a:ea typeface="DengXian" panose="02010600030101010101" pitchFamily="2" charset="-122"/>
                <a:cs typeface="Times New Roman" panose="02020603050405020304" pitchFamily="18" charset="0"/>
              </a:rPr>
              <a:t>First identified in 2003, the acute respiratory coronavirus SARS-CoV-1 was a precursor to 2019’s novel Coronavirus. Caused by the similar SARS-Cov-2, COVID-19 spreads through aerosolized droplets, causing respiratory distress. Although the long-term effects of COVID are yet unknown, reduced lung capacity and scar tissue from dry cough and pneumonia are known. Being able to quickly diagnose, isolate, and treat patients before becoming vectors or the disease can progress further is critical. Chest X-rays are one tool we have at our disposal. </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851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D19676-59C8-4EF5-B7CD-B7B7204146B7}"/>
              </a:ext>
            </a:extLst>
          </p:cNvPr>
          <p:cNvSpPr>
            <a:spLocks noGrp="1"/>
          </p:cNvSpPr>
          <p:nvPr>
            <p:ph type="title"/>
          </p:nvPr>
        </p:nvSpPr>
        <p:spPr>
          <a:xfrm>
            <a:off x="643467" y="321734"/>
            <a:ext cx="10905066" cy="1135737"/>
          </a:xfrm>
        </p:spPr>
        <p:txBody>
          <a:bodyPr>
            <a:normAutofit/>
          </a:bodyPr>
          <a:lstStyle/>
          <a:p>
            <a:r>
              <a:rPr lang="en-US" sz="3600" b="1" dirty="0"/>
              <a:t>Procedure</a:t>
            </a:r>
          </a:p>
        </p:txBody>
      </p:sp>
      <p:sp>
        <p:nvSpPr>
          <p:cNvPr id="3" name="Content Placeholder 2">
            <a:extLst>
              <a:ext uri="{FF2B5EF4-FFF2-40B4-BE49-F238E27FC236}">
                <a16:creationId xmlns:a16="http://schemas.microsoft.com/office/drawing/2014/main" id="{394FACFE-052C-4497-875B-1B853C11CD4F}"/>
              </a:ext>
            </a:extLst>
          </p:cNvPr>
          <p:cNvSpPr>
            <a:spLocks noGrp="1"/>
          </p:cNvSpPr>
          <p:nvPr>
            <p:ph idx="1"/>
          </p:nvPr>
        </p:nvSpPr>
        <p:spPr>
          <a:xfrm>
            <a:off x="643467" y="1782981"/>
            <a:ext cx="10905066" cy="4393982"/>
          </a:xfrm>
        </p:spPr>
        <p:txBody>
          <a:bodyPr>
            <a:normAutofit lnSpcReduction="10000"/>
          </a:bodyPr>
          <a:lstStyle/>
          <a:p>
            <a:pPr marL="342900" marR="0" indent="-342900">
              <a:lnSpc>
                <a:spcPct val="107000"/>
              </a:lnSpc>
              <a:spcBef>
                <a:spcPts val="0"/>
              </a:spcBef>
              <a:spcAft>
                <a:spcPts val="800"/>
              </a:spcAft>
              <a:buAutoNum type="arabicPeriod"/>
            </a:pPr>
            <a:r>
              <a:rPr lang="en-US" sz="1600" dirty="0">
                <a:effectLst/>
                <a:ea typeface="DengXian" panose="02010600030101010101" pitchFamily="2" charset="-122"/>
                <a:cs typeface="Times New Roman" panose="02020603050405020304" pitchFamily="18" charset="0"/>
              </a:rPr>
              <a:t>From an open-source dataset of thousands of grayscale chest X-rays, each group member was assigned 200 of these scans, including</a:t>
            </a:r>
          </a:p>
          <a:p>
            <a:pPr marL="457200" lvl="1" indent="0">
              <a:lnSpc>
                <a:spcPct val="107000"/>
              </a:lnSpc>
              <a:spcBef>
                <a:spcPts val="0"/>
              </a:spcBef>
              <a:spcAft>
                <a:spcPts val="800"/>
              </a:spcAft>
              <a:buNone/>
            </a:pPr>
            <a:r>
              <a:rPr lang="en-US" sz="1600" dirty="0">
                <a:ea typeface="DengXian" panose="02010600030101010101" pitchFamily="2" charset="-122"/>
                <a:cs typeface="Times New Roman" panose="02020603050405020304" pitchFamily="18" charset="0"/>
              </a:rPr>
              <a:t>a. </a:t>
            </a:r>
            <a:r>
              <a:rPr lang="en-US" sz="1600" dirty="0">
                <a:effectLst/>
                <a:ea typeface="DengXian" panose="02010600030101010101" pitchFamily="2" charset="-122"/>
                <a:cs typeface="Times New Roman" panose="02020603050405020304" pitchFamily="18" charset="0"/>
              </a:rPr>
              <a:t>100 X-Rays from Covid Patients;</a:t>
            </a:r>
          </a:p>
          <a:p>
            <a:pPr marL="457200" lvl="1"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b. And 100 X-Rays from Healthy Lung Patients</a:t>
            </a:r>
          </a:p>
          <a:p>
            <a:pPr marL="0" marR="0"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2. Each of these 299 x 299 chest X-rays could be interpreted as matrices, with each pixel or cell value falling in the 0-255 range, with larger values representing darker pixels. With these, we used the MATLAB files </a:t>
            </a:r>
            <a:r>
              <a:rPr lang="en-US" sz="1600" dirty="0" err="1">
                <a:effectLst/>
                <a:ea typeface="DengXian" panose="02010600030101010101" pitchFamily="2" charset="-122"/>
                <a:cs typeface="Times New Roman" panose="02020603050405020304" pitchFamily="18" charset="0"/>
              </a:rPr>
              <a:t>COVID_PCA_project.m</a:t>
            </a:r>
            <a:r>
              <a:rPr lang="en-US" sz="1600" dirty="0">
                <a:effectLst/>
                <a:ea typeface="DengXian" panose="02010600030101010101" pitchFamily="2" charset="-122"/>
                <a:cs typeface="Times New Roman" panose="02020603050405020304" pitchFamily="18" charset="0"/>
              </a:rPr>
              <a:t> and </a:t>
            </a:r>
            <a:r>
              <a:rPr lang="en-US" sz="1600" dirty="0" err="1">
                <a:effectLst/>
                <a:ea typeface="DengXian" panose="02010600030101010101" pitchFamily="2" charset="-122"/>
                <a:cs typeface="Times New Roman" panose="02020603050405020304" pitchFamily="18" charset="0"/>
              </a:rPr>
              <a:t>COVID_CRT_NNW_project.m</a:t>
            </a:r>
            <a:r>
              <a:rPr lang="en-US" sz="1600" dirty="0">
                <a:effectLst/>
                <a:ea typeface="DengXian" panose="02010600030101010101" pitchFamily="2" charset="-122"/>
                <a:cs typeface="Times New Roman" panose="02020603050405020304" pitchFamily="18" charset="0"/>
              </a:rPr>
              <a:t> to extract information in the </a:t>
            </a:r>
            <a:r>
              <a:rPr lang="en-US" sz="1600" dirty="0" err="1">
                <a:effectLst/>
                <a:ea typeface="DengXian" panose="02010600030101010101" pitchFamily="2" charset="-122"/>
                <a:cs typeface="Times New Roman" panose="02020603050405020304" pitchFamily="18" charset="0"/>
              </a:rPr>
              <a:t>MLData</a:t>
            </a:r>
            <a:r>
              <a:rPr lang="en-US" sz="1600" dirty="0">
                <a:effectLst/>
                <a:ea typeface="DengXian" panose="02010600030101010101" pitchFamily="2" charset="-122"/>
                <a:cs typeface="Times New Roman" panose="02020603050405020304" pitchFamily="18" charset="0"/>
              </a:rPr>
              <a:t> excel file. This included</a:t>
            </a:r>
          </a:p>
          <a:p>
            <a:pPr marL="457200" lvl="1"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a. 5 Principal components (PCs), utilizing the Singular Value Decomposition (SVD) of a matrix with columns reshaped from individual images</a:t>
            </a:r>
          </a:p>
          <a:p>
            <a:pPr marL="457200" lvl="1"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b. Supporting statistics, such as mean, median, and mode pixel values.</a:t>
            </a:r>
          </a:p>
          <a:p>
            <a:pPr marL="0" marR="0"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3. With data now in a tabular form suitable for analysis, the goal was simple: to predict, with reasonable accuracy, whether a person was infected COVID based on their chest X-rays. To do this, we utilized two different forms of models</a:t>
            </a:r>
          </a:p>
          <a:p>
            <a:pPr marL="457200" lvl="1"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a. Classification and Regression Trees (CART), </a:t>
            </a:r>
            <a:r>
              <a:rPr lang="en-US" sz="1600" u="sng" dirty="0">
                <a:effectLst/>
                <a:ea typeface="DengXian" panose="02010600030101010101" pitchFamily="2" charset="-122"/>
                <a:cs typeface="Times New Roman" panose="02020603050405020304" pitchFamily="18" charset="0"/>
              </a:rPr>
              <a:t>evaluated in-sample</a:t>
            </a:r>
            <a:r>
              <a:rPr lang="en-US" sz="1600" dirty="0">
                <a:effectLst/>
                <a:ea typeface="DengXian" panose="02010600030101010101" pitchFamily="2" charset="-122"/>
                <a:cs typeface="Times New Roman" panose="02020603050405020304" pitchFamily="18" charset="0"/>
              </a:rPr>
              <a:t> with 10-fold cross validation;</a:t>
            </a:r>
          </a:p>
          <a:p>
            <a:pPr marL="457200" lvl="1" indent="0">
              <a:lnSpc>
                <a:spcPct val="107000"/>
              </a:lnSpc>
              <a:spcBef>
                <a:spcPts val="0"/>
              </a:spcBef>
              <a:spcAft>
                <a:spcPts val="800"/>
              </a:spcAft>
              <a:buNone/>
            </a:pPr>
            <a:r>
              <a:rPr lang="en-US" sz="1600" dirty="0">
                <a:effectLst/>
                <a:ea typeface="DengXian" panose="02010600030101010101" pitchFamily="2" charset="-122"/>
                <a:cs typeface="Times New Roman" panose="02020603050405020304" pitchFamily="18" charset="0"/>
              </a:rPr>
              <a:t>b. Multilayer Perceptron (MLP), with 1 hidden layer.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87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F40A5F-2738-4336-B980-6EA6E9F40EF9}"/>
              </a:ext>
            </a:extLst>
          </p:cNvPr>
          <p:cNvSpPr>
            <a:spLocks noGrp="1"/>
          </p:cNvSpPr>
          <p:nvPr>
            <p:ph type="title"/>
          </p:nvPr>
        </p:nvSpPr>
        <p:spPr>
          <a:xfrm>
            <a:off x="643467" y="321734"/>
            <a:ext cx="10905066" cy="1135737"/>
          </a:xfrm>
        </p:spPr>
        <p:txBody>
          <a:bodyPr>
            <a:normAutofit/>
          </a:bodyPr>
          <a:lstStyle/>
          <a:p>
            <a:r>
              <a:rPr lang="en-US" sz="3600" b="1" dirty="0"/>
              <a:t>Goals</a:t>
            </a:r>
          </a:p>
        </p:txBody>
      </p:sp>
      <p:sp>
        <p:nvSpPr>
          <p:cNvPr id="21" name="Content Placeholder 2">
            <a:extLst>
              <a:ext uri="{FF2B5EF4-FFF2-40B4-BE49-F238E27FC236}">
                <a16:creationId xmlns:a16="http://schemas.microsoft.com/office/drawing/2014/main" id="{04529873-D785-447F-827C-B51A08E82936}"/>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q"/>
            </a:pPr>
            <a:r>
              <a:rPr lang="en-US" sz="4400" dirty="0"/>
              <a:t>This is NOT a play-by-play of each group member’s individual findings.</a:t>
            </a:r>
          </a:p>
          <a:p>
            <a:pPr marL="0" indent="0">
              <a:buNone/>
            </a:pPr>
            <a:endParaRPr lang="en-US" sz="4400" dirty="0"/>
          </a:p>
          <a:p>
            <a:pPr>
              <a:buFont typeface="Wingdings" panose="05000000000000000000" pitchFamily="2" charset="2"/>
              <a:buChar char="q"/>
            </a:pPr>
            <a:r>
              <a:rPr lang="en-US" sz="4400" dirty="0"/>
              <a:t>This IS meant to help communicate common findings that could plausibly be applied to the dataset at large, not just a small sample of it.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8271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ACC965-02DC-4AF7-BFE8-9ACD7DFF60AC}"/>
              </a:ext>
            </a:extLst>
          </p:cNvPr>
          <p:cNvSpPr>
            <a:spLocks noGrp="1"/>
          </p:cNvSpPr>
          <p:nvPr>
            <p:ph type="title"/>
          </p:nvPr>
        </p:nvSpPr>
        <p:spPr>
          <a:xfrm>
            <a:off x="369455" y="1185521"/>
            <a:ext cx="3367934" cy="1709403"/>
          </a:xfrm>
        </p:spPr>
        <p:txBody>
          <a:bodyPr anchor="t">
            <a:normAutofit/>
          </a:bodyPr>
          <a:lstStyle/>
          <a:p>
            <a:r>
              <a:rPr lang="en-US" sz="2800" dirty="0">
                <a:solidFill>
                  <a:srgbClr val="FFFFFF"/>
                </a:solidFill>
              </a:rPr>
              <a:t>One group member noticed that ~95% of X-rays labeled 1-1400 are of babies.</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B7A39CF-7D96-4DB7-9C0F-C4360E96BE28}"/>
              </a:ext>
            </a:extLst>
          </p:cNvPr>
          <p:cNvSpPr txBox="1"/>
          <p:nvPr/>
        </p:nvSpPr>
        <p:spPr>
          <a:xfrm>
            <a:off x="4380855" y="496892"/>
            <a:ext cx="6945871" cy="584775"/>
          </a:xfrm>
          <a:prstGeom prst="rect">
            <a:avLst/>
          </a:prstGeom>
          <a:noFill/>
        </p:spPr>
        <p:txBody>
          <a:bodyPr wrap="square" rtlCol="0">
            <a:spAutoFit/>
          </a:bodyPr>
          <a:lstStyle/>
          <a:p>
            <a:r>
              <a:rPr lang="en-US" sz="3200" b="1" dirty="0">
                <a:latin typeface="+mj-lt"/>
              </a:rPr>
              <a:t>Disclaimer: A Methodological Pitfall</a:t>
            </a:r>
          </a:p>
        </p:txBody>
      </p:sp>
      <p:sp>
        <p:nvSpPr>
          <p:cNvPr id="8" name="Title 1">
            <a:extLst>
              <a:ext uri="{FF2B5EF4-FFF2-40B4-BE49-F238E27FC236}">
                <a16:creationId xmlns:a16="http://schemas.microsoft.com/office/drawing/2014/main" id="{6FB0DE67-B0AF-44DF-8404-F0096700F0E1}"/>
              </a:ext>
            </a:extLst>
          </p:cNvPr>
          <p:cNvSpPr txBox="1">
            <a:spLocks/>
          </p:cNvSpPr>
          <p:nvPr/>
        </p:nvSpPr>
        <p:spPr>
          <a:xfrm>
            <a:off x="345558" y="3144306"/>
            <a:ext cx="3367934" cy="170940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FFFFF"/>
                </a:solidFill>
              </a:rPr>
              <a:t>Infant bone density could very well be significantly lower than that of an adult.</a:t>
            </a:r>
          </a:p>
          <a:p>
            <a:endParaRPr lang="en-US" sz="2800" dirty="0">
              <a:solidFill>
                <a:srgbClr val="FFFFFF"/>
              </a:solidFill>
            </a:endParaRPr>
          </a:p>
          <a:p>
            <a:r>
              <a:rPr lang="en-US" sz="2800" dirty="0">
                <a:solidFill>
                  <a:srgbClr val="FFFFFF"/>
                </a:solidFill>
              </a:rPr>
              <a:t>Additionally, reduced lung opacity could be an issue.</a:t>
            </a:r>
          </a:p>
        </p:txBody>
      </p:sp>
      <p:pic>
        <p:nvPicPr>
          <p:cNvPr id="10" name="Content Placeholder 9">
            <a:extLst>
              <a:ext uri="{FF2B5EF4-FFF2-40B4-BE49-F238E27FC236}">
                <a16:creationId xmlns:a16="http://schemas.microsoft.com/office/drawing/2014/main" id="{658147DB-FF4B-405D-B670-19F6C5AF36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31339" y="1412488"/>
            <a:ext cx="2847975" cy="2847975"/>
          </a:xfrm>
          <a:prstGeom prst="rect">
            <a:avLst/>
          </a:prstGeom>
        </p:spPr>
      </p:pic>
      <p:sp>
        <p:nvSpPr>
          <p:cNvPr id="12" name="TextBox 11">
            <a:extLst>
              <a:ext uri="{FF2B5EF4-FFF2-40B4-BE49-F238E27FC236}">
                <a16:creationId xmlns:a16="http://schemas.microsoft.com/office/drawing/2014/main" id="{F21DEEE1-A198-49E6-99FC-5127C4DAB18A}"/>
              </a:ext>
            </a:extLst>
          </p:cNvPr>
          <p:cNvSpPr txBox="1"/>
          <p:nvPr/>
        </p:nvSpPr>
        <p:spPr>
          <a:xfrm>
            <a:off x="4914464" y="4469924"/>
            <a:ext cx="2764850" cy="600164"/>
          </a:xfrm>
          <a:prstGeom prst="rect">
            <a:avLst/>
          </a:prstGeom>
          <a:noFill/>
        </p:spPr>
        <p:txBody>
          <a:bodyPr wrap="square" rtlCol="0">
            <a:spAutoFit/>
          </a:bodyPr>
          <a:lstStyle/>
          <a:p>
            <a:r>
              <a:rPr lang="en-US" sz="1100" dirty="0"/>
              <a:t>The position the patient (infant) is in while being X-rayed is substantially different from that of adult patients.</a:t>
            </a:r>
          </a:p>
        </p:txBody>
      </p:sp>
      <p:pic>
        <p:nvPicPr>
          <p:cNvPr id="13" name="Picture 2" descr="This Adorable Baby Is Squished Into a Tube for a Good Reason">
            <a:extLst>
              <a:ext uri="{FF2B5EF4-FFF2-40B4-BE49-F238E27FC236}">
                <a16:creationId xmlns:a16="http://schemas.microsoft.com/office/drawing/2014/main" id="{D28BCFF8-2842-49E1-B9F3-0D8F1B0C562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451603" y="1412488"/>
            <a:ext cx="3197225" cy="316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0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D9CD-99BF-4E4F-837D-34CAA22227FB}"/>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EDA and Early Analysis</a:t>
            </a:r>
          </a:p>
        </p:txBody>
      </p:sp>
      <p:sp>
        <p:nvSpPr>
          <p:cNvPr id="3" name="Text Placeholder 2">
            <a:extLst>
              <a:ext uri="{FF2B5EF4-FFF2-40B4-BE49-F238E27FC236}">
                <a16:creationId xmlns:a16="http://schemas.microsoft.com/office/drawing/2014/main" id="{45D6E036-2A02-4D8B-BB29-D3ACA44EF1E9}"/>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3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A picture containing blur&#10;&#10;Description automatically generated">
            <a:extLst>
              <a:ext uri="{FF2B5EF4-FFF2-40B4-BE49-F238E27FC236}">
                <a16:creationId xmlns:a16="http://schemas.microsoft.com/office/drawing/2014/main" id="{34A67CC1-6439-4022-8ECC-3F0A5ED92402}"/>
              </a:ext>
            </a:extLst>
          </p:cNvPr>
          <p:cNvPicPr>
            <a:picLocks noChangeAspect="1"/>
          </p:cNvPicPr>
          <p:nvPr/>
        </p:nvPicPr>
        <p:blipFill rotWithShape="1">
          <a:blip r:embed="rId2">
            <a:extLst>
              <a:ext uri="{28A0092B-C50C-407E-A947-70E740481C1C}">
                <a14:useLocalDpi xmlns:a14="http://schemas.microsoft.com/office/drawing/2010/main" val="0"/>
              </a:ext>
            </a:extLst>
          </a:blip>
          <a:srcRect l="16596" r="17033" b="14010"/>
          <a:stretch/>
        </p:blipFill>
        <p:spPr>
          <a:xfrm>
            <a:off x="663830" y="726216"/>
            <a:ext cx="2164359" cy="2327442"/>
          </a:xfrm>
          <a:prstGeom prst="rect">
            <a:avLst/>
          </a:prstGeom>
        </p:spPr>
      </p:pic>
      <p:pic>
        <p:nvPicPr>
          <p:cNvPr id="3" name="Content Placeholder 7" descr="A picture containing text&#10;&#10;Description automatically generated">
            <a:extLst>
              <a:ext uri="{FF2B5EF4-FFF2-40B4-BE49-F238E27FC236}">
                <a16:creationId xmlns:a16="http://schemas.microsoft.com/office/drawing/2014/main" id="{9EE6EADB-6784-4D2B-9B5D-5F242D650135}"/>
              </a:ext>
            </a:extLst>
          </p:cNvPr>
          <p:cNvPicPr>
            <a:picLocks noChangeAspect="1"/>
          </p:cNvPicPr>
          <p:nvPr/>
        </p:nvPicPr>
        <p:blipFill rotWithShape="1">
          <a:blip r:embed="rId3">
            <a:extLst>
              <a:ext uri="{28A0092B-C50C-407E-A947-70E740481C1C}">
                <a14:useLocalDpi xmlns:a14="http://schemas.microsoft.com/office/drawing/2010/main" val="0"/>
              </a:ext>
            </a:extLst>
          </a:blip>
          <a:srcRect l="17258" r="17595" b="15595"/>
          <a:stretch/>
        </p:blipFill>
        <p:spPr>
          <a:xfrm>
            <a:off x="663830" y="3640605"/>
            <a:ext cx="2164359" cy="2327442"/>
          </a:xfrm>
          <a:prstGeom prst="rect">
            <a:avLst/>
          </a:prstGeom>
        </p:spPr>
      </p:pic>
      <p:pic>
        <p:nvPicPr>
          <p:cNvPr id="4" name="Picture 3">
            <a:extLst>
              <a:ext uri="{FF2B5EF4-FFF2-40B4-BE49-F238E27FC236}">
                <a16:creationId xmlns:a16="http://schemas.microsoft.com/office/drawing/2014/main" id="{8DAD4C8B-2668-4261-A995-E2EEDBB56307}"/>
              </a:ext>
            </a:extLst>
          </p:cNvPr>
          <p:cNvPicPr>
            <a:picLocks noChangeAspect="1"/>
          </p:cNvPicPr>
          <p:nvPr/>
        </p:nvPicPr>
        <p:blipFill>
          <a:blip r:embed="rId4"/>
          <a:stretch>
            <a:fillRect/>
          </a:stretch>
        </p:blipFill>
        <p:spPr>
          <a:xfrm>
            <a:off x="3246502" y="726216"/>
            <a:ext cx="2369888" cy="2327442"/>
          </a:xfrm>
          <a:prstGeom prst="rect">
            <a:avLst/>
          </a:prstGeom>
        </p:spPr>
      </p:pic>
      <p:pic>
        <p:nvPicPr>
          <p:cNvPr id="5" name="Picture 4">
            <a:extLst>
              <a:ext uri="{FF2B5EF4-FFF2-40B4-BE49-F238E27FC236}">
                <a16:creationId xmlns:a16="http://schemas.microsoft.com/office/drawing/2014/main" id="{22969E0D-0A71-464B-AEAC-05BA08DA86A6}"/>
              </a:ext>
            </a:extLst>
          </p:cNvPr>
          <p:cNvPicPr>
            <a:picLocks noChangeAspect="1"/>
          </p:cNvPicPr>
          <p:nvPr/>
        </p:nvPicPr>
        <p:blipFill>
          <a:blip r:embed="rId5"/>
          <a:stretch>
            <a:fillRect/>
          </a:stretch>
        </p:blipFill>
        <p:spPr>
          <a:xfrm>
            <a:off x="3116342" y="3640605"/>
            <a:ext cx="2500048" cy="2327442"/>
          </a:xfrm>
          <a:prstGeom prst="rect">
            <a:avLst/>
          </a:prstGeom>
        </p:spPr>
      </p:pic>
      <p:pic>
        <p:nvPicPr>
          <p:cNvPr id="7" name="Picture 6">
            <a:extLst>
              <a:ext uri="{FF2B5EF4-FFF2-40B4-BE49-F238E27FC236}">
                <a16:creationId xmlns:a16="http://schemas.microsoft.com/office/drawing/2014/main" id="{1B92E148-5544-4E0D-BBB4-D243B9213E50}"/>
              </a:ext>
            </a:extLst>
          </p:cNvPr>
          <p:cNvPicPr>
            <a:picLocks noChangeAspect="1"/>
          </p:cNvPicPr>
          <p:nvPr/>
        </p:nvPicPr>
        <p:blipFill rotWithShape="1">
          <a:blip r:embed="rId6"/>
          <a:srcRect l="15053" t="18764" r="15115" b="11076"/>
          <a:stretch/>
        </p:blipFill>
        <p:spPr>
          <a:xfrm>
            <a:off x="6006806" y="3599681"/>
            <a:ext cx="2327444" cy="2368365"/>
          </a:xfrm>
          <a:prstGeom prst="rect">
            <a:avLst/>
          </a:prstGeom>
        </p:spPr>
      </p:pic>
      <p:pic>
        <p:nvPicPr>
          <p:cNvPr id="8" name="Picture 7">
            <a:extLst>
              <a:ext uri="{FF2B5EF4-FFF2-40B4-BE49-F238E27FC236}">
                <a16:creationId xmlns:a16="http://schemas.microsoft.com/office/drawing/2014/main" id="{E37D5E5A-190B-4E9A-BBD4-5CCFBB6D9C44}"/>
              </a:ext>
            </a:extLst>
          </p:cNvPr>
          <p:cNvPicPr>
            <a:picLocks noChangeAspect="1"/>
          </p:cNvPicPr>
          <p:nvPr/>
        </p:nvPicPr>
        <p:blipFill rotWithShape="1">
          <a:blip r:embed="rId7"/>
          <a:srcRect l="15365" t="17993" r="15674" b="10919"/>
          <a:stretch/>
        </p:blipFill>
        <p:spPr>
          <a:xfrm>
            <a:off x="5920509" y="726216"/>
            <a:ext cx="2273359" cy="2368365"/>
          </a:xfrm>
          <a:prstGeom prst="rect">
            <a:avLst/>
          </a:prstGeom>
        </p:spPr>
      </p:pic>
      <p:pic>
        <p:nvPicPr>
          <p:cNvPr id="10" name="Picture 9">
            <a:extLst>
              <a:ext uri="{FF2B5EF4-FFF2-40B4-BE49-F238E27FC236}">
                <a16:creationId xmlns:a16="http://schemas.microsoft.com/office/drawing/2014/main" id="{D1667673-ECEC-414E-8CC2-D84E119CE374}"/>
              </a:ext>
            </a:extLst>
          </p:cNvPr>
          <p:cNvPicPr>
            <a:picLocks noChangeAspect="1"/>
          </p:cNvPicPr>
          <p:nvPr/>
        </p:nvPicPr>
        <p:blipFill rotWithShape="1">
          <a:blip r:embed="rId8">
            <a:extLst>
              <a:ext uri="{28A0092B-C50C-407E-A947-70E740481C1C}">
                <a14:useLocalDpi xmlns:a14="http://schemas.microsoft.com/office/drawing/2010/main" val="0"/>
              </a:ext>
            </a:extLst>
          </a:blip>
          <a:srcRect l="15717" r="15605" b="13394"/>
          <a:stretch/>
        </p:blipFill>
        <p:spPr>
          <a:xfrm>
            <a:off x="8724666" y="3429000"/>
            <a:ext cx="2500048" cy="2612761"/>
          </a:xfrm>
          <a:prstGeom prst="rect">
            <a:avLst/>
          </a:prstGeom>
        </p:spPr>
      </p:pic>
      <p:pic>
        <p:nvPicPr>
          <p:cNvPr id="12" name="Picture 11" descr="Graphical user interface&#10;&#10;Description automatically generated with low confidence">
            <a:extLst>
              <a:ext uri="{FF2B5EF4-FFF2-40B4-BE49-F238E27FC236}">
                <a16:creationId xmlns:a16="http://schemas.microsoft.com/office/drawing/2014/main" id="{2ACCDB82-E8E8-4D94-B241-1F803CB04800}"/>
              </a:ext>
            </a:extLst>
          </p:cNvPr>
          <p:cNvPicPr>
            <a:picLocks noChangeAspect="1"/>
          </p:cNvPicPr>
          <p:nvPr/>
        </p:nvPicPr>
        <p:blipFill rotWithShape="1">
          <a:blip r:embed="rId9">
            <a:extLst>
              <a:ext uri="{28A0092B-C50C-407E-A947-70E740481C1C}">
                <a14:useLocalDpi xmlns:a14="http://schemas.microsoft.com/office/drawing/2010/main" val="0"/>
              </a:ext>
            </a:extLst>
          </a:blip>
          <a:srcRect l="14738" r="14533" b="12462"/>
          <a:stretch/>
        </p:blipFill>
        <p:spPr>
          <a:xfrm>
            <a:off x="8708711" y="615056"/>
            <a:ext cx="2516004" cy="2580726"/>
          </a:xfrm>
          <a:prstGeom prst="rect">
            <a:avLst/>
          </a:prstGeom>
        </p:spPr>
      </p:pic>
    </p:spTree>
    <p:extLst>
      <p:ext uri="{BB962C8B-B14F-4D97-AF65-F5344CB8AC3E}">
        <p14:creationId xmlns:p14="http://schemas.microsoft.com/office/powerpoint/2010/main" val="62117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EFF4-4EA0-4AA0-BB65-E0A2EA07CAE7}"/>
              </a:ext>
            </a:extLst>
          </p:cNvPr>
          <p:cNvSpPr>
            <a:spLocks noGrp="1"/>
          </p:cNvSpPr>
          <p:nvPr>
            <p:ph type="title"/>
          </p:nvPr>
        </p:nvSpPr>
        <p:spPr/>
        <p:txBody>
          <a:bodyPr/>
          <a:lstStyle/>
          <a:p>
            <a:r>
              <a:rPr lang="en-US" dirty="0"/>
              <a:t>Average Healthy vs. COVID CXRs</a:t>
            </a:r>
          </a:p>
        </p:txBody>
      </p:sp>
      <p:sp>
        <p:nvSpPr>
          <p:cNvPr id="3" name="Text Placeholder 2">
            <a:extLst>
              <a:ext uri="{FF2B5EF4-FFF2-40B4-BE49-F238E27FC236}">
                <a16:creationId xmlns:a16="http://schemas.microsoft.com/office/drawing/2014/main" id="{A76AE704-2FC5-4615-8939-917CFF3F2E4E}"/>
              </a:ext>
            </a:extLst>
          </p:cNvPr>
          <p:cNvSpPr>
            <a:spLocks noGrp="1"/>
          </p:cNvSpPr>
          <p:nvPr>
            <p:ph type="body" idx="1"/>
          </p:nvPr>
        </p:nvSpPr>
        <p:spPr/>
        <p:txBody>
          <a:bodyPr/>
          <a:lstStyle/>
          <a:p>
            <a:r>
              <a:rPr lang="en-US" dirty="0"/>
              <a:t>Normal / Healthy Lungs</a:t>
            </a:r>
          </a:p>
        </p:txBody>
      </p:sp>
      <p:sp>
        <p:nvSpPr>
          <p:cNvPr id="5" name="Text Placeholder 4">
            <a:extLst>
              <a:ext uri="{FF2B5EF4-FFF2-40B4-BE49-F238E27FC236}">
                <a16:creationId xmlns:a16="http://schemas.microsoft.com/office/drawing/2014/main" id="{CF867A36-E8A5-4EEA-9783-4DD7389E97CA}"/>
              </a:ext>
            </a:extLst>
          </p:cNvPr>
          <p:cNvSpPr>
            <a:spLocks noGrp="1"/>
          </p:cNvSpPr>
          <p:nvPr>
            <p:ph type="body" sz="quarter" idx="3"/>
          </p:nvPr>
        </p:nvSpPr>
        <p:spPr/>
        <p:txBody>
          <a:bodyPr/>
          <a:lstStyle/>
          <a:p>
            <a:r>
              <a:rPr lang="en-US" dirty="0"/>
              <a:t>COVID-scarred Lungs</a:t>
            </a:r>
          </a:p>
        </p:txBody>
      </p:sp>
      <p:sp>
        <p:nvSpPr>
          <p:cNvPr id="12" name="Content Placeholder 11">
            <a:extLst>
              <a:ext uri="{FF2B5EF4-FFF2-40B4-BE49-F238E27FC236}">
                <a16:creationId xmlns:a16="http://schemas.microsoft.com/office/drawing/2014/main" id="{0BD310B5-8AF8-4237-8A03-88334CCC753A}"/>
              </a:ext>
            </a:extLst>
          </p:cNvPr>
          <p:cNvSpPr>
            <a:spLocks noGrp="1"/>
          </p:cNvSpPr>
          <p:nvPr>
            <p:ph sz="half" idx="2"/>
          </p:nvPr>
        </p:nvSpPr>
        <p:spPr/>
        <p:txBody>
          <a:bodyPr/>
          <a:lstStyle/>
          <a:p>
            <a:r>
              <a:rPr lang="en-US" dirty="0"/>
              <a:t>More defined structures – greater variance</a:t>
            </a:r>
          </a:p>
          <a:p>
            <a:r>
              <a:rPr lang="en-US" dirty="0"/>
              <a:t>Higher median pixel values</a:t>
            </a:r>
          </a:p>
        </p:txBody>
      </p:sp>
      <p:sp>
        <p:nvSpPr>
          <p:cNvPr id="14" name="Content Placeholder 13">
            <a:extLst>
              <a:ext uri="{FF2B5EF4-FFF2-40B4-BE49-F238E27FC236}">
                <a16:creationId xmlns:a16="http://schemas.microsoft.com/office/drawing/2014/main" id="{B91D0FFC-2D7E-452E-AAB2-DC9C9CE8D52C}"/>
              </a:ext>
            </a:extLst>
          </p:cNvPr>
          <p:cNvSpPr>
            <a:spLocks noGrp="1"/>
          </p:cNvSpPr>
          <p:nvPr>
            <p:ph sz="quarter" idx="4"/>
          </p:nvPr>
        </p:nvSpPr>
        <p:spPr/>
        <p:txBody>
          <a:bodyPr/>
          <a:lstStyle/>
          <a:p>
            <a:r>
              <a:rPr lang="en-US" dirty="0"/>
              <a:t>Less differentiated structures</a:t>
            </a:r>
          </a:p>
          <a:p>
            <a:r>
              <a:rPr lang="en-US" dirty="0"/>
              <a:t>Cloudier, more opaque images</a:t>
            </a:r>
          </a:p>
          <a:p>
            <a:endParaRPr lang="en-US" dirty="0"/>
          </a:p>
        </p:txBody>
      </p:sp>
    </p:spTree>
    <p:extLst>
      <p:ext uri="{BB962C8B-B14F-4D97-AF65-F5344CB8AC3E}">
        <p14:creationId xmlns:p14="http://schemas.microsoft.com/office/powerpoint/2010/main" val="209886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AF0127F-D506-4856-891B-B1A99CC85005}"/>
              </a:ext>
            </a:extLst>
          </p:cNvPr>
          <p:cNvSpPr txBox="1"/>
          <p:nvPr/>
        </p:nvSpPr>
        <p:spPr>
          <a:xfrm>
            <a:off x="643468" y="1782981"/>
            <a:ext cx="497087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From the above by-sample correlational matrices, a few observations:</a:t>
            </a:r>
          </a:p>
          <a:p>
            <a:pPr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In each member’s sub-samples, the second principal component (PC2) shares a high correlational strength outcome.</a:t>
            </a:r>
          </a:p>
          <a:p>
            <a:pPr marL="342900" indent="-228600">
              <a:lnSpc>
                <a:spcPct val="90000"/>
              </a:lnSpc>
              <a:spcAft>
                <a:spcPts val="600"/>
              </a:spcAft>
              <a:buFont typeface="Arial" panose="020B0604020202020204" pitchFamily="34" charset="0"/>
              <a:buChar char="•"/>
            </a:pPr>
            <a:r>
              <a:rPr lang="en-US" sz="2000"/>
              <a:t>Mean, median, and mode are moderately correlated with outcome</a:t>
            </a:r>
          </a:p>
          <a:p>
            <a:pPr marL="342900" indent="-228600">
              <a:lnSpc>
                <a:spcPct val="90000"/>
              </a:lnSpc>
              <a:spcAft>
                <a:spcPts val="600"/>
              </a:spcAft>
              <a:buFont typeface="Arial" panose="020B0604020202020204" pitchFamily="34" charset="0"/>
              <a:buChar char="•"/>
            </a:pPr>
            <a:r>
              <a:rPr lang="en-US" sz="2000"/>
              <a:t>The mean and median values have high inter-correlational strength</a:t>
            </a:r>
          </a:p>
        </p:txBody>
      </p:sp>
      <p:pic>
        <p:nvPicPr>
          <p:cNvPr id="17" name="Picture 16" descr="Chart&#10;&#10;Description automatically generated with medium confidence">
            <a:extLst>
              <a:ext uri="{FF2B5EF4-FFF2-40B4-BE49-F238E27FC236}">
                <a16:creationId xmlns:a16="http://schemas.microsoft.com/office/drawing/2014/main" id="{6E78C75A-D460-4F4B-9FF1-EEF98520A627}"/>
              </a:ext>
            </a:extLst>
          </p:cNvPr>
          <p:cNvPicPr>
            <a:picLocks noChangeAspect="1"/>
          </p:cNvPicPr>
          <p:nvPr/>
        </p:nvPicPr>
        <p:blipFill rotWithShape="1">
          <a:blip r:embed="rId2">
            <a:extLst>
              <a:ext uri="{28A0092B-C50C-407E-A947-70E740481C1C}">
                <a14:useLocalDpi xmlns:a14="http://schemas.microsoft.com/office/drawing/2010/main" val="0"/>
              </a:ext>
            </a:extLst>
          </a:blip>
          <a:srcRect l="6767" t="7946" r="8922" b="7744"/>
          <a:stretch/>
        </p:blipFill>
        <p:spPr>
          <a:xfrm>
            <a:off x="6252197" y="713633"/>
            <a:ext cx="2617070" cy="2617038"/>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05233C38-A232-4067-86DB-FA138597CB34}"/>
              </a:ext>
            </a:extLst>
          </p:cNvPr>
          <p:cNvPicPr>
            <a:picLocks noChangeAspect="1"/>
          </p:cNvPicPr>
          <p:nvPr/>
        </p:nvPicPr>
        <p:blipFill rotWithShape="1">
          <a:blip r:embed="rId3">
            <a:extLst>
              <a:ext uri="{28A0092B-C50C-407E-A947-70E740481C1C}">
                <a14:useLocalDpi xmlns:a14="http://schemas.microsoft.com/office/drawing/2010/main" val="0"/>
              </a:ext>
            </a:extLst>
          </a:blip>
          <a:srcRect l="6632" t="8216" r="10000" b="7474"/>
          <a:stretch/>
        </p:blipFill>
        <p:spPr>
          <a:xfrm>
            <a:off x="8931462" y="698831"/>
            <a:ext cx="2617070" cy="2646641"/>
          </a:xfrm>
          <a:prstGeom prst="rect">
            <a:avLst/>
          </a:prstGeom>
        </p:spPr>
      </p:pic>
      <p:grpSp>
        <p:nvGrpSpPr>
          <p:cNvPr id="37" name="Group 36">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8" name="Isosceles Triangle 37">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Isosceles Triangle 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reemap chart&#10;&#10;Description automatically generated">
            <a:extLst>
              <a:ext uri="{FF2B5EF4-FFF2-40B4-BE49-F238E27FC236}">
                <a16:creationId xmlns:a16="http://schemas.microsoft.com/office/drawing/2014/main" id="{4A4BE51D-EB8E-412E-9F72-640CB42B7C36}"/>
              </a:ext>
            </a:extLst>
          </p:cNvPr>
          <p:cNvPicPr>
            <a:picLocks noChangeAspect="1"/>
          </p:cNvPicPr>
          <p:nvPr/>
        </p:nvPicPr>
        <p:blipFill rotWithShape="1">
          <a:blip r:embed="rId4">
            <a:extLst>
              <a:ext uri="{28A0092B-C50C-407E-A947-70E740481C1C}">
                <a14:useLocalDpi xmlns:a14="http://schemas.microsoft.com/office/drawing/2010/main" val="0"/>
              </a:ext>
            </a:extLst>
          </a:blip>
          <a:srcRect l="7306" t="8350" r="10404" b="7340"/>
          <a:stretch/>
        </p:blipFill>
        <p:spPr>
          <a:xfrm>
            <a:off x="6252197" y="3495191"/>
            <a:ext cx="2617070" cy="2681312"/>
          </a:xfrm>
          <a:prstGeom prst="rect">
            <a:avLst/>
          </a:prstGeom>
        </p:spPr>
      </p:pic>
      <p:pic>
        <p:nvPicPr>
          <p:cNvPr id="13" name="Picture 12" descr="Treemap chart&#10;&#10;Description automatically generated">
            <a:extLst>
              <a:ext uri="{FF2B5EF4-FFF2-40B4-BE49-F238E27FC236}">
                <a16:creationId xmlns:a16="http://schemas.microsoft.com/office/drawing/2014/main" id="{04D8F152-0628-4CD3-B644-806E3545BD40}"/>
              </a:ext>
            </a:extLst>
          </p:cNvPr>
          <p:cNvPicPr>
            <a:picLocks noChangeAspect="1"/>
          </p:cNvPicPr>
          <p:nvPr/>
        </p:nvPicPr>
        <p:blipFill rotWithShape="1">
          <a:blip r:embed="rId5">
            <a:extLst>
              <a:ext uri="{28A0092B-C50C-407E-A947-70E740481C1C}">
                <a14:useLocalDpi xmlns:a14="http://schemas.microsoft.com/office/drawing/2010/main" val="0"/>
              </a:ext>
            </a:extLst>
          </a:blip>
          <a:srcRect l="6902" t="7946" r="10808" b="6532"/>
          <a:stretch/>
        </p:blipFill>
        <p:spPr>
          <a:xfrm>
            <a:off x="8931458" y="3475920"/>
            <a:ext cx="2617070" cy="2719856"/>
          </a:xfrm>
          <a:prstGeom prst="rect">
            <a:avLst/>
          </a:prstGeom>
        </p:spPr>
      </p:pic>
      <p:pic>
        <p:nvPicPr>
          <p:cNvPr id="20" name="Picture 19" descr="Mean vs. Median values">
            <a:extLst>
              <a:ext uri="{FF2B5EF4-FFF2-40B4-BE49-F238E27FC236}">
                <a16:creationId xmlns:a16="http://schemas.microsoft.com/office/drawing/2014/main" id="{533919F2-F00A-406C-9F0E-5C1E9487CB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3968" y="4586811"/>
            <a:ext cx="2017580" cy="2017580"/>
          </a:xfrm>
          <a:prstGeom prst="rect">
            <a:avLst/>
          </a:prstGeom>
        </p:spPr>
      </p:pic>
    </p:spTree>
    <p:extLst>
      <p:ext uri="{BB962C8B-B14F-4D97-AF65-F5344CB8AC3E}">
        <p14:creationId xmlns:p14="http://schemas.microsoft.com/office/powerpoint/2010/main" val="354006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863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Chest Xray Analysis between Healthy and COVID Lung Capacities</vt:lpstr>
      <vt:lpstr>Introduction</vt:lpstr>
      <vt:lpstr>Procedure</vt:lpstr>
      <vt:lpstr>Goals</vt:lpstr>
      <vt:lpstr>One group member noticed that ~95% of X-rays labeled 1-1400 are of babies.</vt:lpstr>
      <vt:lpstr>EDA and Early Analysis</vt:lpstr>
      <vt:lpstr>PowerPoint Presentation</vt:lpstr>
      <vt:lpstr>Average Healthy vs. COVID CXRs</vt:lpstr>
      <vt:lpstr>PowerPoint Presentation</vt:lpstr>
      <vt:lpstr>Cluster Analysis with CART and MLP</vt:lpstr>
      <vt:lpstr>PowerPoint Presentation</vt:lpstr>
      <vt:lpstr>Individual CART Ranking</vt:lpstr>
      <vt:lpstr>The BEST CART Model</vt:lpstr>
      <vt:lpstr>MLP Structure</vt:lpstr>
      <vt:lpstr>Individual MLP Ranking: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Analysis between Healthy and COVID Lung Capacities</dc:title>
  <dc:creator>Alex Schaeffer</dc:creator>
  <cp:lastModifiedBy>Alex Schaeffer</cp:lastModifiedBy>
  <cp:revision>6</cp:revision>
  <dcterms:created xsi:type="dcterms:W3CDTF">2021-04-17T05:40:08Z</dcterms:created>
  <dcterms:modified xsi:type="dcterms:W3CDTF">2021-04-17T09:26:27Z</dcterms:modified>
</cp:coreProperties>
</file>