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40C1-30D6-453B-9D91-1EB6AD9E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9B73-541E-40C4-BDBB-1D4A41E2E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3631-112B-451C-8766-1694F93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7AC8-889E-4351-A2C5-C0A93617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F7C8-B188-4EBF-82CC-873A9A8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953-F99E-420D-AFCE-A53D140C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E22B-06FC-45C9-9697-AA672FC4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0225-8150-412B-9DE7-8E2E480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07C9-735A-4935-99E5-66CC893D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EF8D-8C80-43A7-8CC4-F64B35B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3710-A1FA-4292-9676-8E5FEDA9E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5352-3E2C-423A-8D4C-E9AE9FE9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4B11-DC6D-4318-BFD1-46D1379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610C-447C-4437-8154-7D44C59A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7272-7672-4A6A-B9A0-8C07CF9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5A2-B1CA-490F-8B42-E0888601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26DE-30CD-4468-ABF4-8502D74D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A8E6-BCE7-4619-8FDD-A88F919E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DA7F-C05D-487A-85E9-A5A2353A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ACEE-624C-4F0B-A215-AB56072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89E-3FEC-4116-B453-53393258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B2399-28A8-4035-8349-456B4836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40A3-7F0A-4996-9649-67929297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DDA1-A345-42FA-AF2B-F881884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9EDB-5AC5-4EA3-864B-97DD63D3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1FE0-9154-4CBE-80ED-1680D349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74E7-AAC5-4A9F-AAEA-E7EAE8D7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C4B34-F60A-4D87-9B58-1E8FC2BD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B0C2-D91C-4C3E-B4F9-006C1DCE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D59B-FFE8-4BE3-B9FC-827D7E9E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F0CB-B0E2-4924-A3DB-C7CBFB0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264D-5966-4424-8B52-60F72CC1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94EC-7C6C-4434-B0F5-F0C49DDA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92EA-4182-4DA3-AAB9-CE7B506D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8DCB-5149-4A76-827D-95999EECD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D58CF-F160-4453-A18F-3637EF9E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E7400-A1CD-4BCC-9DEE-AD90F8B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0CB40-EBE4-45F8-8336-CEB09DD7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21A-9DED-49BB-8E72-9AB7F25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DAD0-AD35-457C-8E1C-22B9C434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C56E-BEED-4D9A-9CCB-20174B6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7F8F9-87CC-4981-917D-75F4ABB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4AF01-4E07-40D4-A30F-FCF828B3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BC74F-76CA-42A0-8292-953ECE26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59A43-826F-41E0-A101-0C3A9A0A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57793-75F6-4CE1-A0CC-FE0CEEFA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5478-1965-4D49-A57A-DC9755C9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7573-3BD3-4521-8F95-8E8F7E36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3075-796C-45D2-8359-0C1771A1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BC78-7728-46F5-BECE-3942556E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330F-6E4E-4C0E-9707-6FB7048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2285-2660-4EA6-88E8-C5B75D9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E78-3513-4AB3-9EC8-64041DF6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FB5B-7B6C-427B-9C62-75E42C7D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C0E6-3B56-4A1A-9383-071668B1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DF07-0315-4FDE-B09F-F1618C49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0927-E599-419A-9BF1-F8AD17D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D480-47DA-4ED5-8D44-30446BBE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A51F-8CF2-4F44-9D2B-F2BC3BCC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2B77-B071-49AB-B23A-02F5CE65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1B4B-B4EA-4286-9B8F-A3EF8533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D33-470B-445D-BDA1-58F692299B3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C81D-EF24-45EB-B9F4-1EE7458B0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B39B-C6A1-4F6F-B97B-759CE36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17BC-3D07-4222-BFF7-E6153A01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D47-4927-4464-8194-375BC84E8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Chest Xray Comparative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A5D3-08B9-4786-ABBF-C8413F4A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Schaeffer</a:t>
            </a:r>
          </a:p>
        </p:txBody>
      </p:sp>
    </p:spTree>
    <p:extLst>
      <p:ext uri="{BB962C8B-B14F-4D97-AF65-F5344CB8AC3E}">
        <p14:creationId xmlns:p14="http://schemas.microsoft.com/office/powerpoint/2010/main" val="152963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1977-91EB-4D1D-9D28-8563B58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ECA1-B3E2-4E82-B0FF-693E8C9A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</a:t>
            </a:r>
            <a:r>
              <a:rPr lang="en-US" dirty="0" err="1"/>
              <a:t>COVD_PCA_project.m</a:t>
            </a:r>
            <a:r>
              <a:rPr lang="en-US" dirty="0"/>
              <a:t> to cycle through images, pre</a:t>
            </a:r>
          </a:p>
        </p:txBody>
      </p:sp>
    </p:spTree>
    <p:extLst>
      <p:ext uri="{BB962C8B-B14F-4D97-AF65-F5344CB8AC3E}">
        <p14:creationId xmlns:p14="http://schemas.microsoft.com/office/powerpoint/2010/main" val="192153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Chest Xray Comparative Analysis</vt:lpstr>
      <vt:lpstr>Procedure: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Schaeffer</dc:creator>
  <cp:lastModifiedBy>Alex Schaeffer</cp:lastModifiedBy>
  <cp:revision>3</cp:revision>
  <dcterms:created xsi:type="dcterms:W3CDTF">2021-04-16T02:53:56Z</dcterms:created>
  <dcterms:modified xsi:type="dcterms:W3CDTF">2021-04-16T03:32:29Z</dcterms:modified>
</cp:coreProperties>
</file>