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5"/>
  </p:notesMasterIdLst>
  <p:handoutMasterIdLst>
    <p:handoutMasterId r:id="rId16"/>
  </p:handoutMasterIdLst>
  <p:sldIdLst>
    <p:sldId id="270" r:id="rId2"/>
    <p:sldId id="271" r:id="rId3"/>
    <p:sldId id="277" r:id="rId4"/>
    <p:sldId id="284" r:id="rId5"/>
    <p:sldId id="280" r:id="rId6"/>
    <p:sldId id="283" r:id="rId7"/>
    <p:sldId id="278" r:id="rId8"/>
    <p:sldId id="281" r:id="rId9"/>
    <p:sldId id="287" r:id="rId10"/>
    <p:sldId id="273" r:id="rId11"/>
    <p:sldId id="276" r:id="rId12"/>
    <p:sldId id="285" r:id="rId13"/>
    <p:sldId id="286" r:id="rId14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60"/>
      </p:cViewPr>
      <p:guideLst>
        <p:guide orient="horz" pos="2160"/>
        <p:guide pos="3840"/>
        <p:guide orient="horz" pos="39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2" d="100"/>
          <a:sy n="72" d="100"/>
        </p:scale>
        <p:origin x="4146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CD325D1-81DF-45D1-8E1A-D3725864B17F}" type="datetime1">
              <a:rPr lang="es-ES" smtClean="0"/>
              <a:t>19/04/2020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6B2D29-8AC0-4FB1-933D-AD24ECC4354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35408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DB13D17-9E25-44E1-B8B3-62759E93251F}" type="datetime1">
              <a:rPr lang="es-ES" noProof="0" smtClean="0"/>
              <a:t>19/04/2020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 smtClean="0"/>
              <a:t>Haga clic para modificar los estilos de texto del patrón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FA2C895-EB1C-4157-9E46-0DF3298BA9C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676682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A2C895-EB1C-4157-9E46-0DF3298BA9C2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281960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A2C895-EB1C-4157-9E46-0DF3298BA9C2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9830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FA2C895-EB1C-4157-9E46-0DF3298BA9C2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9685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FA2C895-EB1C-4157-9E46-0DF3298BA9C2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81970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FA2C895-EB1C-4157-9E46-0DF3298BA9C2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03651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FA2C895-EB1C-4157-9E46-0DF3298BA9C2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8237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A2C895-EB1C-4157-9E46-0DF3298BA9C2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7194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A2C895-EB1C-4157-9E46-0DF3298BA9C2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6115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A2C895-EB1C-4157-9E46-0DF3298BA9C2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10663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A2C895-EB1C-4157-9E46-0DF3298BA9C2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03540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A2C895-EB1C-4157-9E46-0DF3298BA9C2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4812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A2C895-EB1C-4157-9E46-0DF3298BA9C2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7978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A2C895-EB1C-4157-9E46-0DF3298BA9C2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03353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">
    <p:bg>
      <p:bgPr>
        <a:gradFill rotWithShape="1">
          <a:gsLst>
            <a:gs pos="0">
              <a:schemeClr val="bg2"/>
            </a:gs>
            <a:gs pos="62000">
              <a:schemeClr val="bg2">
                <a:tint val="92000"/>
                <a:shade val="66000"/>
                <a:satMod val="110000"/>
                <a:lumMod val="80000"/>
              </a:schemeClr>
            </a:gs>
            <a:gs pos="100000">
              <a:schemeClr val="accent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42"/>
          <p:cNvGrpSpPr/>
          <p:nvPr/>
        </p:nvGrpSpPr>
        <p:grpSpPr bwMode="invGray"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4" name="Grupo 44"/>
            <p:cNvGrpSpPr/>
            <p:nvPr/>
          </p:nvGrpSpPr>
          <p:grpSpPr bwMode="invGray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upo 4"/>
              <p:cNvGrpSpPr/>
              <p:nvPr/>
            </p:nvGrpSpPr>
            <p:grpSpPr bwMode="invGray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ángulo 114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116" name="Rectángulo 2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117" name="Rectángulo 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</p:grpSp>
          <p:grpSp>
            <p:nvGrpSpPr>
              <p:cNvPr id="71" name="Grupo 5"/>
              <p:cNvGrpSpPr/>
              <p:nvPr/>
            </p:nvGrpSpPr>
            <p:grpSpPr bwMode="invGray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ángulo 84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86" name="Rectángulo 85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114" name="Rectángulo 11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</p:grpSp>
          <p:grpSp>
            <p:nvGrpSpPr>
              <p:cNvPr id="73" name="Grupo 9"/>
              <p:cNvGrpSpPr/>
              <p:nvPr/>
            </p:nvGrpSpPr>
            <p:grpSpPr bwMode="invGray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ángulo 77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79" name="Rectángulo 78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81" name="Rectángulo 80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</p:grpSp>
          <p:sp>
            <p:nvSpPr>
              <p:cNvPr id="75" name="Rectángulo 74"/>
              <p:cNvSpPr/>
              <p:nvPr/>
            </p:nvSpPr>
            <p:spPr bwMode="invGray"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sz="1800" noProof="0" dirty="0"/>
              </a:p>
            </p:txBody>
          </p:sp>
          <p:sp>
            <p:nvSpPr>
              <p:cNvPr id="76" name="Rectángulo 75"/>
              <p:cNvSpPr/>
              <p:nvPr/>
            </p:nvSpPr>
            <p:spPr bwMode="invGray"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sz="1800" noProof="0" dirty="0"/>
              </a:p>
            </p:txBody>
          </p:sp>
          <p:sp>
            <p:nvSpPr>
              <p:cNvPr id="77" name="Rectángulo 76"/>
              <p:cNvSpPr/>
              <p:nvPr/>
            </p:nvSpPr>
            <p:spPr bwMode="invGray"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sz="1800" noProof="0" dirty="0"/>
              </a:p>
            </p:txBody>
          </p:sp>
        </p:grpSp>
        <p:sp>
          <p:nvSpPr>
            <p:cNvPr id="45" name="Forma libre 44"/>
            <p:cNvSpPr/>
            <p:nvPr/>
          </p:nvSpPr>
          <p:spPr bwMode="invGray"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48" name="Forma libre 47"/>
            <p:cNvSpPr/>
            <p:nvPr/>
          </p:nvSpPr>
          <p:spPr bwMode="invGray"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49" name="Forma libre 48"/>
            <p:cNvSpPr/>
            <p:nvPr/>
          </p:nvSpPr>
          <p:spPr bwMode="invGray"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1" name="Forma libre 50"/>
            <p:cNvSpPr/>
            <p:nvPr/>
          </p:nvSpPr>
          <p:spPr bwMode="invGray"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2" name="Forma libre 51"/>
            <p:cNvSpPr/>
            <p:nvPr/>
          </p:nvSpPr>
          <p:spPr bwMode="invGray"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3" name="Hexágono 52"/>
            <p:cNvSpPr/>
            <p:nvPr/>
          </p:nvSpPr>
          <p:spPr bwMode="invGray"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4" name="Hexágono 53"/>
            <p:cNvSpPr/>
            <p:nvPr/>
          </p:nvSpPr>
          <p:spPr bwMode="invGray"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5" name="Hexágono 54"/>
            <p:cNvSpPr/>
            <p:nvPr/>
          </p:nvSpPr>
          <p:spPr bwMode="invGray"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6" name="Hexágono 55"/>
            <p:cNvSpPr/>
            <p:nvPr/>
          </p:nvSpPr>
          <p:spPr bwMode="invGray"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7" name="Hexágono 56"/>
            <p:cNvSpPr/>
            <p:nvPr/>
          </p:nvSpPr>
          <p:spPr bwMode="invGray"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8" name="Forma libre 57"/>
            <p:cNvSpPr/>
            <p:nvPr/>
          </p:nvSpPr>
          <p:spPr bwMode="invGray"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9" name="Hexágono 58"/>
            <p:cNvSpPr/>
            <p:nvPr/>
          </p:nvSpPr>
          <p:spPr bwMode="invGray"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0" name="Hexágono 59"/>
            <p:cNvSpPr/>
            <p:nvPr/>
          </p:nvSpPr>
          <p:spPr bwMode="invGray"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1" name="Hexágono 60"/>
            <p:cNvSpPr/>
            <p:nvPr/>
          </p:nvSpPr>
          <p:spPr bwMode="invGray"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2" name="Hexágono 61"/>
            <p:cNvSpPr/>
            <p:nvPr/>
          </p:nvSpPr>
          <p:spPr bwMode="invGray"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3" name="Hexágono 62"/>
            <p:cNvSpPr/>
            <p:nvPr/>
          </p:nvSpPr>
          <p:spPr bwMode="invGray"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4" name="Hexágono 63"/>
            <p:cNvSpPr/>
            <p:nvPr/>
          </p:nvSpPr>
          <p:spPr bwMode="invGray"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5" name="Hexágono 64"/>
            <p:cNvSpPr/>
            <p:nvPr/>
          </p:nvSpPr>
          <p:spPr bwMode="invGray"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6" name="Hexágono 65"/>
            <p:cNvSpPr/>
            <p:nvPr/>
          </p:nvSpPr>
          <p:spPr bwMode="invGray"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7" name="Hexágono 66"/>
            <p:cNvSpPr/>
            <p:nvPr/>
          </p:nvSpPr>
          <p:spPr bwMode="invGray"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8" name="Forma libre 67"/>
            <p:cNvSpPr/>
            <p:nvPr/>
          </p:nvSpPr>
          <p:spPr bwMode="invGray"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9" name="Forma libre 68"/>
            <p:cNvSpPr/>
            <p:nvPr/>
          </p:nvSpPr>
          <p:spPr bwMode="invGray"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</p:grpSp>
      <p:sp>
        <p:nvSpPr>
          <p:cNvPr id="46" name="Rectángulo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50" name="Rectángulo 49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89" name="Rectángulo 88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47" name="Rectángulo 46"/>
          <p:cNvSpPr/>
          <p:nvPr/>
        </p:nvSpPr>
        <p:spPr bwMode="ltGray">
          <a:xfrm>
            <a:off x="6198795" y="-21511"/>
            <a:ext cx="46736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311154" y="2708476"/>
            <a:ext cx="4417807" cy="1702160"/>
          </a:xfrm>
        </p:spPr>
        <p:txBody>
          <a:bodyPr rtlCol="0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8" name="Marcador de posición de imagen 7" descr="Marcador de posición vacío para agregar una imagen. Haga clic en el marcador de posición y seleccione la imagen que quiera agregar"/>
          <p:cNvSpPr>
            <a:spLocks noGrp="1"/>
          </p:cNvSpPr>
          <p:nvPr>
            <p:ph type="pic" sz="quarter" idx="13" hasCustomPrompt="1"/>
          </p:nvPr>
        </p:nvSpPr>
        <p:spPr>
          <a:xfrm>
            <a:off x="1195939" y="2695635"/>
            <a:ext cx="4414838" cy="3551578"/>
          </a:xfrm>
        </p:spPr>
        <p:txBody>
          <a:bodyPr rtlCol="0"/>
          <a:lstStyle>
            <a:lvl1pPr marL="68580" indent="0">
              <a:buNone/>
              <a:defRPr/>
            </a:lvl1pPr>
          </a:lstStyle>
          <a:p>
            <a:pPr rtl="0"/>
            <a:r>
              <a:rPr lang="es-ES" noProof="0" dirty="0" smtClean="0"/>
              <a:t>Inserte la foto del producto aquí.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311154" y="4421081"/>
            <a:ext cx="4413071" cy="1260629"/>
          </a:xfrm>
        </p:spPr>
        <p:txBody>
          <a:bodyPr rtlCol="0"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 smtClean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198795" y="5719967"/>
            <a:ext cx="85822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401CF334-2D5C-4859-84A6-CA7E6E43FAE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7071360" y="5719967"/>
            <a:ext cx="3775456" cy="365125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6318325" y="1516829"/>
            <a:ext cx="2844800" cy="750981"/>
          </a:xfrm>
        </p:spPr>
        <p:txBody>
          <a:bodyPr rtlCol="0" anchor="b"/>
          <a:lstStyle>
            <a:lvl1pPr algn="l">
              <a:defRPr sz="2400"/>
            </a:lvl1pPr>
          </a:lstStyle>
          <a:p>
            <a:pPr rtl="0"/>
            <a:fld id="{7BF30D4E-280F-4C00-8C7E-4699C5C71E32}" type="datetime1">
              <a:rPr lang="es-ES" noProof="0" smtClean="0"/>
              <a:t>19/04/2020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3547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C8C025-CDEA-41F6-B679-555BF9E2513D}" type="datetime1">
              <a:rPr lang="es-ES" noProof="0" smtClean="0"/>
              <a:t>19/04/2020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5731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1030147"/>
            <a:ext cx="1979271" cy="4780344"/>
          </a:xfrm>
        </p:spPr>
        <p:txBody>
          <a:bodyPr vert="eaVert" rtlCol="0" anchor="ctr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404395" y="1030147"/>
            <a:ext cx="7231605" cy="4780344"/>
          </a:xfrm>
        </p:spPr>
        <p:txBody>
          <a:bodyPr vert="eaVert"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6B7462-D3FE-48FB-861C-97186F63B015}" type="datetime1">
              <a:rPr lang="es-ES" noProof="0" smtClean="0"/>
              <a:t>19/04/2020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8123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129A76-8886-4649-BA89-8B073DA27D79}" type="datetime1">
              <a:rPr lang="es-ES" noProof="0" smtClean="0"/>
              <a:t>19/04/2020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6381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194" y="2900830"/>
            <a:ext cx="8849957" cy="1362075"/>
          </a:xfrm>
        </p:spPr>
        <p:txBody>
          <a:bodyPr rtlCol="0" anchor="b"/>
          <a:lstStyle>
            <a:lvl1pPr algn="l">
              <a:defRPr sz="4000" b="0" cap="none" baseline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678194" y="4267201"/>
            <a:ext cx="8849956" cy="1520413"/>
          </a:xfrm>
        </p:spPr>
        <p:txBody>
          <a:bodyPr rtlCol="0"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510B65-6520-4FDD-ABCF-32310F99FEF2}" type="datetime1">
              <a:rPr lang="es-ES" noProof="0" smtClean="0"/>
              <a:t>19/04/2020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9303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9" name="Marcador de posición de contenido 8"/>
          <p:cNvSpPr>
            <a:spLocks noGrp="1"/>
          </p:cNvSpPr>
          <p:nvPr>
            <p:ph sz="quarter" idx="13"/>
          </p:nvPr>
        </p:nvSpPr>
        <p:spPr>
          <a:xfrm>
            <a:off x="1389888" y="2313432"/>
            <a:ext cx="4559808" cy="3493008"/>
          </a:xfrm>
        </p:spPr>
        <p:txBody>
          <a:bodyPr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11" name="Marcador de posición de contenido 10"/>
          <p:cNvSpPr>
            <a:spLocks noGrp="1"/>
          </p:cNvSpPr>
          <p:nvPr>
            <p:ph sz="quarter" idx="14"/>
          </p:nvPr>
        </p:nvSpPr>
        <p:spPr>
          <a:xfrm>
            <a:off x="6193536" y="2313431"/>
            <a:ext cx="4559808" cy="3493008"/>
          </a:xfrm>
        </p:spPr>
        <p:txBody>
          <a:bodyPr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904E6D-F9BC-474E-8EBD-CF0863509F54}" type="datetime1">
              <a:rPr lang="es-ES" noProof="0" smtClean="0"/>
              <a:t>19/04/2020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6945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389600" y="2316009"/>
            <a:ext cx="4561200" cy="63976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388961" y="2974695"/>
            <a:ext cx="4559808" cy="2835797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192000" y="2316010"/>
            <a:ext cx="4561200" cy="63976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193536" y="2974695"/>
            <a:ext cx="4559808" cy="2835797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2D4C90-8986-4A92-A912-724AE3168C37}" type="datetime1">
              <a:rPr lang="es-ES" noProof="0" smtClean="0"/>
              <a:t>19/04/2020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415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599A5D-B69F-4BAF-87DA-6CC1784EB110}" type="datetime1">
              <a:rPr lang="es-ES" noProof="0" smtClean="0"/>
              <a:t>19/04/2020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8221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ED3856-5DB5-4113-8260-CF958E31DBF0}" type="datetime1">
              <a:rPr lang="es-ES" noProof="0" smtClean="0"/>
              <a:t>19/04/2020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9213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upo 43"/>
          <p:cNvGrpSpPr/>
          <p:nvPr/>
        </p:nvGrpSpPr>
        <p:grpSpPr bwMode="invGray"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upo 44"/>
            <p:cNvGrpSpPr/>
            <p:nvPr/>
          </p:nvGrpSpPr>
          <p:grpSpPr bwMode="invGray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upo 4"/>
              <p:cNvGrpSpPr/>
              <p:nvPr/>
            </p:nvGrpSpPr>
            <p:grpSpPr bwMode="invGray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ángulo 83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85" name="Rectángulo 2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86" name="Rectángulo 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</p:grpSp>
          <p:grpSp>
            <p:nvGrpSpPr>
              <p:cNvPr id="73" name="Grupo 5"/>
              <p:cNvGrpSpPr/>
              <p:nvPr/>
            </p:nvGrpSpPr>
            <p:grpSpPr bwMode="invGray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ángulo 80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82" name="Rectángulo 81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83" name="Rectángulo 82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</p:grpSp>
          <p:grpSp>
            <p:nvGrpSpPr>
              <p:cNvPr id="74" name="Grupo 9"/>
              <p:cNvGrpSpPr/>
              <p:nvPr/>
            </p:nvGrpSpPr>
            <p:grpSpPr bwMode="invGray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ángulo 77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79" name="Rectángulo 78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80" name="Rectángulo 79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</p:grpSp>
          <p:sp>
            <p:nvSpPr>
              <p:cNvPr id="75" name="Rectángulo 74"/>
              <p:cNvSpPr/>
              <p:nvPr/>
            </p:nvSpPr>
            <p:spPr bwMode="invGray"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sz="1800" noProof="0" dirty="0"/>
              </a:p>
            </p:txBody>
          </p:sp>
          <p:sp>
            <p:nvSpPr>
              <p:cNvPr id="76" name="Rectángulo 75"/>
              <p:cNvSpPr/>
              <p:nvPr/>
            </p:nvSpPr>
            <p:spPr bwMode="invGray"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sz="1800" noProof="0" dirty="0"/>
              </a:p>
            </p:txBody>
          </p:sp>
          <p:sp>
            <p:nvSpPr>
              <p:cNvPr id="77" name="Rectángulo 76"/>
              <p:cNvSpPr/>
              <p:nvPr/>
            </p:nvSpPr>
            <p:spPr bwMode="invGray"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sz="1800" noProof="0" dirty="0"/>
              </a:p>
            </p:txBody>
          </p:sp>
        </p:grpSp>
        <p:sp>
          <p:nvSpPr>
            <p:cNvPr id="47" name="Forma libre 46"/>
            <p:cNvSpPr/>
            <p:nvPr/>
          </p:nvSpPr>
          <p:spPr bwMode="invGray"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48" name="Forma libre 47"/>
            <p:cNvSpPr/>
            <p:nvPr/>
          </p:nvSpPr>
          <p:spPr bwMode="invGray"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49" name="Forma libre 48"/>
            <p:cNvSpPr/>
            <p:nvPr/>
          </p:nvSpPr>
          <p:spPr bwMode="invGray"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0" name="Forma libre 49"/>
            <p:cNvSpPr/>
            <p:nvPr/>
          </p:nvSpPr>
          <p:spPr bwMode="invGray"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1" name="Forma libre 50"/>
            <p:cNvSpPr/>
            <p:nvPr/>
          </p:nvSpPr>
          <p:spPr bwMode="invGray"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2" name="Hexágono 51"/>
            <p:cNvSpPr/>
            <p:nvPr/>
          </p:nvSpPr>
          <p:spPr bwMode="invGray"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3" name="Hexágono 52"/>
            <p:cNvSpPr/>
            <p:nvPr/>
          </p:nvSpPr>
          <p:spPr bwMode="invGray"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4" name="Hexágono 53"/>
            <p:cNvSpPr/>
            <p:nvPr/>
          </p:nvSpPr>
          <p:spPr bwMode="invGray"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5" name="Hexágono 54"/>
            <p:cNvSpPr/>
            <p:nvPr/>
          </p:nvSpPr>
          <p:spPr bwMode="invGray"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6" name="Hexágono 55"/>
            <p:cNvSpPr/>
            <p:nvPr/>
          </p:nvSpPr>
          <p:spPr bwMode="invGray"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9" name="Forma libre 58"/>
            <p:cNvSpPr/>
            <p:nvPr/>
          </p:nvSpPr>
          <p:spPr bwMode="invGray"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0" name="Hexágono 59"/>
            <p:cNvSpPr/>
            <p:nvPr/>
          </p:nvSpPr>
          <p:spPr bwMode="invGray"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2" name="Hexágono 61"/>
            <p:cNvSpPr/>
            <p:nvPr/>
          </p:nvSpPr>
          <p:spPr bwMode="invGray"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3" name="Hexágono 62"/>
            <p:cNvSpPr/>
            <p:nvPr/>
          </p:nvSpPr>
          <p:spPr bwMode="invGray"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4" name="Hexágono 63"/>
            <p:cNvSpPr/>
            <p:nvPr/>
          </p:nvSpPr>
          <p:spPr bwMode="invGray"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5" name="Hexágono 64"/>
            <p:cNvSpPr/>
            <p:nvPr/>
          </p:nvSpPr>
          <p:spPr bwMode="invGray"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6" name="Hexágono 65"/>
            <p:cNvSpPr/>
            <p:nvPr/>
          </p:nvSpPr>
          <p:spPr bwMode="invGray"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7" name="Hexágono 66"/>
            <p:cNvSpPr/>
            <p:nvPr/>
          </p:nvSpPr>
          <p:spPr bwMode="invGray"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8" name="Hexágono 67"/>
            <p:cNvSpPr/>
            <p:nvPr/>
          </p:nvSpPr>
          <p:spPr bwMode="invGray"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9" name="Hexágono 68"/>
            <p:cNvSpPr/>
            <p:nvPr/>
          </p:nvSpPr>
          <p:spPr bwMode="invGray"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70" name="Forma libre 69"/>
            <p:cNvSpPr/>
            <p:nvPr/>
          </p:nvSpPr>
          <p:spPr bwMode="invGray"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71" name="Forma libre 70"/>
            <p:cNvSpPr/>
            <p:nvPr/>
          </p:nvSpPr>
          <p:spPr bwMode="invGray"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</p:grpSp>
      <p:sp>
        <p:nvSpPr>
          <p:cNvPr id="46" name="Rectángulo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57" name="Rectángulo 56"/>
          <p:cNvSpPr/>
          <p:nvPr/>
        </p:nvSpPr>
        <p:spPr bwMode="ltGray"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58" name="Rectángulo 57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61" name="Rectángulo 6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19777" y="2657435"/>
            <a:ext cx="4406096" cy="1463153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527859" y="856527"/>
            <a:ext cx="4120587" cy="5150734"/>
          </a:xfrm>
        </p:spPr>
        <p:txBody>
          <a:bodyPr rtlCol="0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315456" y="4136994"/>
            <a:ext cx="4398379" cy="1517904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 rtlCol="0">
            <a:normAutofit/>
          </a:bodyPr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F9EB2A-7DB6-402B-AF32-4D59AE4B5144}" type="datetime1">
              <a:rPr lang="es-ES" noProof="0" smtClean="0"/>
              <a:t>19/04/2020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1196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upo 43"/>
          <p:cNvGrpSpPr/>
          <p:nvPr/>
        </p:nvGrpSpPr>
        <p:grpSpPr bwMode="invGray"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upo 44"/>
            <p:cNvGrpSpPr/>
            <p:nvPr/>
          </p:nvGrpSpPr>
          <p:grpSpPr bwMode="invGray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upo 4"/>
              <p:cNvGrpSpPr/>
              <p:nvPr/>
            </p:nvGrpSpPr>
            <p:grpSpPr bwMode="invGray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ángulo 86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88" name="Rectángulo 2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89" name="Rectángulo 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</p:grpSp>
          <p:grpSp>
            <p:nvGrpSpPr>
              <p:cNvPr id="76" name="Grupo 5"/>
              <p:cNvGrpSpPr/>
              <p:nvPr/>
            </p:nvGrpSpPr>
            <p:grpSpPr bwMode="invGray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ángulo 83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85" name="Rectángulo 84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86" name="Rectángulo 85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</p:grpSp>
          <p:grpSp>
            <p:nvGrpSpPr>
              <p:cNvPr id="77" name="Grupo 9"/>
              <p:cNvGrpSpPr/>
              <p:nvPr/>
            </p:nvGrpSpPr>
            <p:grpSpPr bwMode="invGray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ángulo 80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82" name="Rectángulo 81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83" name="Rectángulo 82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</p:grpSp>
          <p:sp>
            <p:nvSpPr>
              <p:cNvPr id="78" name="Rectángulo 77"/>
              <p:cNvSpPr/>
              <p:nvPr/>
            </p:nvSpPr>
            <p:spPr bwMode="invGray"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sz="1800" noProof="0" dirty="0"/>
              </a:p>
            </p:txBody>
          </p:sp>
          <p:sp>
            <p:nvSpPr>
              <p:cNvPr id="79" name="Rectángulo 78"/>
              <p:cNvSpPr/>
              <p:nvPr/>
            </p:nvSpPr>
            <p:spPr bwMode="invGray"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sz="1800" noProof="0" dirty="0"/>
              </a:p>
            </p:txBody>
          </p:sp>
          <p:sp>
            <p:nvSpPr>
              <p:cNvPr id="80" name="Rectángulo 79"/>
              <p:cNvSpPr/>
              <p:nvPr/>
            </p:nvSpPr>
            <p:spPr bwMode="invGray"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sz="1800" noProof="0" dirty="0"/>
              </a:p>
            </p:txBody>
          </p:sp>
        </p:grpSp>
        <p:sp>
          <p:nvSpPr>
            <p:cNvPr id="46" name="Forma libre 45"/>
            <p:cNvSpPr/>
            <p:nvPr/>
          </p:nvSpPr>
          <p:spPr bwMode="invGray"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47" name="Forma libre 46"/>
            <p:cNvSpPr/>
            <p:nvPr/>
          </p:nvSpPr>
          <p:spPr bwMode="invGray"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48" name="Forma libre 47"/>
            <p:cNvSpPr/>
            <p:nvPr/>
          </p:nvSpPr>
          <p:spPr bwMode="invGray"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49" name="Forma libre 48"/>
            <p:cNvSpPr/>
            <p:nvPr/>
          </p:nvSpPr>
          <p:spPr bwMode="invGray"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0" name="Forma libre 49"/>
            <p:cNvSpPr/>
            <p:nvPr/>
          </p:nvSpPr>
          <p:spPr bwMode="invGray"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1" name="Hexágono 50"/>
            <p:cNvSpPr/>
            <p:nvPr/>
          </p:nvSpPr>
          <p:spPr bwMode="invGray"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2" name="Hexágono 51"/>
            <p:cNvSpPr/>
            <p:nvPr/>
          </p:nvSpPr>
          <p:spPr bwMode="invGray"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0" name="Hexágono 59"/>
            <p:cNvSpPr/>
            <p:nvPr/>
          </p:nvSpPr>
          <p:spPr bwMode="invGray"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1" name="Hexágono 60"/>
            <p:cNvSpPr/>
            <p:nvPr/>
          </p:nvSpPr>
          <p:spPr bwMode="invGray"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2" name="Hexágono 61"/>
            <p:cNvSpPr/>
            <p:nvPr/>
          </p:nvSpPr>
          <p:spPr bwMode="invGray"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3" name="Forma libre 62"/>
            <p:cNvSpPr/>
            <p:nvPr/>
          </p:nvSpPr>
          <p:spPr bwMode="invGray"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4" name="Hexágono 63"/>
            <p:cNvSpPr/>
            <p:nvPr/>
          </p:nvSpPr>
          <p:spPr bwMode="invGray"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5" name="Hexágono 64"/>
            <p:cNvSpPr/>
            <p:nvPr/>
          </p:nvSpPr>
          <p:spPr bwMode="invGray"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6" name="Hexágono 65"/>
            <p:cNvSpPr/>
            <p:nvPr/>
          </p:nvSpPr>
          <p:spPr bwMode="invGray"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7" name="Hexágono 66"/>
            <p:cNvSpPr/>
            <p:nvPr/>
          </p:nvSpPr>
          <p:spPr bwMode="invGray"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8" name="Hexágono 67"/>
            <p:cNvSpPr/>
            <p:nvPr/>
          </p:nvSpPr>
          <p:spPr bwMode="invGray"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9" name="Hexágono 68"/>
            <p:cNvSpPr/>
            <p:nvPr/>
          </p:nvSpPr>
          <p:spPr bwMode="invGray"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70" name="Hexágono 69"/>
            <p:cNvSpPr/>
            <p:nvPr/>
          </p:nvSpPr>
          <p:spPr bwMode="invGray"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71" name="Hexágono 70"/>
            <p:cNvSpPr/>
            <p:nvPr/>
          </p:nvSpPr>
          <p:spPr bwMode="invGray"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72" name="Hexágono 71"/>
            <p:cNvSpPr/>
            <p:nvPr/>
          </p:nvSpPr>
          <p:spPr bwMode="invGray"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73" name="Forma libre 72"/>
            <p:cNvSpPr/>
            <p:nvPr/>
          </p:nvSpPr>
          <p:spPr bwMode="invGray"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74" name="Forma libre 73"/>
            <p:cNvSpPr/>
            <p:nvPr/>
          </p:nvSpPr>
          <p:spPr bwMode="invGray"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</p:grpSp>
      <p:sp>
        <p:nvSpPr>
          <p:cNvPr id="94" name="Rectángulo 93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01" name="Rectángulo 100"/>
          <p:cNvSpPr/>
          <p:nvPr/>
        </p:nvSpPr>
        <p:spPr bwMode="ltGray"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02" name="Rectángulo 101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05" name="Rectángulo 104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12565" y="2660904"/>
            <a:ext cx="4401312" cy="146304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1340278" y="693795"/>
            <a:ext cx="4479497" cy="5468112"/>
          </a:xfrm>
        </p:spPr>
        <p:txBody>
          <a:bodyPr rtlCol="0"/>
          <a:lstStyle>
            <a:lvl1pPr marL="0" indent="0">
              <a:buNone/>
              <a:defRPr sz="32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312841" y="4133089"/>
            <a:ext cx="4400764" cy="1519561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 rtlCol="0">
            <a:normAutofit/>
          </a:bodyPr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65DBFE-8634-413D-88F4-99D77E75249B}" type="datetime1">
              <a:rPr lang="es-ES" noProof="0" smtClean="0"/>
              <a:t>19/04/2020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9215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o 41"/>
          <p:cNvGrpSpPr/>
          <p:nvPr/>
        </p:nvGrpSpPr>
        <p:grpSpPr bwMode="invGray">
          <a:xfrm>
            <a:off x="-506608" y="0"/>
            <a:ext cx="13243109" cy="6858000"/>
            <a:chOff x="-382404" y="0"/>
            <a:chExt cx="9932332" cy="6858000"/>
          </a:xfrm>
        </p:grpSpPr>
        <p:grpSp>
          <p:nvGrpSpPr>
            <p:cNvPr id="43" name="Grupo 44"/>
            <p:cNvGrpSpPr/>
            <p:nvPr/>
          </p:nvGrpSpPr>
          <p:grpSpPr bwMode="invGray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upo 4"/>
              <p:cNvGrpSpPr/>
              <p:nvPr/>
            </p:nvGrpSpPr>
            <p:grpSpPr bwMode="invGray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ángulo 112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114" name="Rectángulo 2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115" name="Rectángulo 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</p:grpSp>
          <p:grpSp>
            <p:nvGrpSpPr>
              <p:cNvPr id="102" name="Grupo 5"/>
              <p:cNvGrpSpPr/>
              <p:nvPr/>
            </p:nvGrpSpPr>
            <p:grpSpPr bwMode="invGray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ángulo 109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111" name="Rectángulo 110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112" name="Rectángulo 111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</p:grpSp>
          <p:grpSp>
            <p:nvGrpSpPr>
              <p:cNvPr id="103" name="Grupo 9"/>
              <p:cNvGrpSpPr/>
              <p:nvPr/>
            </p:nvGrpSpPr>
            <p:grpSpPr bwMode="invGray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ángulo 106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108" name="Rectángulo 107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109" name="Rectángulo 108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</p:grpSp>
          <p:sp>
            <p:nvSpPr>
              <p:cNvPr id="104" name="Rectángulo 103"/>
              <p:cNvSpPr/>
              <p:nvPr/>
            </p:nvSpPr>
            <p:spPr bwMode="invGray"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sz="1800" noProof="0" dirty="0"/>
              </a:p>
            </p:txBody>
          </p:sp>
          <p:sp>
            <p:nvSpPr>
              <p:cNvPr id="105" name="Rectángulo 104"/>
              <p:cNvSpPr/>
              <p:nvPr/>
            </p:nvSpPr>
            <p:spPr bwMode="invGray"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sz="1800" noProof="0" dirty="0"/>
              </a:p>
            </p:txBody>
          </p:sp>
          <p:sp>
            <p:nvSpPr>
              <p:cNvPr id="106" name="Rectángulo 105"/>
              <p:cNvSpPr/>
              <p:nvPr/>
            </p:nvSpPr>
            <p:spPr bwMode="invGray"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sz="1800" noProof="0" dirty="0"/>
              </a:p>
            </p:txBody>
          </p:sp>
        </p:grpSp>
        <p:sp>
          <p:nvSpPr>
            <p:cNvPr id="44" name="Forma libre 43"/>
            <p:cNvSpPr/>
            <p:nvPr/>
          </p:nvSpPr>
          <p:spPr bwMode="invGray"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45" name="Forma libre 44"/>
            <p:cNvSpPr/>
            <p:nvPr/>
          </p:nvSpPr>
          <p:spPr bwMode="invGray"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46" name="Forma libre 45"/>
            <p:cNvSpPr/>
            <p:nvPr/>
          </p:nvSpPr>
          <p:spPr bwMode="invGray"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47" name="Forma libre 46"/>
            <p:cNvSpPr/>
            <p:nvPr/>
          </p:nvSpPr>
          <p:spPr bwMode="invGray"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49" name="Forma libre 48"/>
            <p:cNvSpPr/>
            <p:nvPr/>
          </p:nvSpPr>
          <p:spPr bwMode="invGray"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0" name="Hexágono 49"/>
            <p:cNvSpPr/>
            <p:nvPr/>
          </p:nvSpPr>
          <p:spPr bwMode="invGray"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1" name="Hexágono 50"/>
            <p:cNvSpPr/>
            <p:nvPr/>
          </p:nvSpPr>
          <p:spPr bwMode="invGray"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2" name="Hexágono 51"/>
            <p:cNvSpPr/>
            <p:nvPr/>
          </p:nvSpPr>
          <p:spPr bwMode="invGray"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3" name="Hexágono 52"/>
            <p:cNvSpPr/>
            <p:nvPr/>
          </p:nvSpPr>
          <p:spPr bwMode="invGray"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4" name="Hexágono 53"/>
            <p:cNvSpPr/>
            <p:nvPr/>
          </p:nvSpPr>
          <p:spPr bwMode="invGray"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5" name="Forma libre 54"/>
            <p:cNvSpPr/>
            <p:nvPr/>
          </p:nvSpPr>
          <p:spPr bwMode="invGray"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6" name="Hexágono 55"/>
            <p:cNvSpPr/>
            <p:nvPr/>
          </p:nvSpPr>
          <p:spPr bwMode="invGray"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7" name="Hexágono 56"/>
            <p:cNvSpPr/>
            <p:nvPr/>
          </p:nvSpPr>
          <p:spPr bwMode="invGray"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8" name="Hexágono 57"/>
            <p:cNvSpPr/>
            <p:nvPr/>
          </p:nvSpPr>
          <p:spPr bwMode="invGray"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9" name="Hexágono 58"/>
            <p:cNvSpPr/>
            <p:nvPr/>
          </p:nvSpPr>
          <p:spPr bwMode="invGray"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0" name="Hexágono 59"/>
            <p:cNvSpPr/>
            <p:nvPr/>
          </p:nvSpPr>
          <p:spPr bwMode="invGray"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95" name="Hexágono 94"/>
            <p:cNvSpPr/>
            <p:nvPr/>
          </p:nvSpPr>
          <p:spPr bwMode="invGray"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96" name="Hexágono 95"/>
            <p:cNvSpPr/>
            <p:nvPr/>
          </p:nvSpPr>
          <p:spPr bwMode="invGray"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97" name="Hexágono 96"/>
            <p:cNvSpPr/>
            <p:nvPr/>
          </p:nvSpPr>
          <p:spPr bwMode="invGray"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98" name="Hexágono 97"/>
            <p:cNvSpPr/>
            <p:nvPr/>
          </p:nvSpPr>
          <p:spPr bwMode="invGray"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99" name="Forma libre 98"/>
            <p:cNvSpPr/>
            <p:nvPr/>
          </p:nvSpPr>
          <p:spPr bwMode="invGray"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00" name="Forma libre 99"/>
            <p:cNvSpPr/>
            <p:nvPr/>
          </p:nvSpPr>
          <p:spPr bwMode="invGray"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</p:grpSp>
      <p:sp>
        <p:nvSpPr>
          <p:cNvPr id="66" name="Rectángulo 65"/>
          <p:cNvSpPr/>
          <p:nvPr/>
        </p:nvSpPr>
        <p:spPr>
          <a:xfrm>
            <a:off x="609600" y="333488"/>
            <a:ext cx="109728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70" name="Rectángulo 69"/>
          <p:cNvSpPr/>
          <p:nvPr/>
        </p:nvSpPr>
        <p:spPr>
          <a:xfrm>
            <a:off x="6081656" y="-21511"/>
            <a:ext cx="4905488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71" name="Rectángulo 70"/>
          <p:cNvSpPr/>
          <p:nvPr/>
        </p:nvSpPr>
        <p:spPr bwMode="ltGray"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391323" y="2323652"/>
            <a:ext cx="939097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  <a:p>
            <a:pPr lvl="5" rtl="0"/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EFEFE"/>
                </a:solidFill>
              </a:defRPr>
            </a:lvl1pPr>
          </a:lstStyle>
          <a:p>
            <a:pPr rtl="0"/>
            <a:fld id="{401CF334-2D5C-4859-84A6-CA7E6E43FAE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EFEFE"/>
                </a:solidFill>
              </a:defRPr>
            </a:lvl1pPr>
          </a:lstStyle>
          <a:p>
            <a:pPr rtl="0"/>
            <a:fld id="{9C7AD01D-B6E3-47D5-A6AF-C3E2E7857B4E}" type="datetime1">
              <a:rPr lang="es-ES" noProof="0" smtClean="0"/>
              <a:t>19/04/2020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0855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75054" indent="-28575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anose="05020102010507070707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892808" indent="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864" userDrawn="1">
          <p15:clr>
            <a:srgbClr val="F26B43"/>
          </p15:clr>
        </p15:guide>
        <p15:guide id="3" pos="67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lexscigalszky.github.io/TurnoWeb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dirty="0" smtClean="0"/>
              <a:t>Sistema de Turnos</a:t>
            </a:r>
            <a:endParaRPr lang="es-ES" dirty="0"/>
          </a:p>
        </p:txBody>
      </p:sp>
      <p:sp>
        <p:nvSpPr>
          <p:cNvPr id="7" name="Marcador de posición de imagen 6" descr="Marcador de posición vacío para agregar una imagen. Haga clic en el marcador de posición y seleccione la imagen que quiera agregar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AR" dirty="0" smtClean="0"/>
              <a:t>Sistema web para asignación de turnos consecutivos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929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AR" dirty="0" smtClean="0"/>
              <a:t>Soluciones</a:t>
            </a:r>
            <a:endParaRPr 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dirty="0" smtClean="0"/>
              <a:t>Actualmente se han observado grandes cantidades de filas para acceder a un local/comercio</a:t>
            </a:r>
          </a:p>
          <a:p>
            <a:pPr lvl="0" rtl="0"/>
            <a:r>
              <a:rPr lang="es-AR" dirty="0" smtClean="0"/>
              <a:t>Una entrega de turnos online evitar la espera del cliente</a:t>
            </a:r>
          </a:p>
          <a:p>
            <a:pPr lvl="0" rtl="0"/>
            <a:r>
              <a:rPr lang="es-AR" dirty="0" smtClean="0"/>
              <a:t>Sólo se acercaría al local cuando su número de ticket es cercano al que se está atendiendo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9950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Disponibilidad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dirty="0" smtClean="0"/>
              <a:t>Este sistema se encuentra en una etapa estable y funcional sobre un servidor de pruebas</a:t>
            </a:r>
            <a:endParaRPr lang="es-ES" dirty="0" smtClean="0"/>
          </a:p>
          <a:p>
            <a:pPr lvl="0" rtl="0"/>
            <a:r>
              <a:rPr lang="es-ES" dirty="0" smtClean="0"/>
              <a:t>Restaría realizar la puesta en marcha en un servidor dedicado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410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Futuros avances</a:t>
            </a:r>
            <a:endParaRPr 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dirty="0" smtClean="0"/>
              <a:t>Configuración de tiempo dedicado a cada turno</a:t>
            </a:r>
          </a:p>
          <a:p>
            <a:pPr lvl="0" rtl="0"/>
            <a:r>
              <a:rPr lang="es-AR" dirty="0" smtClean="0"/>
              <a:t>Máxima cantidad de turnos permitidos por día</a:t>
            </a:r>
          </a:p>
          <a:p>
            <a:pPr lvl="0" rtl="0"/>
            <a:r>
              <a:rPr lang="es-AR" dirty="0" smtClean="0"/>
              <a:t>Alerta de larga espera para el cliente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850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Demo</a:t>
            </a:r>
            <a:endParaRPr 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AR" dirty="0" smtClean="0"/>
              <a:t>En la siguiente dirección web se puede acceder al sistema de pruebas</a:t>
            </a:r>
          </a:p>
          <a:p>
            <a:pPr lvl="0" rtl="0"/>
            <a:r>
              <a:rPr lang="es-AR" dirty="0" smtClean="0"/>
              <a:t>El usuario anónimo registra pedidos</a:t>
            </a:r>
          </a:p>
          <a:p>
            <a:pPr lvl="0" rtl="0"/>
            <a:r>
              <a:rPr lang="es-AR" dirty="0" smtClean="0"/>
              <a:t>El comerciante se registra y puede cargar su comercio</a:t>
            </a:r>
          </a:p>
          <a:p>
            <a:pPr lvl="0" rtl="0"/>
            <a:r>
              <a:rPr lang="es-AR" dirty="0" smtClean="0">
                <a:hlinkClick r:id="rId3"/>
              </a:rPr>
              <a:t>https://alexscigalszky.github.io/TurnoWeb/</a:t>
            </a: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349836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dirty="0" smtClean="0"/>
              <a:t>Información general</a:t>
            </a:r>
            <a:endParaRPr 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AR" dirty="0" smtClean="0"/>
              <a:t>Servicio de entrega de turnos online para comercios</a:t>
            </a:r>
          </a:p>
          <a:p>
            <a:pPr rtl="0"/>
            <a:r>
              <a:rPr lang="es-AR" dirty="0" smtClean="0"/>
              <a:t>Turnos consecutivos (uno por usuario)</a:t>
            </a:r>
          </a:p>
          <a:p>
            <a:pPr rtl="0"/>
            <a:r>
              <a:rPr lang="es-AR" dirty="0" smtClean="0"/>
              <a:t>Toma de turno a partir de un QR en el local</a:t>
            </a:r>
          </a:p>
          <a:p>
            <a:pPr rtl="0"/>
            <a:r>
              <a:rPr lang="es-AR" dirty="0" smtClean="0"/>
              <a:t>Evitar las colas en los locales o veredas</a:t>
            </a:r>
            <a:endParaRPr lang="es-ES" dirty="0"/>
          </a:p>
          <a:p>
            <a:pPr rtl="0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00112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Características y ventajas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AR" dirty="0" smtClean="0"/>
              <a:t>Listado de todos los comercios para el cliente</a:t>
            </a:r>
            <a:endParaRPr lang="es-ES" dirty="0"/>
          </a:p>
          <a:p>
            <a:pPr lvl="0" rtl="0"/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282" y="2786321"/>
            <a:ext cx="4858018" cy="304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66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AR" dirty="0" smtClean="0"/>
              <a:t>Los clientes pueden tomar el pedido automáticamente</a:t>
            </a:r>
          </a:p>
          <a:p>
            <a:r>
              <a:rPr lang="es-AR" dirty="0"/>
              <a:t>Todos los días reinicia el contador.</a:t>
            </a:r>
            <a:endParaRPr lang="es-ES" dirty="0"/>
          </a:p>
          <a:p>
            <a:pPr lvl="0" rtl="0"/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9742" y="2886430"/>
            <a:ext cx="3042558" cy="309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1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AR" dirty="0" smtClean="0"/>
              <a:t>Código de validación para evitar problemas</a:t>
            </a:r>
          </a:p>
          <a:p>
            <a:r>
              <a:rPr lang="es-AR" dirty="0"/>
              <a:t>El cliente puede guardar </a:t>
            </a:r>
            <a:r>
              <a:rPr lang="es-AR" dirty="0" smtClean="0"/>
              <a:t>su</a:t>
            </a:r>
          </a:p>
          <a:p>
            <a:r>
              <a:rPr lang="es-AR" dirty="0" smtClean="0"/>
              <a:t>ticket en el celular</a:t>
            </a:r>
            <a:endParaRPr lang="es-ES" dirty="0"/>
          </a:p>
          <a:p>
            <a:pPr lvl="0" rtl="0"/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601" y="2897745"/>
            <a:ext cx="3737043" cy="293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06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AR" dirty="0" smtClean="0"/>
              <a:t>El cliente observa en tiempo real el turno actual que se encuentra atendiendo en el local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9178" y="3094938"/>
            <a:ext cx="3296110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3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dirty="0" smtClean="0"/>
              <a:t>Avance continuo desde el comercio</a:t>
            </a:r>
          </a:p>
          <a:p>
            <a:pPr lvl="0" rtl="0"/>
            <a:r>
              <a:rPr lang="es-AR" dirty="0" smtClean="0"/>
              <a:t>Validación por parte del comerciante antes de avanzar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391" y="3361386"/>
            <a:ext cx="3627803" cy="247124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4136" y="3361386"/>
            <a:ext cx="2978163" cy="247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3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dirty="0" smtClean="0"/>
              <a:t>Código QR para acceder al sistema en el local</a:t>
            </a:r>
          </a:p>
          <a:p>
            <a:pPr lvl="0" rtl="0"/>
            <a:r>
              <a:rPr lang="es-AR" dirty="0" smtClean="0"/>
              <a:t>(tomar ticket en el local)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362" y="3856149"/>
            <a:ext cx="3537339" cy="176867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9250" y="2902060"/>
            <a:ext cx="4143050" cy="332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22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391323" y="1738648"/>
            <a:ext cx="9390977" cy="824248"/>
          </a:xfrm>
        </p:spPr>
        <p:txBody>
          <a:bodyPr rtlCol="0"/>
          <a:lstStyle/>
          <a:p>
            <a:pPr lvl="0" rtl="0"/>
            <a:r>
              <a:rPr lang="es-AR" dirty="0" smtClean="0"/>
              <a:t>Funciona en computadoras y celulares</a:t>
            </a: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861" y="3220757"/>
            <a:ext cx="4675031" cy="2611872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606861" y="2851425"/>
            <a:ext cx="1808508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s-AR" dirty="0" smtClean="0"/>
              <a:t>Computadora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391323" y="2851425"/>
            <a:ext cx="98296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s-AR" dirty="0" smtClean="0"/>
              <a:t>Celular</a:t>
            </a:r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4"/>
          <a:srcRect b="37035"/>
          <a:stretch/>
        </p:blipFill>
        <p:spPr>
          <a:xfrm>
            <a:off x="1391323" y="3220757"/>
            <a:ext cx="2049649" cy="261337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0972" y="3220757"/>
            <a:ext cx="2013326" cy="298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02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ción de información general sobre un producto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6308654_TF03460543.potx" id="{60FE63A2-C1A6-4B9A-813C-CBDFDAA01586}" vid="{F298E29C-6342-45E6-A803-C53CB39DE8B6}"/>
    </a:ext>
  </a:extLst>
</a:theme>
</file>

<file path=ppt/theme/theme2.xml><?xml version="1.0" encoding="utf-8"?>
<a:theme xmlns:a="http://schemas.openxmlformats.org/drawingml/2006/main" name="Tema de Offic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información general sobre un producto empresarial</Template>
  <TotalTime>44</TotalTime>
  <Words>272</Words>
  <Application>Microsoft Office PowerPoint</Application>
  <PresentationFormat>Panorámica</PresentationFormat>
  <Paragraphs>51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Century Gothic</vt:lpstr>
      <vt:lpstr>Wingdings 2</vt:lpstr>
      <vt:lpstr>Presentación de información general sobre un producto</vt:lpstr>
      <vt:lpstr>Sistema de Turnos</vt:lpstr>
      <vt:lpstr>Información general</vt:lpstr>
      <vt:lpstr>Características y ventajas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Soluciones</vt:lpstr>
      <vt:lpstr>Disponibilidad</vt:lpstr>
      <vt:lpstr>Futuros avances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Turnos</dc:title>
  <dc:creator>Alex .</dc:creator>
  <cp:lastModifiedBy>Alex .</cp:lastModifiedBy>
  <cp:revision>6</cp:revision>
  <dcterms:created xsi:type="dcterms:W3CDTF">2020-04-19T20:18:06Z</dcterms:created>
  <dcterms:modified xsi:type="dcterms:W3CDTF">2020-04-19T21:02:32Z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