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4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6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9" r:id="rId4"/>
    <p:sldMasterId id="2147483843" r:id="rId5"/>
    <p:sldMasterId id="2147483833" r:id="rId6"/>
    <p:sldMasterId id="2147483803" r:id="rId7"/>
    <p:sldMasterId id="2147483773" r:id="rId8"/>
    <p:sldMasterId id="2147483755" r:id="rId9"/>
    <p:sldMasterId id="2147483854" r:id="rId10"/>
    <p:sldMasterId id="2147483869" r:id="rId11"/>
  </p:sldMasterIdLst>
  <p:notesMasterIdLst>
    <p:notesMasterId r:id="rId14"/>
  </p:notesMasterIdLst>
  <p:handoutMasterIdLst>
    <p:handoutMasterId r:id="rId15"/>
  </p:handoutMasterIdLst>
  <p:sldIdLst>
    <p:sldId id="270" r:id="rId12"/>
    <p:sldId id="31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936" userDrawn="1">
          <p15:clr>
            <a:srgbClr val="A4A3A4"/>
          </p15:clr>
        </p15:guide>
        <p15:guide id="4" pos="3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oizumi" initials="k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785C1"/>
    <a:srgbClr val="2C2C2C"/>
    <a:srgbClr val="1B1B1B"/>
    <a:srgbClr val="494949"/>
    <a:srgbClr val="471935"/>
    <a:srgbClr val="6D9644"/>
    <a:srgbClr val="9E3A22"/>
    <a:srgbClr val="006E9A"/>
    <a:srgbClr val="C89D00"/>
    <a:srgbClr val="0B1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スタイル (淡色)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テーマ スタイル 1 - アクセント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8" autoAdjust="0"/>
    <p:restoredTop sz="96590" autoAdjust="0"/>
  </p:normalViewPr>
  <p:slideViewPr>
    <p:cSldViewPr snapToObjects="1">
      <p:cViewPr>
        <p:scale>
          <a:sx n="80" d="100"/>
          <a:sy n="80" d="100"/>
        </p:scale>
        <p:origin x="1788" y="534"/>
      </p:cViewPr>
      <p:guideLst>
        <p:guide orient="horz" pos="2160"/>
        <p:guide pos="3840"/>
        <p:guide pos="3936"/>
        <p:guide pos="37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2" d="100"/>
          <a:sy n="82" d="100"/>
        </p:scale>
        <p:origin x="361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7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FC1A331-5310-4818-AC10-A0B358F26D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9DB457-D9C3-46A5-B6FD-5589255DE6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D2DB2-69CE-4E4C-A9C5-74599D4C580F}" type="datetimeFigureOut">
              <a:rPr lang="en-US" smtClean="0"/>
              <a:t>6/1/2022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974CB9-3962-4959-8590-B7B276897D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C9A24-3C0F-477A-B9F2-1DAE94A4A8A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D46FD-6AF1-461B-A28A-AC789C6534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04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87B8588-1665-0A4A-AD47-68FFFFC620D1}" type="datetimeFigureOut">
              <a:rPr lang="ja-JP" altLang="en-US" smtClean="0"/>
              <a:pPr/>
              <a:t>2022/6/1</a:t>
            </a:fld>
            <a:endParaRPr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F9AAED7-EB68-B44B-A29A-E9CFE7A1147D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41394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kumimoji="1" sz="105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AAED7-EB68-B44B-A29A-E9CFE7A1147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290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 (Whit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/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5" y="-1400"/>
            <a:ext cx="12192119" cy="4725800"/>
          </a:xfrm>
          <a:prstGeom prst="rect">
            <a:avLst/>
          </a:prstGeom>
        </p:spPr>
      </p:pic>
      <p:sp>
        <p:nvSpPr>
          <p:cNvPr id="14" name="正方形/長方形 13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sp>
        <p:nvSpPr>
          <p:cNvPr id="27" name="Text Placeholder 2"/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/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F996963-4A1F-8846-B376-4BC33022D1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6503" y="253134"/>
            <a:ext cx="2635200" cy="9028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3C8BAF-CD2F-48D5-AFFF-51A20BD31040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F726A3C3-B8A5-43F5-948F-FCDA2DECB25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50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297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7229CF78-FD03-4D68-8B06-A070ACC258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F3E5A779-8138-44AD-8594-A3305B7734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C64B3573-DB9B-417D-84AB-8F4B046431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69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9EF93357-ACE0-401E-B673-E62DD3B4B6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6439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7526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982ECDED-16BD-46CC-9E54-CE94F6377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E5BC33B8-03C1-47C6-B7A6-54A66971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65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422B1381-D1EC-4B1F-A760-D0DE414C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387C637C-368D-4D98-8DB5-ECF98C4A6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C9BE3FE6-9FC6-4E4C-81A7-708EDE576B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549046"/>
            <a:ext cx="6414655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defRPr lang="en-US" sz="1800" b="1" dirty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Generic Description of Client, Business Impact and Solution (Title Case)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10DB331-BCC2-4933-82DD-8532EA7B4DB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22" name="Body Copy">
            <a:extLst>
              <a:ext uri="{FF2B5EF4-FFF2-40B4-BE49-F238E27FC236}">
                <a16:creationId xmlns:a16="http://schemas.microsoft.com/office/drawing/2014/main" id="{A6CCE194-E3D7-42A6-A0C2-919E02329EE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282425233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78F8537E-F964-4D4E-85EA-838DFDD765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4E5F558-C254-4ED5-AFA1-A94DD29FC6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08374D14-DD3C-44D3-95B4-C80AE5428D7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8198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Huma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D060813-35FD-49A2-8E36-AEA23C17F6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D6DFEA91-6D5D-4821-BB70-31F926CD2D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4AEFB69-85BA-4D0C-BFA2-34ABA6779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20018E5-3262-4051-AFC3-3172D793DBC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1864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Smart N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B153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B94F3CAE-F017-42CE-84B2-45CA72900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88D7D23-6380-4790-9407-F2DB10096D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ED1E5A-B740-4A27-9D93-3496F12EADD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1DB5E23D-9A6F-46FB-82D8-1B163F8593F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2591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Smar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006E9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CDF98F7-BF4B-495B-85C0-8FAC45DA4E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A8203C1-F66F-4CD4-A085-98D0ECF26A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714C0430-F884-4B31-924F-470F853576E1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15998DD-6261-420B-99FD-4065E95FFB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44353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pos="748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94949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506D9256-69F4-4846-8406-BC377285E39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38A7FD6-9D39-40A8-B4A5-64479B40DF8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EAA0B5C-CEEE-4E55-8CC5-8378DAEADFF6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1D6D1061-9EA6-4D4B-85E3-6D2CB22979E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6247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lide - D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2C2C2C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84F0463-89F9-4D4B-B255-1EFE739F2F5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299AA9-FFE3-4ECF-B834-64F0717EAFF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2D9BF53-29B6-4650-8772-EC4754B0B2E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DC464D6E-7468-4617-B3DD-E7BDF06968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110310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elightful Yel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C89D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61A26B08-9158-4967-B8A3-A95F4ABF91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F6444E9A-BCF2-4F85-8931-4AC8301996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7185149-67AC-4278-9BF7-17496CDD86C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8E05802-5710-4A68-83B2-38D56E4DAE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6902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FFFFF"/>
          </p15:clr>
        </p15:guide>
        <p15:guide id="2" pos="7488" userDrawn="1">
          <p15:clr>
            <a:srgbClr val="FFFFFF"/>
          </p15:clr>
        </p15:guide>
        <p15:guide id="3" pos="192" userDrawn="1">
          <p15:clr>
            <a:srgbClr val="FFFF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D (Human Blue NTT DAT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図 21">
            <a:extLst>
              <a:ext uri="{FF2B5EF4-FFF2-40B4-BE49-F238E27FC236}">
                <a16:creationId xmlns:a16="http://schemas.microsoft.com/office/drawing/2014/main" id="{D613633F-7BD8-4411-96EE-EAB1597F46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020" y="3160"/>
            <a:ext cx="12183842" cy="4721240"/>
          </a:xfrm>
          <a:prstGeom prst="rect">
            <a:avLst/>
          </a:prstGeom>
        </p:spPr>
      </p:pic>
      <p:sp>
        <p:nvSpPr>
          <p:cNvPr id="17" name="正方形/長方形 16"/>
          <p:cNvSpPr/>
          <p:nvPr userDrawn="1"/>
        </p:nvSpPr>
        <p:spPr>
          <a:xfrm>
            <a:off x="0" y="4724400"/>
            <a:ext cx="12192119" cy="214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 b="0" i="0" dirty="0">
              <a:latin typeface="HGPGothicE" charset="-128"/>
              <a:ea typeface="HGPGothicE" charset="-128"/>
            </a:endParaRP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C56301A5-B670-D145-90FB-73C1609B8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02144" y="254820"/>
            <a:ext cx="2635200" cy="9028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5FEE76F-2258-4144-9F94-AF2261817D39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3575999" y="5839504"/>
            <a:ext cx="7092002" cy="10116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 marL="0" marR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 sz="1400" b="0" i="0" baseline="0">
                <a:solidFill>
                  <a:srgbClr val="FFFFFF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609555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2pPr>
            <a:lvl3pPr marL="1219110" indent="0">
              <a:buNone/>
              <a:defRPr sz="1400">
                <a:solidFill>
                  <a:schemeClr val="bg1"/>
                </a:solidFill>
                <a:latin typeface="MS PGothic" charset="-128"/>
                <a:ea typeface="MS PGothic" charset="-128"/>
                <a:cs typeface="MS PGothic" charset="-128"/>
              </a:defRPr>
            </a:lvl3pPr>
            <a:lvl4pPr marL="182866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21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772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327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6880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435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55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ja-JP" dirty="0"/>
              <a:t>&lt;MM/DD/YYYY&gt;</a:t>
            </a:r>
            <a:br>
              <a:rPr lang="en-US" altLang="ja-JP" dirty="0"/>
            </a:br>
            <a:r>
              <a:rPr lang="en-US" altLang="ja-JP" dirty="0"/>
              <a:t>&lt;NTT DATA, Inc.&gt;</a:t>
            </a:r>
            <a:br>
              <a:rPr lang="en-US" altLang="ja-JP" dirty="0"/>
            </a:br>
            <a:r>
              <a:rPr lang="en-US" altLang="ja-JP" dirty="0"/>
              <a:t>&lt;XXXXXXXXXXXX&gt;</a:t>
            </a: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2E76A378-9C19-4F49-B868-7D70D581E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5999" y="4770296"/>
            <a:ext cx="7092002" cy="990000"/>
          </a:xfrm>
          <a:prstGeom prst="rect">
            <a:avLst/>
          </a:prstGeom>
          <a:effectLst/>
        </p:spPr>
        <p:txBody>
          <a:bodyPr rIns="274320" anchor="ctr">
            <a:normAutofit/>
          </a:bodyPr>
          <a:lstStyle>
            <a:lvl1pPr>
              <a:defRPr lang="en-US" altLang="ja-JP" sz="2000" spc="0" dirty="0" smtClean="0">
                <a:solidFill>
                  <a:srgbClr val="FFFFFF"/>
                </a:solidFill>
                <a:latin typeface="+mj-lt"/>
              </a:defRPr>
            </a:lvl1pPr>
          </a:lstStyle>
          <a:p>
            <a:pPr marL="0" lvl="0" indent="0" fontAlgn="ctr">
              <a:spcBef>
                <a:spcPts val="0"/>
              </a:spcBef>
              <a:buFont typeface="Arial" pitchFamily="34" charset="0"/>
              <a:buNone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2BA0EB-7D02-4113-A1C3-72AC880B02B2}"/>
              </a:ext>
            </a:extLst>
          </p:cNvPr>
          <p:cNvSpPr txBox="1"/>
          <p:nvPr userDrawn="1"/>
        </p:nvSpPr>
        <p:spPr>
          <a:xfrm>
            <a:off x="9067800" y="6544699"/>
            <a:ext cx="28194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sz="8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© 2022 NTT DATA, Inc. All rights reserved.</a:t>
            </a:r>
            <a:endParaRPr lang="en-US" dirty="0"/>
          </a:p>
        </p:txBody>
      </p:sp>
      <p:pic>
        <p:nvPicPr>
          <p:cNvPr id="9" name="図 17">
            <a:extLst>
              <a:ext uri="{FF2B5EF4-FFF2-40B4-BE49-F238E27FC236}">
                <a16:creationId xmlns:a16="http://schemas.microsoft.com/office/drawing/2014/main" id="{8E846098-E9B2-47B1-B500-94687280962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7200"/>
            <a:ext cx="3555998" cy="640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0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297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Dynamic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9E3A2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CC9EC8F5-2F55-4C9F-90DE-8D9761994D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EA2D50C-217A-4E68-9AFC-24E0273880E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CF2D367C-3145-4484-8B03-3DD825210F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586F2BBD-8D2D-490B-8A3E-C3DF3CBACE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17733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6D964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1C4E59A7-29AB-413D-999E-CE16C2494A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B4DD840-BBD0-42CF-AA51-B2D658DB299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A1F59812-0A57-4D06-8C90-0F39D7BFE4C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Footer Placeholder 1">
            <a:extLst>
              <a:ext uri="{FF2B5EF4-FFF2-40B4-BE49-F238E27FC236}">
                <a16:creationId xmlns:a16="http://schemas.microsoft.com/office/drawing/2014/main" id="{95D1EB72-428F-4777-913A-8768E6C56E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68241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- Purple Tin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998ED156-1AB5-4B96-BB64-69BB7DD751EA}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5224380" cy="6858000"/>
          </a:xfrm>
          <a:custGeom>
            <a:avLst/>
            <a:gdLst>
              <a:gd name="T0" fmla="*/ 1111 w 1691"/>
              <a:gd name="T1" fmla="*/ 1108 h 2215"/>
              <a:gd name="T2" fmla="*/ 1108 w 1691"/>
              <a:gd name="T3" fmla="*/ 1108 h 2215"/>
              <a:gd name="T4" fmla="*/ 1108 w 1691"/>
              <a:gd name="T5" fmla="*/ 1102 h 2215"/>
              <a:gd name="T6" fmla="*/ 815 w 1691"/>
              <a:gd name="T7" fmla="*/ 569 h 2215"/>
              <a:gd name="T8" fmla="*/ 0 w 1691"/>
              <a:gd name="T9" fmla="*/ 0 h 2215"/>
              <a:gd name="T10" fmla="*/ 0 w 1691"/>
              <a:gd name="T11" fmla="*/ 1108 h 2215"/>
              <a:gd name="T12" fmla="*/ 0 w 1691"/>
              <a:gd name="T13" fmla="*/ 1213 h 2215"/>
              <a:gd name="T14" fmla="*/ 34 w 1691"/>
              <a:gd name="T15" fmla="*/ 1257 h 2215"/>
              <a:gd name="T16" fmla="*/ 522 w 1691"/>
              <a:gd name="T17" fmla="*/ 2215 h 2215"/>
              <a:gd name="T18" fmla="*/ 1108 w 1691"/>
              <a:gd name="T19" fmla="*/ 2215 h 2215"/>
              <a:gd name="T20" fmla="*/ 1691 w 1691"/>
              <a:gd name="T21" fmla="*/ 2215 h 2215"/>
              <a:gd name="T22" fmla="*/ 1111 w 1691"/>
              <a:gd name="T23" fmla="*/ 1108 h 2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691" h="2215">
                <a:moveTo>
                  <a:pt x="1111" y="1108"/>
                </a:moveTo>
                <a:cubicBezTo>
                  <a:pt x="1108" y="1108"/>
                  <a:pt x="1108" y="1108"/>
                  <a:pt x="1108" y="1108"/>
                </a:cubicBezTo>
                <a:cubicBezTo>
                  <a:pt x="1108" y="1102"/>
                  <a:pt x="1108" y="1102"/>
                  <a:pt x="1108" y="1102"/>
                </a:cubicBezTo>
                <a:cubicBezTo>
                  <a:pt x="965" y="833"/>
                  <a:pt x="857" y="635"/>
                  <a:pt x="815" y="569"/>
                </a:cubicBezTo>
                <a:cubicBezTo>
                  <a:pt x="624" y="269"/>
                  <a:pt x="397" y="50"/>
                  <a:pt x="0" y="0"/>
                </a:cubicBezTo>
                <a:cubicBezTo>
                  <a:pt x="0" y="1108"/>
                  <a:pt x="0" y="1108"/>
                  <a:pt x="0" y="1108"/>
                </a:cubicBezTo>
                <a:cubicBezTo>
                  <a:pt x="0" y="1213"/>
                  <a:pt x="0" y="1213"/>
                  <a:pt x="0" y="1213"/>
                </a:cubicBezTo>
                <a:cubicBezTo>
                  <a:pt x="13" y="1224"/>
                  <a:pt x="24" y="1239"/>
                  <a:pt x="34" y="1257"/>
                </a:cubicBezTo>
                <a:cubicBezTo>
                  <a:pt x="42" y="1273"/>
                  <a:pt x="250" y="1684"/>
                  <a:pt x="522" y="2215"/>
                </a:cubicBezTo>
                <a:cubicBezTo>
                  <a:pt x="1108" y="2215"/>
                  <a:pt x="1108" y="2215"/>
                  <a:pt x="1108" y="2215"/>
                </a:cubicBezTo>
                <a:cubicBezTo>
                  <a:pt x="1691" y="2215"/>
                  <a:pt x="1691" y="2215"/>
                  <a:pt x="1691" y="2215"/>
                </a:cubicBezTo>
                <a:cubicBezTo>
                  <a:pt x="1483" y="1814"/>
                  <a:pt x="1274" y="1415"/>
                  <a:pt x="1111" y="1108"/>
                </a:cubicBezTo>
                <a:close/>
              </a:path>
            </a:pathLst>
          </a:custGeom>
          <a:solidFill>
            <a:srgbClr val="47193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407C339E-F549-4195-B2AF-6498D38ED5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5B760E1B-4F8A-478E-807E-2E72332393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62400" y="1295400"/>
            <a:ext cx="7543800" cy="4343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609556" indent="0">
              <a:buNone/>
              <a:defRPr>
                <a:solidFill>
                  <a:schemeClr val="bg1"/>
                </a:solidFill>
              </a:defRPr>
            </a:lvl2pPr>
            <a:lvl3pPr marL="1219109" indent="0">
              <a:buNone/>
              <a:defRPr>
                <a:solidFill>
                  <a:schemeClr val="bg1"/>
                </a:solidFill>
              </a:defRPr>
            </a:lvl3pPr>
            <a:lvl4pPr marL="1828662" indent="0">
              <a:buNone/>
              <a:defRPr>
                <a:solidFill>
                  <a:schemeClr val="bg1"/>
                </a:solidFill>
              </a:defRPr>
            </a:lvl4pPr>
            <a:lvl5pPr marL="2438216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[Middle Title Page]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3EC6E173-FBBF-4238-8F99-F007BE92FB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4CB3A1FD-6E15-4FCB-8185-36559E2833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61545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4" name="タイトル 1">
            <a:extLst>
              <a:ext uri="{FF2B5EF4-FFF2-40B4-BE49-F238E27FC236}">
                <a16:creationId xmlns:a16="http://schemas.microsoft.com/office/drawing/2014/main" id="{E209CA9E-EA71-4D07-95CE-EA78E13E3F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143000"/>
            <a:ext cx="8229600" cy="5257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F93CD1FC-848D-4FBD-B222-AB1FF81F9C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5603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0" name="Slide Number Placeholder 2">
            <a:extLst>
              <a:ext uri="{FF2B5EF4-FFF2-40B4-BE49-F238E27FC236}">
                <a16:creationId xmlns:a16="http://schemas.microsoft.com/office/drawing/2014/main" id="{6046D4B9-1B5E-4C59-9152-A25FEA8BF9A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D31B2B-5576-40AE-B059-57C11E6089D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778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0E1A09D-4386-4027-B225-F549DC0B4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066800"/>
            <a:ext cx="1173479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11932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  <p15:guide id="8" orient="horz" pos="2256" userDrawn="1">
          <p15:clr>
            <a:srgbClr val="FBAE40"/>
          </p15:clr>
        </p15:guide>
        <p15:guide id="9" orient="horz" pos="672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/>
          <p:nvPr userDrawn="1"/>
        </p:nvCxnSpPr>
        <p:spPr>
          <a:xfrm>
            <a:off x="6094413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8213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8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  <p15:guide id="5" orient="horz" pos="144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  <p15:guide id="7" pos="3840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/>
          <p:nvPr userDrawn="1"/>
        </p:nvCxnSpPr>
        <p:spPr>
          <a:xfrm>
            <a:off x="4184986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/>
          <p:nvPr userDrawn="1"/>
        </p:nvCxnSpPr>
        <p:spPr>
          <a:xfrm>
            <a:off x="8007007" y="1066800"/>
            <a:ext cx="0" cy="51054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16C34B-1F98-482E-9707-9104D28E0B2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D42E8D99-ACDC-4B18-BB03-6B2FDEC2F1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6B707C5-9432-42A5-AF05-9DC709A23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58842B-A662-4100-A167-60B0C97821D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279220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0AEB42-84B1-4A48-AC27-91C814F36F7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101242" y="1066800"/>
            <a:ext cx="3633553" cy="50292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32385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orient="horz" pos="480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pos="144" userDrawn="1">
          <p15:clr>
            <a:srgbClr val="FBAE40"/>
          </p15:clr>
        </p15:guide>
        <p15:guide id="7" pos="7536" userDrawn="1">
          <p15:clr>
            <a:srgbClr val="FBAE40"/>
          </p15:clr>
        </p15:guide>
        <p15:guide id="8" orient="horz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539768" y="2763043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539768" y="4399756"/>
            <a:ext cx="1112971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2026" y="1219200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542026" y="2855913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542026" y="4492627"/>
            <a:ext cx="11125200" cy="1450973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65562C-9532-42CA-8773-230E46F36A9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AA8F8661-4F4A-4873-B6AD-B80E3F5C2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778880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orient="horz" pos="480" userDrawn="1">
          <p15:clr>
            <a:srgbClr val="FBAE40"/>
          </p15:clr>
        </p15:guide>
        <p15:guide id="4" orient="horz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  <p15:guide id="7" pos="144" userDrawn="1">
          <p15:clr>
            <a:srgbClr val="FBAE40"/>
          </p15:clr>
        </p15:guide>
        <p15:guide id="8" pos="7536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4DCE89E-B0BB-4DB0-B64E-C47E9E11292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372FC32-76FC-4A0B-BE6A-7BF0D18AE9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38125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40014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2352" userDrawn="1">
          <p15:clr>
            <a:srgbClr val="FBAE40"/>
          </p15:clr>
        </p15:guide>
        <p15:guide id="7" orient="horz" pos="384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76400"/>
            <a:ext cx="4067176" cy="355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76400"/>
            <a:ext cx="4060825" cy="3556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1142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9624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4A12A54-C04E-4D3E-A356-18832C413EB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75224CC-0348-4098-8942-204F9E67E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841163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480" userDrawn="1">
          <p15:clr>
            <a:srgbClr val="FBAE40"/>
          </p15:clr>
        </p15:guide>
        <p15:guide id="3" orient="horz" pos="144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6E4D8CF-0D05-45F7-8EE6-FF44BB9F9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0BA10AE1-3D57-4205-BB6A-E3BB463E32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6FD1BB08-7F92-4AC5-95F5-578AB569465F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6785C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79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200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26" y="1066800"/>
            <a:ext cx="10972800" cy="51054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F47BE6-3BD8-4958-B41B-C016D80DD3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726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56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9E33CB52-140F-43B8-9740-0B9705DE11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48973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6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03400"/>
            <a:ext cx="12192000" cy="3378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EA3AB6-365F-458D-8ADF-AF1ABAE3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28D4509B-79EF-4773-9AA3-D9B05AB2C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755930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E9DA52-4E40-491D-BA4C-899F8CADB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294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39AFFB-49B2-40F2-A0B2-F831AF01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9F260035-2659-46AC-BDD3-C534795A102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D3F4D71-4452-43DF-A863-B46E2CA26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spc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0" lvl="0" indent="0">
              <a:tabLst/>
            </a:pPr>
            <a:r>
              <a:rPr lang="en-US" dirty="0"/>
              <a:t>Generic Description of Client (Title Case)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8DDCF63A-AB83-4581-9239-762B7C6632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22" name="Body Copy">
            <a:extLst>
              <a:ext uri="{FF2B5EF4-FFF2-40B4-BE49-F238E27FC236}">
                <a16:creationId xmlns:a16="http://schemas.microsoft.com/office/drawing/2014/main" id="{06AB71E6-A597-4A81-9D63-F31B5812D12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5450EF1C-CF5C-4C55-A2AB-FC976D5D9DA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E8246CDC-54D7-4A62-95B8-CD49F15EB34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B36FC245-18E3-4DE2-BF50-6C05F1B744C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72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144">
          <p15:clr>
            <a:srgbClr val="FBAE40"/>
          </p15:clr>
        </p15:guide>
        <p15:guide id="3" pos="7536">
          <p15:clr>
            <a:srgbClr val="FBAE40"/>
          </p15:clr>
        </p15:guide>
        <p15:guide id="4" orient="horz" pos="672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219200"/>
            <a:ext cx="82296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7C4AA2A-197A-4B99-BAF5-0EE7A4E241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6517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046147D7-EF7B-4676-8C20-6201FD4A1F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D7CD6DF3-5D41-48DD-97D8-2C9CE57E15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[Agenda]</a:t>
            </a: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9D599A0A-DB22-4898-8B14-89283687F7D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105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44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pos="7536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6E617D-734F-4979-AA28-151FD13FA1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8A4EEE-264C-42B7-9C67-2AF5171A4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7E522E55-9217-43B4-875B-8251839A3D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114748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67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2256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066800"/>
            <a:ext cx="5257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066800"/>
            <a:ext cx="5257959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C65324-DF08-40A7-8C24-F703E437B0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E53064-8875-4497-9F5F-2E32679407C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タイトル 1">
            <a:extLst>
              <a:ext uri="{FF2B5EF4-FFF2-40B4-BE49-F238E27FC236}">
                <a16:creationId xmlns:a16="http://schemas.microsoft.com/office/drawing/2014/main" id="{A032B032-90AA-4040-AD1C-3FA348BCEC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474700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orient="horz" pos="672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pos="7536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1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8994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9" y="1066800"/>
            <a:ext cx="3335707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7999073" y="1066800"/>
            <a:ext cx="0" cy="50292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8E32ED-97A5-4487-AA5E-D634C8C951B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タイトル 1">
            <a:extLst>
              <a:ext uri="{FF2B5EF4-FFF2-40B4-BE49-F238E27FC236}">
                <a16:creationId xmlns:a16="http://schemas.microsoft.com/office/drawing/2014/main" id="{2FD3C53B-1507-4001-BD6F-458113592C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3100ABF8-C5D9-4DD8-9312-4D017DC7461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591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3840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672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608013" y="2763044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608013" y="4399758"/>
            <a:ext cx="1097280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245391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09601" y="2882105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1" y="4518818"/>
            <a:ext cx="10968194" cy="1398592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8A776-01DF-46FF-806F-860D46A3559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7D682DC5-837E-4949-9555-95723C04BF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39B29447-73B6-4921-92BC-A7AD57694C9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0139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256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pos="144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uman Agenda Slide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97DDC82-36D5-4738-989D-30338EA82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153400" cy="48006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defRPr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2832EA-CDD3-468B-986D-C2A74387AB5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301752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4DD751-D7CE-4A02-94D3-1F2D41366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1084B5D6-E13F-49DD-9723-965CD01789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FC4CCBF6-B1C3-46CC-A9D2-020E4383864E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4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66104-F1BE-4312-8D6F-A1C9DCFA9D9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C7DA386F-50CD-4B13-B2A0-8479732513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28601" y="822702"/>
            <a:ext cx="11734800" cy="381000"/>
          </a:xfrm>
          <a:prstGeom prst="rect">
            <a:avLst/>
          </a:prstGeom>
        </p:spPr>
        <p:txBody>
          <a:bodyPr anchor="t" anchorCtr="0"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08A0D4E-5616-43AE-83AA-D6FE9FEE0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447800"/>
            <a:ext cx="11734798" cy="4648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タイトル 1">
            <a:extLst>
              <a:ext uri="{FF2B5EF4-FFF2-40B4-BE49-F238E27FC236}">
                <a16:creationId xmlns:a16="http://schemas.microsoft.com/office/drawing/2014/main" id="{2C04161A-87F2-42B6-B11E-A54C8BEC6A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800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EF2FB94D-2322-481E-882F-9E003F316EE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34760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352" userDrawn="1">
          <p15:clr>
            <a:srgbClr val="FBAE40"/>
          </p15:clr>
        </p15:guide>
        <p15:guide id="3" pos="144" userDrawn="1">
          <p15:clr>
            <a:srgbClr val="FBAE40"/>
          </p15:clr>
        </p15:guide>
        <p15:guide id="4" pos="7536" userDrawn="1">
          <p15:clr>
            <a:srgbClr val="FBAE40"/>
          </p15:clr>
        </p15:guide>
        <p15:guide id="5" orient="horz" pos="912" userDrawn="1">
          <p15:clr>
            <a:srgbClr val="FBAE40"/>
          </p15:clr>
        </p15:guide>
        <p15:guide id="6" orient="horz" pos="3840" userDrawn="1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600200"/>
            <a:ext cx="4067176" cy="365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600200"/>
            <a:ext cx="4060825" cy="36576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29618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38100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476D62-9095-4CC9-AAEC-54D9B8D8178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3E7915DD-ACFC-4B75-A110-DB1EE4F5F9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2" name="Footer Placeholder 1">
            <a:extLst>
              <a:ext uri="{FF2B5EF4-FFF2-40B4-BE49-F238E27FC236}">
                <a16:creationId xmlns:a16="http://schemas.microsoft.com/office/drawing/2014/main" id="{20FFD18B-9EFE-4610-AA5C-DD14643DC77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108891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r Title and Contents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0"/>
          <p:cNvSpPr/>
          <p:nvPr userDrawn="1"/>
        </p:nvSpPr>
        <p:spPr>
          <a:xfrm>
            <a:off x="0" y="70"/>
            <a:ext cx="12192000" cy="76193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4024" tIns="42012" rIns="84024" bIns="42012" rtlCol="0" anchor="ctr">
            <a:normAutofit/>
          </a:bodyPr>
          <a:lstStyle/>
          <a:p>
            <a:pPr algn="ctr"/>
            <a:endParaRPr lang="en-US" dirty="0"/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4FBAFDBD-4F80-4A0F-A248-507747BC99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0"/>
            <a:ext cx="11734800" cy="761930"/>
          </a:xfrm>
          <a:prstGeom prst="rect">
            <a:avLst/>
          </a:prstGeom>
        </p:spPr>
        <p:txBody>
          <a:bodyPr lIns="91440" tIns="0" bIns="0" anchor="ctr" anchorCtr="0">
            <a:normAutofit/>
          </a:bodyPr>
          <a:lstStyle>
            <a:lvl1pPr>
              <a:defRPr lang="en-US" altLang="ja-JP" spc="0" dirty="0" smtClean="0">
                <a:solidFill>
                  <a:schemeClr val="bg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2FC0774-65A7-4809-A081-4833B76F7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066800"/>
            <a:ext cx="11734800" cy="50292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BD79A7-C516-4193-99B9-AD23DD1E4C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6DF11852-6E6F-48BF-BB2E-477C95E4906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748390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44" userDrawn="1">
          <p15:clr>
            <a:srgbClr val="FBAE40"/>
          </p15:clr>
        </p15:guide>
        <p15:guide id="3" pos="7536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  <p15:guide id="6" orient="horz" pos="672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タイトル 1">
            <a:extLst>
              <a:ext uri="{FF2B5EF4-FFF2-40B4-BE49-F238E27FC236}">
                <a16:creationId xmlns:a16="http://schemas.microsoft.com/office/drawing/2014/main" id="{83CF5831-59EC-44EE-A1E5-B3DBF77C2A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1BF3871B-06EE-45C2-A04E-D901977F3E6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05326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676400"/>
            <a:ext cx="12192000" cy="35052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5AD6A1-5123-4132-BA3B-7EAFBD4F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タイトル 1">
            <a:extLst>
              <a:ext uri="{FF2B5EF4-FFF2-40B4-BE49-F238E27FC236}">
                <a16:creationId xmlns:a16="http://schemas.microsoft.com/office/drawing/2014/main" id="{0CEB71F5-C176-4514-9552-CFE35A043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1" y="228600"/>
            <a:ext cx="11734799" cy="533400"/>
          </a:xfrm>
          <a:prstGeom prst="rect">
            <a:avLst/>
          </a:prstGeom>
        </p:spPr>
        <p:txBody>
          <a:bodyPr lIns="91440" tIns="0" bIns="0" anchor="t" anchorCtr="0">
            <a:noAutofit/>
          </a:bodyPr>
          <a:lstStyle>
            <a:lvl1pPr>
              <a:defRPr lang="en-US" altLang="ja-JP" spc="0" dirty="0" smtClean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226468" marR="0" lvl="0" indent="-226468" latinLnBrk="0">
              <a:lnSpc>
                <a:spcPct val="100000"/>
              </a:lnSpc>
              <a:spcBef>
                <a:spcPct val="20000"/>
              </a:spcBef>
              <a:buClrTx/>
              <a:buSzTx/>
              <a:buFont typeface="+mj-lt"/>
              <a:buNone/>
              <a:tabLst/>
            </a:pPr>
            <a:r>
              <a:rPr kumimoji="1" lang="en-US" altLang="ja-JP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AB0B6E3D-4760-4292-8585-9979F23F786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8954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536" userDrawn="1">
          <p15:clr>
            <a:srgbClr val="FBAE40"/>
          </p15:clr>
        </p15:guide>
        <p15:guide id="3" pos="144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Image Slide - BF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5">
            <a:extLst>
              <a:ext uri="{FF2B5EF4-FFF2-40B4-BE49-F238E27FC236}">
                <a16:creationId xmlns:a16="http://schemas.microsoft.com/office/drawing/2014/main" id="{580AF351-5E3F-4D4F-B815-A3641CC4C1B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B899D-0E58-43A5-A90C-0F2D79E5B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DCCC6E5-1C14-41ED-916B-1315345D615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758659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788E5C-D83B-4B39-B96E-D2F8F9AB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Picture Placeholder 15">
            <a:extLst>
              <a:ext uri="{FF2B5EF4-FFF2-40B4-BE49-F238E27FC236}">
                <a16:creationId xmlns:a16="http://schemas.microsoft.com/office/drawing/2014/main" id="{A23DF285-CB2D-41B8-A2EB-1374B2F8DA2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0BC770AF-24E2-4C08-A8B3-2ECE802A78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1828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spc="0" dirty="0">
                <a:solidFill>
                  <a:schemeClr val="tx1"/>
                </a:solidFill>
                <a:latin typeface="+mj-ea"/>
                <a:ea typeface="+mj-ea"/>
                <a:cs typeface="Arial"/>
              </a:defRPr>
            </a:lvl1pPr>
          </a:lstStyle>
          <a:p>
            <a:pPr marL="0" lvl="0" indent="0">
              <a:tabLst/>
            </a:pPr>
            <a:r>
              <a:rPr lang="en-US" dirty="0"/>
              <a:t>Generic Description of Client (Title Case)</a:t>
            </a:r>
          </a:p>
        </p:txBody>
      </p:sp>
      <p:sp>
        <p:nvSpPr>
          <p:cNvPr id="15" name="Footer Placeholder 1">
            <a:extLst>
              <a:ext uri="{FF2B5EF4-FFF2-40B4-BE49-F238E27FC236}">
                <a16:creationId xmlns:a16="http://schemas.microsoft.com/office/drawing/2014/main" id="{461C162D-4BEC-4DFB-B542-22F3AB60BE4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609600" y="6556248"/>
            <a:ext cx="2194560" cy="182880"/>
          </a:xfrm>
        </p:spPr>
        <p:txBody>
          <a:bodyPr/>
          <a:lstStyle/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9FB7311-21F3-419F-AABC-73319B357C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17" name="Body Copy">
            <a:extLst>
              <a:ext uri="{FF2B5EF4-FFF2-40B4-BE49-F238E27FC236}">
                <a16:creationId xmlns:a16="http://schemas.microsoft.com/office/drawing/2014/main" id="{2D682708-AB30-4B0B-9237-501E6921A5F0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8A602FBC-E158-4D5B-88DB-8C051B1E2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A8F07899-8703-4888-9E14-862DE6DB0A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E3AB0DA-E02A-491A-8F83-DD2B7B947D9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1284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536">
          <p15:clr>
            <a:srgbClr val="FBAE40"/>
          </p15:clr>
        </p15:guide>
        <p15:guide id="3" pos="144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lid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0A88977-4CEB-4716-9A5A-FA33DE0D7E6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52600" y="6556248"/>
            <a:ext cx="246888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7C0B9ED4-C41F-4A39-B108-DE8981337F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0017BF-7274-41B3-ADA4-0885D90B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0" y="1371600"/>
            <a:ext cx="8229600" cy="4495800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+mj-lt"/>
              <a:buAutoNum type="arabicPeriod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5A69391-8B52-46DF-8A2E-FB5640E6B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381000"/>
            <a:ext cx="11582400" cy="81128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6A6098F-0F3F-49BE-B96C-4D2CBF53599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5644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1769206-D62B-46A2-9CF9-169444FAEF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90656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441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7" y="1447800"/>
            <a:ext cx="5257959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E773D54-ACFE-447C-A964-DD2B3203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6325DB94-C9F2-4373-A916-98ABE75495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9" name="Footer Placeholder 1">
            <a:extLst>
              <a:ext uri="{FF2B5EF4-FFF2-40B4-BE49-F238E27FC236}">
                <a16:creationId xmlns:a16="http://schemas.microsoft.com/office/drawing/2014/main" id="{F0084916-3B0A-4573-AB63-6302DE95D33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641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9FEE01-6D38-4AFF-8E39-8403A0C9E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477012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BA91AD-94D7-45DB-9DC0-AA0B54CD69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875DB9-62CF-4691-983F-E0B1CA6CEB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C2FECC32-09FA-4F0A-99B9-53FF86115D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714189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  <p15:guide id="5" orient="horz" pos="288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0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81A51A2-3FD3-42C5-B611-8E5D15E0DE6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426180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D6F1D6C-ED5D-4681-A05D-6AAEF415C449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236258" y="1447800"/>
            <a:ext cx="3383280" cy="495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21278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22860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DC4A5581-5F27-4C51-8D67-5269D3597E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DA5B610D-7953-49C5-B17B-9B268258D0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Title 3">
            <a:extLst>
              <a:ext uri="{FF2B5EF4-FFF2-40B4-BE49-F238E27FC236}">
                <a16:creationId xmlns:a16="http://schemas.microsoft.com/office/drawing/2014/main" id="{D74DEA1B-FFB0-425F-9584-7C98762FDB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2474646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307901" y="3104356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307901" y="4741070"/>
            <a:ext cx="11274499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0000">
                  <a:schemeClr val="tx1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597025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2618" y="3233739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09600" y="4870452"/>
            <a:ext cx="10972800" cy="137794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57C47067-172C-4B2B-934B-9F4E83AB27F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F3BB3D96-357A-49AB-AF36-94FACE9CAE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736A2F2C-D703-4F4C-B762-BCC8B4F9879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297149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912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227E07E9-A071-4B70-8BBF-CB562A093B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5988067-D387-49C0-9EEE-1519048B20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B85C206-5DB6-4C7E-B571-867C3A7086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57B89C-F555-4A85-A5C9-19946ECF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1AAFE85-2C1B-4E97-BD20-130EC28399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31340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152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ny Profil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133D873-0981-44B3-9F23-FE6A66F25CCB}"/>
              </a:ext>
            </a:extLst>
          </p:cNvPr>
          <p:cNvSpPr/>
          <p:nvPr userDrawn="1"/>
        </p:nvSpPr>
        <p:spPr bwMode="gray">
          <a:xfrm>
            <a:off x="4060824" y="1981200"/>
            <a:ext cx="4067176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7F5A84BC-8CC7-416E-9A02-8994A246FEE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24F236D9-79B7-45F4-A450-3A5A22D976B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128000" y="1981200"/>
            <a:ext cx="4060825" cy="3429000"/>
          </a:xfrm>
          <a:prstGeom prst="rect">
            <a:avLst/>
          </a:prstGeom>
        </p:spPr>
        <p:txBody>
          <a:bodyPr tIns="457200"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62C69F86-EB6F-4E6A-A481-EF2943D418E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4265612" y="3419022"/>
            <a:ext cx="3657600" cy="75202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9pPr>
          </a:lstStyle>
          <a:p>
            <a:pPr lvl="0"/>
            <a:r>
              <a:rPr dirty="0"/>
              <a:t>Click to add heading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72265DCB-702C-4B39-866D-759DBA9B8E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white">
          <a:xfrm>
            <a:off x="4265612" y="4267200"/>
            <a:ext cx="3657600" cy="72662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2pPr>
            <a:lvl3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3pPr>
            <a:lvl4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4pPr>
            <a:lvl5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5pPr>
            <a:lvl6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6pPr>
            <a:lvl7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7pPr>
            <a:lvl8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8pPr>
            <a:lvl9pPr marL="0" indent="0" algn="ctr">
              <a:spcBef>
                <a:spcPts val="0"/>
              </a:spcBef>
              <a:buNone/>
              <a:defRPr sz="1600" b="0">
                <a:solidFill>
                  <a:srgbClr val="FFFFFF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1">
            <a:extLst>
              <a:ext uri="{FF2B5EF4-FFF2-40B4-BE49-F238E27FC236}">
                <a16:creationId xmlns:a16="http://schemas.microsoft.com/office/drawing/2014/main" id="{255919DD-7F52-4699-90F4-E8F1F819DF2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3" name="Slide Number Placeholder 2">
            <a:extLst>
              <a:ext uri="{FF2B5EF4-FFF2-40B4-BE49-F238E27FC236}">
                <a16:creationId xmlns:a16="http://schemas.microsoft.com/office/drawing/2014/main" id="{AB3E19EF-A707-42A6-8F08-CC3179A26E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262C186A-F574-4AB9-A192-7EE0182AE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38684729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ull Image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0E9BC70B-1571-475A-A3CC-BC50D4D7BFD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57200"/>
            <a:ext cx="121920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Title 3">
            <a:extLst>
              <a:ext uri="{FF2B5EF4-FFF2-40B4-BE49-F238E27FC236}">
                <a16:creationId xmlns:a16="http://schemas.microsoft.com/office/drawing/2014/main" id="{93C81DB7-DE80-4648-A5E9-8CF00E2282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</p:spTree>
    <p:extLst>
      <p:ext uri="{BB962C8B-B14F-4D97-AF65-F5344CB8AC3E}">
        <p14:creationId xmlns:p14="http://schemas.microsoft.com/office/powerpoint/2010/main" val="426857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Band - BH-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5">
            <a:extLst>
              <a:ext uri="{FF2B5EF4-FFF2-40B4-BE49-F238E27FC236}">
                <a16:creationId xmlns:a16="http://schemas.microsoft.com/office/drawing/2014/main" id="{28220791-D495-4D87-90C8-E922F6083CC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828800"/>
            <a:ext cx="12192000" cy="3454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2E3D3D84-42A8-4560-B3F5-4524AF82E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55445DE3-5C4D-446A-8EC1-DFE1DF106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198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192" userDrawn="1">
          <p15:clr>
            <a:srgbClr val="FBAE40"/>
          </p15:clr>
        </p15:guide>
        <p15:guide id="3" pos="7488" userDrawn="1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(Unn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5">
            <a:extLst>
              <a:ext uri="{FF2B5EF4-FFF2-40B4-BE49-F238E27FC236}">
                <a16:creationId xmlns:a16="http://schemas.microsoft.com/office/drawing/2014/main" id="{186DC4C8-0ED3-42DC-AA83-0638B2E5B0F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457200"/>
            <a:ext cx="4114800" cy="64008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7” x ‘ 4.5” @ 96dpi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E6FDDF12-D290-45AB-B04B-CABB7DB7A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6811EAF-B125-496F-B641-7B754A8F8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tx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61146DAC-6107-4D6C-869F-9907A877FF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19600" y="640080"/>
            <a:ext cx="7467600" cy="55220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1800" b="1" dirty="0"/>
            </a:lvl1pPr>
          </a:lstStyle>
          <a:p>
            <a:pPr marL="0" lvl="0" indent="0"/>
            <a:r>
              <a:rPr lang="en-US" dirty="0"/>
              <a:t>Generic Description of Client (Title Case)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90872CEE-5AEA-4B8D-B8CD-AC665AE033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14800" y="4876800"/>
            <a:ext cx="8077200" cy="1060839"/>
          </a:xfrm>
          <a:prstGeom prst="rect">
            <a:avLst/>
          </a:prstGeom>
          <a:solidFill>
            <a:schemeClr val="tx2"/>
          </a:solidFill>
        </p:spPr>
        <p:txBody>
          <a:bodyPr anchor="ctr"/>
          <a:lstStyle>
            <a:lvl1pPr marL="0" indent="0" algn="ctr">
              <a:buNone/>
              <a:defRPr sz="1800" b="0">
                <a:solidFill>
                  <a:schemeClr val="bg1"/>
                </a:solidFill>
              </a:defRPr>
            </a:lvl1pPr>
          </a:lstStyle>
          <a:p>
            <a:pPr marL="168275" lvl="0" algn="l"/>
            <a:r>
              <a:rPr lang="en-US" sz="1800" dirty="0"/>
              <a:t>For the development of unnamed “Success Stories” only – call-out</a:t>
            </a:r>
          </a:p>
        </p:txBody>
      </p:sp>
      <p:graphicFrame>
        <p:nvGraphicFramePr>
          <p:cNvPr id="18" name="Body Copy">
            <a:extLst>
              <a:ext uri="{FF2B5EF4-FFF2-40B4-BE49-F238E27FC236}">
                <a16:creationId xmlns:a16="http://schemas.microsoft.com/office/drawing/2014/main" id="{44FE84F2-7EE2-448D-BC79-FA3A238187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2367419"/>
              </p:ext>
            </p:extLst>
          </p:nvPr>
        </p:nvGraphicFramePr>
        <p:xfrm>
          <a:off x="4419600" y="1135256"/>
          <a:ext cx="7467600" cy="416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0780">
                  <a:extLst>
                    <a:ext uri="{9D8B030D-6E8A-4147-A177-3AD203B41FA5}">
                      <a16:colId xmlns:a16="http://schemas.microsoft.com/office/drawing/2014/main" val="946091691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1729550602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614543895"/>
                    </a:ext>
                  </a:extLst>
                </a:gridCol>
                <a:gridCol w="192630">
                  <a:extLst>
                    <a:ext uri="{9D8B030D-6E8A-4147-A177-3AD203B41FA5}">
                      <a16:colId xmlns:a16="http://schemas.microsoft.com/office/drawing/2014/main" val="4208229438"/>
                    </a:ext>
                  </a:extLst>
                </a:gridCol>
                <a:gridCol w="2360780">
                  <a:extLst>
                    <a:ext uri="{9D8B030D-6E8A-4147-A177-3AD203B41FA5}">
                      <a16:colId xmlns:a16="http://schemas.microsoft.com/office/drawing/2014/main" val="1081490778"/>
                    </a:ext>
                  </a:extLst>
                </a:gridCol>
              </a:tblGrid>
              <a:tr h="416716"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Business need</a:t>
                      </a:r>
                      <a:r>
                        <a:rPr kumimoji="1" lang="en-US" sz="18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en-US" sz="1800" b="0" kern="12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sz="1600" b="0" kern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Outcomes</a:t>
                      </a:r>
                    </a:p>
                  </a:txBody>
                  <a:tcPr marL="0" marR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790786"/>
                  </a:ext>
                </a:extLst>
              </a:tr>
            </a:tbl>
          </a:graphicData>
        </a:graphic>
      </p:graphicFrame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778CC5A5-B7B8-4D64-9088-F6AEF20346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419599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050"/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lang="en-GB" sz="1050" dirty="0"/>
              <a:t>Business need</a:t>
            </a:r>
          </a:p>
          <a:p>
            <a:endParaRPr lang="en-GB" sz="1050" dirty="0"/>
          </a:p>
          <a:p>
            <a:endParaRPr lang="en-GB" sz="1050" dirty="0"/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CCCD139-89FA-4404-8F71-5D3B481162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81825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71450" indent="-17145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r>
              <a:rPr kumimoji="1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+mn-lt"/>
                <a:cs typeface="+mn-cs"/>
              </a:rPr>
              <a:t>Solution</a:t>
            </a:r>
            <a:endParaRPr lang="en-US" sz="1050" dirty="0"/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234CED02-4F95-4840-ABB0-7A9C10DC77A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28048" y="1620785"/>
            <a:ext cx="2359152" cy="3886200"/>
          </a:xfrm>
          <a:prstGeom prst="rect">
            <a:avLst/>
          </a:prstGeom>
        </p:spPr>
        <p:txBody>
          <a:bodyPr lIns="0"/>
          <a:lstStyle>
            <a:lvl1pPr marL="166688" indent="-111125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kumimoji="1" lang="en-GB" sz="1050" b="0" i="0" u="none" strike="noStrike" kern="1200" cap="none" spc="0" normalizeH="0" baseline="0" noProof="0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</a:defRPr>
            </a:lvl1pPr>
            <a:lvl2pPr marL="609556" indent="0">
              <a:buNone/>
              <a:defRPr sz="1050"/>
            </a:lvl2pPr>
            <a:lvl3pPr marL="1219109" indent="0">
              <a:buNone/>
              <a:defRPr sz="1050"/>
            </a:lvl3pPr>
            <a:lvl4pPr marL="1828662" indent="0">
              <a:buNone/>
              <a:defRPr sz="1050"/>
            </a:lvl4pPr>
            <a:lvl5pPr marL="2438216" indent="0">
              <a:buNone/>
              <a:defRPr sz="1050"/>
            </a:lvl5pPr>
          </a:lstStyle>
          <a:p>
            <a:pPr marL="227013" lvl="0" indent="-171450" fontAlgn="base">
              <a:spcBef>
                <a:spcPct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444444"/>
                </a:solidFill>
                <a:ea typeface="Museo Sans For Dell" pitchFamily="2" charset="0"/>
              </a:rPr>
              <a:t>Outcomes</a:t>
            </a:r>
            <a:endParaRPr kumimoji="1" lang="en-US" sz="1050" dirty="0">
              <a:solidFill>
                <a:srgbClr val="444444"/>
              </a:solidFill>
              <a:ea typeface="Museo Sans For De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429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7488">
          <p15:clr>
            <a:srgbClr val="FBAE40"/>
          </p15:clr>
        </p15:guide>
        <p15:guide id="3" pos="192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Whit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33CCCD6-2B32-724F-8E6B-82620F2B107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26850" y="2714625"/>
            <a:ext cx="4125600" cy="141340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9257D-02E0-47E5-8066-3653BB63A0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4288475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Human Blue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1213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go - Black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113690"/>
            <a:ext cx="2080171" cy="3744310"/>
          </a:xfrm>
          <a:prstGeom prst="rect">
            <a:avLst/>
          </a:prstGeom>
        </p:spPr>
      </p:pic>
      <p:pic>
        <p:nvPicPr>
          <p:cNvPr id="5" name="図 12">
            <a:extLst>
              <a:ext uri="{FF2B5EF4-FFF2-40B4-BE49-F238E27FC236}">
                <a16:creationId xmlns:a16="http://schemas.microsoft.com/office/drawing/2014/main" id="{97CA28FC-98C8-42DD-9BDF-1E0E15F6619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32500" y="2720338"/>
            <a:ext cx="4127000" cy="1417323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5AFFD2E5-33AC-4F4C-BEC4-3B2D01B687B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7772400" y="6556248"/>
            <a:ext cx="4114800" cy="123111"/>
          </a:xfrm>
          <a:prstGeom prst="rect">
            <a:avLst/>
          </a:prstGeom>
        </p:spPr>
        <p:txBody>
          <a:bodyPr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222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D32AD7-4EC4-4336-8E66-DAF3CD63E129}"/>
              </a:ext>
            </a:extLst>
          </p:cNvPr>
          <p:cNvCxnSpPr>
            <a:cxnSpLocks/>
          </p:cNvCxnSpPr>
          <p:nvPr userDrawn="1"/>
        </p:nvCxnSpPr>
        <p:spPr>
          <a:xfrm>
            <a:off x="6094413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3F0FF2-9D07-4173-8901-D515EA8C8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1447800"/>
            <a:ext cx="5410200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085B24-6983-47FE-AA4D-FD610A3D3BE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21426" y="1447800"/>
            <a:ext cx="5413362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Title 3">
            <a:extLst>
              <a:ext uri="{FF2B5EF4-FFF2-40B4-BE49-F238E27FC236}">
                <a16:creationId xmlns:a16="http://schemas.microsoft.com/office/drawing/2014/main" id="{5135ECDE-9650-420F-B887-80D8299F5C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9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8" name="Footer Placeholder 1">
            <a:extLst>
              <a:ext uri="{FF2B5EF4-FFF2-40B4-BE49-F238E27FC236}">
                <a16:creationId xmlns:a16="http://schemas.microsoft.com/office/drawing/2014/main" id="{C28CFF88-D122-4C72-90AF-98AEC7B19CF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9" name="Slide Number Placeholder 2">
            <a:extLst>
              <a:ext uri="{FF2B5EF4-FFF2-40B4-BE49-F238E27FC236}">
                <a16:creationId xmlns:a16="http://schemas.microsoft.com/office/drawing/2014/main" id="{A4634491-90BC-4AE1-BB5A-332230E4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286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コンテンツ プレースホルダー 2"/>
          <p:cNvSpPr>
            <a:spLocks noGrp="1"/>
          </p:cNvSpPr>
          <p:nvPr>
            <p:ph idx="1" hasCustomPrompt="1"/>
          </p:nvPr>
        </p:nvSpPr>
        <p:spPr>
          <a:xfrm>
            <a:off x="1524000" y="673768"/>
            <a:ext cx="9144000" cy="5498432"/>
          </a:xfrm>
          <a:prstGeom prst="rect">
            <a:avLst/>
          </a:prstGeom>
          <a:ln w="38100">
            <a:solidFill>
              <a:schemeClr val="bg1"/>
            </a:solidFill>
            <a:prstDash val="sysDot"/>
          </a:ln>
        </p:spPr>
        <p:txBody>
          <a:bodyPr lIns="90000" anchor="ctr" anchorCtr="1"/>
          <a:lstStyle>
            <a:lvl1pPr marL="0" marR="0" indent="0" algn="l" defTabSz="534552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000" b="0" i="0" spc="88" baseline="0">
                <a:solidFill>
                  <a:schemeClr val="bg1"/>
                </a:solidFill>
                <a:latin typeface="+mn-lt"/>
                <a:ea typeface="HGPGothicE" charset="-128"/>
                <a:cs typeface="HGPGothicE" charset="-128"/>
              </a:defRPr>
            </a:lvl1pPr>
            <a:lvl2pPr marL="534552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2pPr>
            <a:lvl3pPr marL="1069105" indent="0" fontAlgn="ctr">
              <a:spcBef>
                <a:spcPts val="0"/>
              </a:spcBef>
              <a:buFontTx/>
              <a:buNone/>
              <a:defRPr sz="1754" b="0" i="0" spc="88">
                <a:solidFill>
                  <a:schemeClr val="tx1"/>
                </a:solidFill>
                <a:latin typeface="HGPGothicE" charset="-128"/>
                <a:ea typeface="HGPGothicE" charset="-128"/>
                <a:cs typeface="HGPGothicE" charset="-128"/>
              </a:defRPr>
            </a:lvl3pPr>
            <a:lvl4pPr marL="1603659" indent="0">
              <a:buFontTx/>
              <a:buNone/>
              <a:defRPr>
                <a:solidFill>
                  <a:schemeClr val="tx2"/>
                </a:solidFill>
              </a:defRPr>
            </a:lvl4pPr>
            <a:lvl5pPr marL="2138212" indent="0">
              <a:buFontTx/>
              <a:buNone/>
              <a:defRPr>
                <a:solidFill>
                  <a:schemeClr val="tx2"/>
                </a:solidFill>
              </a:defRPr>
            </a:lvl5pPr>
          </a:lstStyle>
          <a:p>
            <a:pPr algn="ctr"/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［</a:t>
            </a:r>
            <a:r>
              <a:rPr lang="en-US" altLang="ja-JP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Photo/Movie</a:t>
            </a:r>
            <a:r>
              <a:rPr lang="ja-JP" altLang="en-US" sz="2000" spc="200" dirty="0">
                <a:solidFill>
                  <a:srgbClr val="FFFFFF"/>
                </a:solidFill>
                <a:latin typeface="Arial" panose="020B0604020202020204" pitchFamily="34" charset="0"/>
                <a:ea typeface="HGPGothicE" charset="-128"/>
                <a:cs typeface="Arial" panose="020B0604020202020204" pitchFamily="34" charset="0"/>
              </a:rPr>
              <a:t>］</a:t>
            </a:r>
          </a:p>
        </p:txBody>
      </p:sp>
      <p:sp>
        <p:nvSpPr>
          <p:cNvPr id="6" name="Footer Placeholder 1">
            <a:extLst>
              <a:ext uri="{FF2B5EF4-FFF2-40B4-BE49-F238E27FC236}">
                <a16:creationId xmlns:a16="http://schemas.microsoft.com/office/drawing/2014/main" id="{51EDD12F-E7E9-46F4-A0A2-8EA6B7B479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7" name="Slide Number Placeholder 2">
            <a:extLst>
              <a:ext uri="{FF2B5EF4-FFF2-40B4-BE49-F238E27FC236}">
                <a16:creationId xmlns:a16="http://schemas.microsoft.com/office/drawing/2014/main" id="{13781934-54E2-4A85-90B7-6C4D9224A1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A3315B48-646C-4569-A5B1-3E1F043F25F0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8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pos="7488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E70DC4F-2996-4CBA-9314-DA8DDC61726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0"/>
            </a:lvl1pPr>
          </a:lstStyle>
          <a:p>
            <a:r>
              <a:rPr lang="en-US" dirty="0"/>
              <a:t>Select Image </a:t>
            </a:r>
            <a:br>
              <a:rPr lang="en-US" dirty="0"/>
            </a:br>
            <a:r>
              <a:rPr lang="en-US" dirty="0"/>
              <a:t>(1280x720px @ 96dpi)</a:t>
            </a:r>
          </a:p>
        </p:txBody>
      </p:sp>
    </p:spTree>
    <p:extLst>
      <p:ext uri="{BB962C8B-B14F-4D97-AF65-F5344CB8AC3E}">
        <p14:creationId xmlns:p14="http://schemas.microsoft.com/office/powerpoint/2010/main" val="161037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AC4E7-4E1D-4EEA-B383-BA8B1F15F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3D318D-5BC0-4FD7-84F6-570AAD7A014D}"/>
              </a:ext>
            </a:extLst>
          </p:cNvPr>
          <p:cNvCxnSpPr>
            <a:cxnSpLocks/>
          </p:cNvCxnSpPr>
          <p:nvPr userDrawn="1"/>
        </p:nvCxnSpPr>
        <p:spPr>
          <a:xfrm>
            <a:off x="4184986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893623-AAB5-4C02-BC15-F45AA3A235AA}"/>
              </a:ext>
            </a:extLst>
          </p:cNvPr>
          <p:cNvCxnSpPr>
            <a:cxnSpLocks/>
          </p:cNvCxnSpPr>
          <p:nvPr userDrawn="1"/>
        </p:nvCxnSpPr>
        <p:spPr>
          <a:xfrm>
            <a:off x="8007007" y="1447800"/>
            <a:ext cx="0" cy="495300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3">
            <a:extLst>
              <a:ext uri="{FF2B5EF4-FFF2-40B4-BE49-F238E27FC236}">
                <a16:creationId xmlns:a16="http://schemas.microsoft.com/office/drawing/2014/main" id="{767CBE20-A9B1-4A35-83D8-A73BEBC38B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393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53B5A437-9046-4D9A-B9A8-6545E19F54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5" name="Slide Number Placeholder 2">
            <a:extLst>
              <a:ext uri="{FF2B5EF4-FFF2-40B4-BE49-F238E27FC236}">
                <a16:creationId xmlns:a16="http://schemas.microsoft.com/office/drawing/2014/main" id="{B101C1CC-2FB9-44F0-AA12-C9ED7656440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D0EF105-BA09-4670-B8E9-4C9C082BE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9220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C807397-FCCB-47FB-AD0D-F4EF80200F3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101242" y="1447800"/>
            <a:ext cx="3633553" cy="4953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8650" indent="-185738" algn="l" defTabSz="671513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17145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573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85900" indent="-228600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827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12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488" userDrawn="1">
          <p15:clr>
            <a:srgbClr val="FBAE40"/>
          </p15:clr>
        </p15:guide>
        <p15:guide id="4" pos="19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Horiz Column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D1B004D-3DA5-4FB1-86C3-AEE8370F2FDB}"/>
              </a:ext>
            </a:extLst>
          </p:cNvPr>
          <p:cNvCxnSpPr>
            <a:cxnSpLocks/>
          </p:cNvCxnSpPr>
          <p:nvPr userDrawn="1"/>
        </p:nvCxnSpPr>
        <p:spPr>
          <a:xfrm>
            <a:off x="446181" y="2955131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2C906EE-1306-469E-9B3A-03111095D817}"/>
              </a:ext>
            </a:extLst>
          </p:cNvPr>
          <p:cNvCxnSpPr>
            <a:cxnSpLocks/>
          </p:cNvCxnSpPr>
          <p:nvPr userDrawn="1"/>
        </p:nvCxnSpPr>
        <p:spPr>
          <a:xfrm>
            <a:off x="446181" y="4591845"/>
            <a:ext cx="11282172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54000">
                  <a:schemeClr val="accent2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0" scaled="0"/>
            </a:gradFill>
            <a:prstDash val="dash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B054C7E-EC6C-4C07-AE9B-BE8CF58273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marL="225425" indent="-225425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E00503B-625A-40D6-A09F-268AABD4BA0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69743" y="3084514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2085E28-D41A-4AB4-A103-F6E2760E09C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57200" y="4721227"/>
            <a:ext cx="11277600" cy="1377948"/>
          </a:xfrm>
          <a:prstGeom prst="rect">
            <a:avLst/>
          </a:prstGeom>
        </p:spPr>
        <p:txBody>
          <a:bodyPr lIns="0" rIns="0" anchor="ctr"/>
          <a:lstStyle>
            <a:lvl1pPr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90000"/>
              </a:lnSpc>
              <a:buClr>
                <a:schemeClr val="bg2"/>
              </a:buClr>
              <a:buSzPct val="100000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DD620418-EEB2-4760-B008-A8F072EDD2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10" name="Footer Placeholder 1">
            <a:extLst>
              <a:ext uri="{FF2B5EF4-FFF2-40B4-BE49-F238E27FC236}">
                <a16:creationId xmlns:a16="http://schemas.microsoft.com/office/drawing/2014/main" id="{39B2C728-A5A1-4484-A619-4E9E480843E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1" name="Slide Number Placeholder 2">
            <a:extLst>
              <a:ext uri="{FF2B5EF4-FFF2-40B4-BE49-F238E27FC236}">
                <a16:creationId xmlns:a16="http://schemas.microsoft.com/office/drawing/2014/main" id="{EB014FE1-F0E6-4EE1-923A-906D66CBAB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  <p15:guide id="4" orient="horz" pos="912" userDrawn="1">
          <p15:clr>
            <a:srgbClr val="FBAE40"/>
          </p15:clr>
        </p15:guide>
        <p15:guide id="5" orient="horz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/Subtitle and Contents - BH-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3BFEB-E3E2-40B7-A253-8DF9A4ADA8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1347732"/>
            <a:ext cx="11582400" cy="404868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spcBef>
                <a:spcPts val="0"/>
              </a:spcBef>
              <a:buNone/>
              <a:defRPr sz="2000"/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162BD97-CE5D-4353-8684-0E76CAC1F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828800"/>
            <a:ext cx="11582400" cy="4572000"/>
          </a:xfrm>
          <a:prstGeom prst="rect">
            <a:avLst/>
          </a:prstGeom>
        </p:spPr>
        <p:txBody>
          <a:bodyPr lIns="0" rIns="0"/>
          <a:lstStyle>
            <a:lvl1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0099" indent="-300543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059363" indent="-230701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»"/>
              <a:defRPr kumimoji="1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66800" indent="-228584" algn="l" defTabSz="914400" rtl="0" eaLnBrk="1" latinLnBrk="0" hangingPunct="1">
              <a:lnSpc>
                <a:spcPct val="100000"/>
              </a:lnSpc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defRPr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Title 3">
            <a:extLst>
              <a:ext uri="{FF2B5EF4-FFF2-40B4-BE49-F238E27FC236}">
                <a16:creationId xmlns:a16="http://schemas.microsoft.com/office/drawing/2014/main" id="{76293CAC-E1C7-430F-9B47-1D1372474C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0" y="640080"/>
            <a:ext cx="11582400" cy="552204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defRPr lang="en-US" dirty="0"/>
            </a:lvl1pPr>
          </a:lstStyle>
          <a:p>
            <a:r>
              <a:rPr lang="en-US" dirty="0"/>
              <a:t>[Title]</a:t>
            </a:r>
          </a:p>
        </p:txBody>
      </p:sp>
      <p:sp>
        <p:nvSpPr>
          <p:cNvPr id="7" name="Footer Placeholder 1">
            <a:extLst>
              <a:ext uri="{FF2B5EF4-FFF2-40B4-BE49-F238E27FC236}">
                <a16:creationId xmlns:a16="http://schemas.microsoft.com/office/drawing/2014/main" id="{9DBFC91C-8CCE-4BFA-A2DB-040D53241C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28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2BDF944-3173-46A4-AE85-8B2DF233C2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accent2"/>
                </a:solidFill>
              </a:defRPr>
            </a:lvl1pPr>
          </a:lstStyle>
          <a:p>
            <a:pPr algn="ctr"/>
            <a:fld id="{92EA2340-BE12-4138-BE15-7C339B03EB4B}" type="slidenum">
              <a:rPr lang="en-US" smtClean="0"/>
              <a:pPr algn="ctr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821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7488" userDrawn="1">
          <p15:clr>
            <a:srgbClr val="FBAE40"/>
          </p15:clr>
        </p15:guide>
        <p15:guide id="3" pos="1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8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image" Target="../media/image1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581651"/>
            <a:ext cx="709083" cy="1276350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D743AACC-E6A3-4545-99FC-8515D810C3F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1" r:id="rId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4DEE24DF-B91C-4576-BFF5-B02A5E2134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065F47C-01F7-42CF-BA47-6ACD89130B1B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848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74" r:id="rId11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4032" userDrawn="1">
          <p15:clr>
            <a:srgbClr val="F26B43"/>
          </p15:clr>
        </p15:guide>
        <p15:guide id="3" orient="horz" pos="288" userDrawn="1">
          <p15:clr>
            <a:srgbClr val="F26B43"/>
          </p15:clr>
        </p15:guide>
        <p15:guide id="4" pos="7488" userDrawn="1">
          <p15:clr>
            <a:srgbClr val="F26B43"/>
          </p15:clr>
        </p15:guide>
        <p15:guide id="5" pos="192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118DC6EA-A69D-4D67-A8FB-5DEACE8BC13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060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0"/>
            <a:ext cx="762000" cy="1371601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670C703-6CA0-47CC-9863-75BA63A4336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87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  <p:sldLayoutId id="2147483876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6400800"/>
            <a:ext cx="12192000" cy="458124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pic>
        <p:nvPicPr>
          <p:cNvPr id="20" name="図 19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86402"/>
            <a:ext cx="761999" cy="1371599"/>
          </a:xfrm>
          <a:prstGeom prst="rect">
            <a:avLst/>
          </a:prstGeom>
        </p:spPr>
      </p:pic>
      <p:sp>
        <p:nvSpPr>
          <p:cNvPr id="16" name="Footer Placeholder 1">
            <a:extLst>
              <a:ext uri="{FF2B5EF4-FFF2-40B4-BE49-F238E27FC236}">
                <a16:creationId xmlns:a16="http://schemas.microsoft.com/office/drawing/2014/main" id="{F1B08FBC-0754-4A22-9FF6-E1EB2B13A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9600" y="6556248"/>
            <a:ext cx="2194560" cy="182880"/>
          </a:xfrm>
          <a:prstGeom prst="rect">
            <a:avLst/>
          </a:prstGeom>
        </p:spPr>
        <p:txBody>
          <a:bodyPr anchor="ctr"/>
          <a:lstStyle>
            <a:lvl1pPr>
              <a:defRPr sz="800">
                <a:solidFill>
                  <a:schemeClr val="bg1"/>
                </a:solidFill>
              </a:defRPr>
            </a:lvl1pPr>
          </a:lstStyle>
          <a:p>
            <a:pPr defTabSz="609555"/>
            <a:r>
              <a:rPr lang="en-US" dirty="0"/>
              <a:t>© 2022 NTT DATA, Inc. All rights reserved.</a:t>
            </a:r>
          </a:p>
        </p:txBody>
      </p:sp>
      <p:sp>
        <p:nvSpPr>
          <p:cNvPr id="17" name="Slide Number Placeholder 2">
            <a:extLst>
              <a:ext uri="{FF2B5EF4-FFF2-40B4-BE49-F238E27FC236}">
                <a16:creationId xmlns:a16="http://schemas.microsoft.com/office/drawing/2014/main" id="{5F5690AF-F9D3-41D0-AF84-4591497DC2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986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bg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 5">
            <a:extLst>
              <a:ext uri="{FF2B5EF4-FFF2-40B4-BE49-F238E27FC236}">
                <a16:creationId xmlns:a16="http://schemas.microsoft.com/office/drawing/2014/main" id="{81747B91-575E-43FE-838A-7834E85DAF5C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6554313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846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875" r:id="rId12"/>
  </p:sldLayoutIdLst>
  <p:hf hdr="0" dt="0"/>
  <p:txStyles>
    <p:titleStyle>
      <a:lvl1pPr algn="l" defTabSz="609555" rtl="0" eaLnBrk="1" fontAlgn="base" hangingPunct="1">
        <a:spcBef>
          <a:spcPct val="0"/>
        </a:spcBef>
        <a:spcAft>
          <a:spcPct val="0"/>
        </a:spcAft>
        <a:defRPr kumimoji="1" sz="2400" b="0" i="0" kern="1200" spc="200" baseline="0">
          <a:solidFill>
            <a:srgbClr val="404040"/>
          </a:solidFill>
          <a:latin typeface="HGPGothicE" charset="-128"/>
          <a:ea typeface="HGPGothicE" charset="-128"/>
          <a:cs typeface="HGPGothicE" charset="-128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7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A0E8E794-BE56-4FEE-B70C-A1443CE9BB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7A2302-E131-483F-9D96-B80667361E8A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12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877" r:id="rId10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" userDrawn="1">
          <p15:clr>
            <a:srgbClr val="F26B43"/>
          </p15:clr>
        </p15:guide>
        <p15:guide id="2" orient="horz" pos="4032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>
            <a:extLst>
              <a:ext uri="{FF2B5EF4-FFF2-40B4-BE49-F238E27FC236}">
                <a16:creationId xmlns:a16="http://schemas.microsoft.com/office/drawing/2014/main" id="{41D58A3C-E02C-4C9E-81B4-EF78C42B93DA}"/>
              </a:ext>
            </a:extLst>
          </p:cNvPr>
          <p:cNvSpPr/>
          <p:nvPr userDrawn="1"/>
        </p:nvSpPr>
        <p:spPr>
          <a:xfrm>
            <a:off x="0" y="0"/>
            <a:ext cx="12192000" cy="4572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 b="0" i="0" dirty="0">
              <a:solidFill>
                <a:schemeClr val="tx1"/>
              </a:solidFill>
              <a:latin typeface="HGPGothicE" charset="-128"/>
              <a:ea typeface="HGPGothicE" charset="-128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B2F0E52C-F694-4FD9-8441-2BDF61A42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tx1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8D2FB1D3-F8C4-4CE8-9D91-71CE28020DC7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10853738" y="152956"/>
            <a:ext cx="1021556" cy="151287"/>
          </a:xfrm>
          <a:custGeom>
            <a:avLst/>
            <a:gdLst>
              <a:gd name="T0" fmla="*/ 375 w 1361"/>
              <a:gd name="T1" fmla="*/ 43 h 199"/>
              <a:gd name="T2" fmla="*/ 313 w 1361"/>
              <a:gd name="T3" fmla="*/ 196 h 199"/>
              <a:gd name="T4" fmla="*/ 269 w 1361"/>
              <a:gd name="T5" fmla="*/ 43 h 199"/>
              <a:gd name="T6" fmla="*/ 207 w 1361"/>
              <a:gd name="T7" fmla="*/ 2 h 199"/>
              <a:gd name="T8" fmla="*/ 995 w 1361"/>
              <a:gd name="T9" fmla="*/ 69 h 199"/>
              <a:gd name="T10" fmla="*/ 864 w 1361"/>
              <a:gd name="T11" fmla="*/ 196 h 199"/>
              <a:gd name="T12" fmla="*/ 811 w 1361"/>
              <a:gd name="T13" fmla="*/ 132 h 199"/>
              <a:gd name="T14" fmla="*/ 951 w 1361"/>
              <a:gd name="T15" fmla="*/ 76 h 199"/>
              <a:gd name="T16" fmla="*/ 929 w 1361"/>
              <a:gd name="T17" fmla="*/ 44 h 199"/>
              <a:gd name="T18" fmla="*/ 821 w 1361"/>
              <a:gd name="T19" fmla="*/ 2 h 199"/>
              <a:gd name="T20" fmla="*/ 995 w 1361"/>
              <a:gd name="T21" fmla="*/ 69 h 199"/>
              <a:gd name="T22" fmla="*/ 951 w 1361"/>
              <a:gd name="T23" fmla="*/ 115 h 199"/>
              <a:gd name="T24" fmla="*/ 854 w 1361"/>
              <a:gd name="T25" fmla="*/ 135 h 199"/>
              <a:gd name="T26" fmla="*/ 951 w 1361"/>
              <a:gd name="T27" fmla="*/ 155 h 199"/>
              <a:gd name="T28" fmla="*/ 1361 w 1361"/>
              <a:gd name="T29" fmla="*/ 196 h 199"/>
              <a:gd name="T30" fmla="*/ 1177 w 1361"/>
              <a:gd name="T31" fmla="*/ 141 h 199"/>
              <a:gd name="T32" fmla="*/ 1228 w 1361"/>
              <a:gd name="T33" fmla="*/ 76 h 199"/>
              <a:gd name="T34" fmla="*/ 1317 w 1361"/>
              <a:gd name="T35" fmla="*/ 69 h 199"/>
              <a:gd name="T36" fmla="*/ 1187 w 1361"/>
              <a:gd name="T37" fmla="*/ 44 h 199"/>
              <a:gd name="T38" fmla="*/ 1298 w 1361"/>
              <a:gd name="T39" fmla="*/ 2 h 199"/>
              <a:gd name="T40" fmla="*/ 1317 w 1361"/>
              <a:gd name="T41" fmla="*/ 155 h 199"/>
              <a:gd name="T42" fmla="*/ 1234 w 1361"/>
              <a:gd name="T43" fmla="*/ 115 h 199"/>
              <a:gd name="T44" fmla="*/ 1234 w 1361"/>
              <a:gd name="T45" fmla="*/ 155 h 199"/>
              <a:gd name="T46" fmla="*/ 389 w 1361"/>
              <a:gd name="T47" fmla="*/ 2 h 199"/>
              <a:gd name="T48" fmla="*/ 452 w 1361"/>
              <a:gd name="T49" fmla="*/ 43 h 199"/>
              <a:gd name="T50" fmla="*/ 496 w 1361"/>
              <a:gd name="T51" fmla="*/ 196 h 199"/>
              <a:gd name="T52" fmla="*/ 558 w 1361"/>
              <a:gd name="T53" fmla="*/ 43 h 199"/>
              <a:gd name="T54" fmla="*/ 389 w 1361"/>
              <a:gd name="T55" fmla="*/ 2 h 199"/>
              <a:gd name="T56" fmla="*/ 1004 w 1361"/>
              <a:gd name="T57" fmla="*/ 43 h 199"/>
              <a:gd name="T58" fmla="*/ 1066 w 1361"/>
              <a:gd name="T59" fmla="*/ 196 h 199"/>
              <a:gd name="T60" fmla="*/ 1110 w 1361"/>
              <a:gd name="T61" fmla="*/ 43 h 199"/>
              <a:gd name="T62" fmla="*/ 1173 w 1361"/>
              <a:gd name="T63" fmla="*/ 2 h 199"/>
              <a:gd name="T64" fmla="*/ 732 w 1361"/>
              <a:gd name="T65" fmla="*/ 196 h 199"/>
              <a:gd name="T66" fmla="*/ 612 w 1361"/>
              <a:gd name="T67" fmla="*/ 2 h 199"/>
              <a:gd name="T68" fmla="*/ 794 w 1361"/>
              <a:gd name="T69" fmla="*/ 70 h 199"/>
              <a:gd name="T70" fmla="*/ 732 w 1361"/>
              <a:gd name="T71" fmla="*/ 196 h 199"/>
              <a:gd name="T72" fmla="*/ 727 w 1361"/>
              <a:gd name="T73" fmla="*/ 44 h 199"/>
              <a:gd name="T74" fmla="*/ 656 w 1361"/>
              <a:gd name="T75" fmla="*/ 155 h 199"/>
              <a:gd name="T76" fmla="*/ 749 w 1361"/>
              <a:gd name="T77" fmla="*/ 129 h 199"/>
              <a:gd name="T78" fmla="*/ 145 w 1361"/>
              <a:gd name="T79" fmla="*/ 150 h 199"/>
              <a:gd name="T80" fmla="*/ 40 w 1361"/>
              <a:gd name="T81" fmla="*/ 0 h 199"/>
              <a:gd name="T82" fmla="*/ 0 w 1361"/>
              <a:gd name="T83" fmla="*/ 197 h 199"/>
              <a:gd name="T84" fmla="*/ 44 w 1361"/>
              <a:gd name="T85" fmla="*/ 76 h 199"/>
              <a:gd name="T86" fmla="*/ 44 w 1361"/>
              <a:gd name="T87" fmla="*/ 47 h 199"/>
              <a:gd name="T88" fmla="*/ 115 w 1361"/>
              <a:gd name="T89" fmla="*/ 177 h 199"/>
              <a:gd name="T90" fmla="*/ 192 w 1361"/>
              <a:gd name="T91" fmla="*/ 147 h 199"/>
              <a:gd name="T92" fmla="*/ 148 w 1361"/>
              <a:gd name="T93" fmla="*/ 2 h 199"/>
              <a:gd name="T94" fmla="*/ 149 w 1361"/>
              <a:gd name="T95" fmla="*/ 148 h 199"/>
              <a:gd name="T96" fmla="*/ 145 w 1361"/>
              <a:gd name="T97" fmla="*/ 150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361" h="199">
                <a:moveTo>
                  <a:pt x="375" y="2"/>
                </a:moveTo>
                <a:cubicBezTo>
                  <a:pt x="375" y="43"/>
                  <a:pt x="375" y="43"/>
                  <a:pt x="375" y="43"/>
                </a:cubicBezTo>
                <a:cubicBezTo>
                  <a:pt x="375" y="43"/>
                  <a:pt x="318" y="43"/>
                  <a:pt x="313" y="43"/>
                </a:cubicBezTo>
                <a:cubicBezTo>
                  <a:pt x="313" y="48"/>
                  <a:pt x="313" y="196"/>
                  <a:pt x="313" y="196"/>
                </a:cubicBezTo>
                <a:cubicBezTo>
                  <a:pt x="269" y="196"/>
                  <a:pt x="269" y="196"/>
                  <a:pt x="269" y="196"/>
                </a:cubicBezTo>
                <a:cubicBezTo>
                  <a:pt x="269" y="196"/>
                  <a:pt x="269" y="48"/>
                  <a:pt x="269" y="43"/>
                </a:cubicBezTo>
                <a:cubicBezTo>
                  <a:pt x="265" y="43"/>
                  <a:pt x="207" y="43"/>
                  <a:pt x="207" y="43"/>
                </a:cubicBezTo>
                <a:cubicBezTo>
                  <a:pt x="207" y="2"/>
                  <a:pt x="207" y="2"/>
                  <a:pt x="207" y="2"/>
                </a:cubicBezTo>
                <a:lnTo>
                  <a:pt x="375" y="2"/>
                </a:lnTo>
                <a:close/>
                <a:moveTo>
                  <a:pt x="995" y="69"/>
                </a:moveTo>
                <a:cubicBezTo>
                  <a:pt x="995" y="196"/>
                  <a:pt x="995" y="196"/>
                  <a:pt x="995" y="196"/>
                </a:cubicBezTo>
                <a:cubicBezTo>
                  <a:pt x="864" y="196"/>
                  <a:pt x="864" y="196"/>
                  <a:pt x="864" y="196"/>
                </a:cubicBezTo>
                <a:cubicBezTo>
                  <a:pt x="828" y="196"/>
                  <a:pt x="811" y="181"/>
                  <a:pt x="811" y="141"/>
                </a:cubicBezTo>
                <a:cubicBezTo>
                  <a:pt x="811" y="132"/>
                  <a:pt x="811" y="132"/>
                  <a:pt x="811" y="132"/>
                </a:cubicBezTo>
                <a:cubicBezTo>
                  <a:pt x="811" y="93"/>
                  <a:pt x="828" y="76"/>
                  <a:pt x="862" y="76"/>
                </a:cubicBezTo>
                <a:cubicBezTo>
                  <a:pt x="862" y="76"/>
                  <a:pt x="947" y="76"/>
                  <a:pt x="951" y="76"/>
                </a:cubicBezTo>
                <a:cubicBezTo>
                  <a:pt x="951" y="75"/>
                  <a:pt x="951" y="69"/>
                  <a:pt x="951" y="69"/>
                </a:cubicBezTo>
                <a:cubicBezTo>
                  <a:pt x="951" y="51"/>
                  <a:pt x="945" y="44"/>
                  <a:pt x="929" y="44"/>
                </a:cubicBezTo>
                <a:cubicBezTo>
                  <a:pt x="821" y="44"/>
                  <a:pt x="821" y="44"/>
                  <a:pt x="821" y="44"/>
                </a:cubicBezTo>
                <a:cubicBezTo>
                  <a:pt x="821" y="2"/>
                  <a:pt x="821" y="2"/>
                  <a:pt x="821" y="2"/>
                </a:cubicBezTo>
                <a:cubicBezTo>
                  <a:pt x="932" y="2"/>
                  <a:pt x="932" y="2"/>
                  <a:pt x="932" y="2"/>
                </a:cubicBezTo>
                <a:cubicBezTo>
                  <a:pt x="979" y="2"/>
                  <a:pt x="995" y="20"/>
                  <a:pt x="995" y="69"/>
                </a:cubicBezTo>
                <a:close/>
                <a:moveTo>
                  <a:pt x="951" y="155"/>
                </a:moveTo>
                <a:cubicBezTo>
                  <a:pt x="951" y="115"/>
                  <a:pt x="951" y="115"/>
                  <a:pt x="951" y="115"/>
                </a:cubicBezTo>
                <a:cubicBezTo>
                  <a:pt x="947" y="115"/>
                  <a:pt x="868" y="115"/>
                  <a:pt x="868" y="115"/>
                </a:cubicBezTo>
                <a:cubicBezTo>
                  <a:pt x="862" y="115"/>
                  <a:pt x="854" y="118"/>
                  <a:pt x="854" y="135"/>
                </a:cubicBezTo>
                <a:cubicBezTo>
                  <a:pt x="854" y="152"/>
                  <a:pt x="862" y="155"/>
                  <a:pt x="868" y="155"/>
                </a:cubicBezTo>
                <a:cubicBezTo>
                  <a:pt x="868" y="155"/>
                  <a:pt x="947" y="155"/>
                  <a:pt x="951" y="155"/>
                </a:cubicBezTo>
                <a:close/>
                <a:moveTo>
                  <a:pt x="1361" y="69"/>
                </a:moveTo>
                <a:cubicBezTo>
                  <a:pt x="1361" y="196"/>
                  <a:pt x="1361" y="196"/>
                  <a:pt x="1361" y="196"/>
                </a:cubicBezTo>
                <a:cubicBezTo>
                  <a:pt x="1230" y="196"/>
                  <a:pt x="1230" y="196"/>
                  <a:pt x="1230" y="196"/>
                </a:cubicBezTo>
                <a:cubicBezTo>
                  <a:pt x="1194" y="196"/>
                  <a:pt x="1177" y="181"/>
                  <a:pt x="1177" y="141"/>
                </a:cubicBezTo>
                <a:cubicBezTo>
                  <a:pt x="1177" y="132"/>
                  <a:pt x="1177" y="132"/>
                  <a:pt x="1177" y="132"/>
                </a:cubicBezTo>
                <a:cubicBezTo>
                  <a:pt x="1177" y="93"/>
                  <a:pt x="1194" y="76"/>
                  <a:pt x="1228" y="76"/>
                </a:cubicBezTo>
                <a:cubicBezTo>
                  <a:pt x="1228" y="76"/>
                  <a:pt x="1313" y="76"/>
                  <a:pt x="1317" y="76"/>
                </a:cubicBezTo>
                <a:cubicBezTo>
                  <a:pt x="1317" y="75"/>
                  <a:pt x="1317" y="69"/>
                  <a:pt x="1317" y="69"/>
                </a:cubicBezTo>
                <a:cubicBezTo>
                  <a:pt x="1317" y="51"/>
                  <a:pt x="1311" y="44"/>
                  <a:pt x="1295" y="44"/>
                </a:cubicBezTo>
                <a:cubicBezTo>
                  <a:pt x="1187" y="44"/>
                  <a:pt x="1187" y="44"/>
                  <a:pt x="1187" y="44"/>
                </a:cubicBezTo>
                <a:cubicBezTo>
                  <a:pt x="1187" y="2"/>
                  <a:pt x="1187" y="2"/>
                  <a:pt x="1187" y="2"/>
                </a:cubicBezTo>
                <a:cubicBezTo>
                  <a:pt x="1298" y="2"/>
                  <a:pt x="1298" y="2"/>
                  <a:pt x="1298" y="2"/>
                </a:cubicBezTo>
                <a:cubicBezTo>
                  <a:pt x="1345" y="2"/>
                  <a:pt x="1361" y="20"/>
                  <a:pt x="1361" y="69"/>
                </a:cubicBezTo>
                <a:close/>
                <a:moveTo>
                  <a:pt x="1317" y="155"/>
                </a:moveTo>
                <a:cubicBezTo>
                  <a:pt x="1317" y="115"/>
                  <a:pt x="1317" y="115"/>
                  <a:pt x="1317" y="115"/>
                </a:cubicBezTo>
                <a:cubicBezTo>
                  <a:pt x="1313" y="115"/>
                  <a:pt x="1234" y="115"/>
                  <a:pt x="1234" y="115"/>
                </a:cubicBezTo>
                <a:cubicBezTo>
                  <a:pt x="1228" y="115"/>
                  <a:pt x="1220" y="118"/>
                  <a:pt x="1220" y="135"/>
                </a:cubicBezTo>
                <a:cubicBezTo>
                  <a:pt x="1220" y="152"/>
                  <a:pt x="1228" y="155"/>
                  <a:pt x="1234" y="155"/>
                </a:cubicBezTo>
                <a:cubicBezTo>
                  <a:pt x="1234" y="155"/>
                  <a:pt x="1313" y="155"/>
                  <a:pt x="1317" y="155"/>
                </a:cubicBezTo>
                <a:close/>
                <a:moveTo>
                  <a:pt x="389" y="2"/>
                </a:moveTo>
                <a:cubicBezTo>
                  <a:pt x="389" y="43"/>
                  <a:pt x="389" y="43"/>
                  <a:pt x="389" y="43"/>
                </a:cubicBezTo>
                <a:cubicBezTo>
                  <a:pt x="389" y="43"/>
                  <a:pt x="447" y="43"/>
                  <a:pt x="452" y="43"/>
                </a:cubicBezTo>
                <a:cubicBezTo>
                  <a:pt x="452" y="48"/>
                  <a:pt x="452" y="196"/>
                  <a:pt x="452" y="196"/>
                </a:cubicBezTo>
                <a:cubicBezTo>
                  <a:pt x="496" y="196"/>
                  <a:pt x="496" y="196"/>
                  <a:pt x="496" y="196"/>
                </a:cubicBezTo>
                <a:cubicBezTo>
                  <a:pt x="496" y="196"/>
                  <a:pt x="496" y="48"/>
                  <a:pt x="496" y="43"/>
                </a:cubicBezTo>
                <a:cubicBezTo>
                  <a:pt x="500" y="43"/>
                  <a:pt x="558" y="43"/>
                  <a:pt x="558" y="43"/>
                </a:cubicBezTo>
                <a:cubicBezTo>
                  <a:pt x="558" y="2"/>
                  <a:pt x="558" y="2"/>
                  <a:pt x="558" y="2"/>
                </a:cubicBezTo>
                <a:lnTo>
                  <a:pt x="389" y="2"/>
                </a:lnTo>
                <a:close/>
                <a:moveTo>
                  <a:pt x="1004" y="2"/>
                </a:moveTo>
                <a:cubicBezTo>
                  <a:pt x="1004" y="43"/>
                  <a:pt x="1004" y="43"/>
                  <a:pt x="1004" y="43"/>
                </a:cubicBezTo>
                <a:cubicBezTo>
                  <a:pt x="1004" y="43"/>
                  <a:pt x="1062" y="43"/>
                  <a:pt x="1066" y="43"/>
                </a:cubicBezTo>
                <a:cubicBezTo>
                  <a:pt x="1066" y="48"/>
                  <a:pt x="1066" y="196"/>
                  <a:pt x="1066" y="196"/>
                </a:cubicBezTo>
                <a:cubicBezTo>
                  <a:pt x="1110" y="196"/>
                  <a:pt x="1110" y="196"/>
                  <a:pt x="1110" y="196"/>
                </a:cubicBezTo>
                <a:cubicBezTo>
                  <a:pt x="1110" y="196"/>
                  <a:pt x="1110" y="48"/>
                  <a:pt x="1110" y="43"/>
                </a:cubicBezTo>
                <a:cubicBezTo>
                  <a:pt x="1115" y="43"/>
                  <a:pt x="1173" y="43"/>
                  <a:pt x="1173" y="43"/>
                </a:cubicBezTo>
                <a:cubicBezTo>
                  <a:pt x="1173" y="2"/>
                  <a:pt x="1173" y="2"/>
                  <a:pt x="1173" y="2"/>
                </a:cubicBezTo>
                <a:lnTo>
                  <a:pt x="1004" y="2"/>
                </a:lnTo>
                <a:close/>
                <a:moveTo>
                  <a:pt x="732" y="196"/>
                </a:moveTo>
                <a:cubicBezTo>
                  <a:pt x="612" y="196"/>
                  <a:pt x="612" y="196"/>
                  <a:pt x="612" y="196"/>
                </a:cubicBezTo>
                <a:cubicBezTo>
                  <a:pt x="612" y="2"/>
                  <a:pt x="612" y="2"/>
                  <a:pt x="612" y="2"/>
                </a:cubicBezTo>
                <a:cubicBezTo>
                  <a:pt x="730" y="2"/>
                  <a:pt x="730" y="2"/>
                  <a:pt x="730" y="2"/>
                </a:cubicBezTo>
                <a:cubicBezTo>
                  <a:pt x="774" y="2"/>
                  <a:pt x="794" y="20"/>
                  <a:pt x="794" y="70"/>
                </a:cubicBezTo>
                <a:cubicBezTo>
                  <a:pt x="794" y="128"/>
                  <a:pt x="794" y="128"/>
                  <a:pt x="794" y="128"/>
                </a:cubicBezTo>
                <a:cubicBezTo>
                  <a:pt x="794" y="173"/>
                  <a:pt x="779" y="196"/>
                  <a:pt x="732" y="196"/>
                </a:cubicBezTo>
                <a:close/>
                <a:moveTo>
                  <a:pt x="749" y="70"/>
                </a:moveTo>
                <a:cubicBezTo>
                  <a:pt x="749" y="51"/>
                  <a:pt x="743" y="44"/>
                  <a:pt x="727" y="44"/>
                </a:cubicBezTo>
                <a:cubicBezTo>
                  <a:pt x="727" y="44"/>
                  <a:pt x="660" y="44"/>
                  <a:pt x="656" y="44"/>
                </a:cubicBezTo>
                <a:cubicBezTo>
                  <a:pt x="656" y="155"/>
                  <a:pt x="656" y="155"/>
                  <a:pt x="656" y="155"/>
                </a:cubicBezTo>
                <a:cubicBezTo>
                  <a:pt x="660" y="155"/>
                  <a:pt x="727" y="155"/>
                  <a:pt x="727" y="155"/>
                </a:cubicBezTo>
                <a:cubicBezTo>
                  <a:pt x="743" y="155"/>
                  <a:pt x="749" y="148"/>
                  <a:pt x="749" y="129"/>
                </a:cubicBezTo>
                <a:cubicBezTo>
                  <a:pt x="749" y="129"/>
                  <a:pt x="749" y="70"/>
                  <a:pt x="749" y="70"/>
                </a:cubicBezTo>
                <a:close/>
                <a:moveTo>
                  <a:pt x="145" y="150"/>
                </a:moveTo>
                <a:cubicBezTo>
                  <a:pt x="144" y="148"/>
                  <a:pt x="85" y="34"/>
                  <a:pt x="78" y="22"/>
                </a:cubicBezTo>
                <a:cubicBezTo>
                  <a:pt x="69" y="9"/>
                  <a:pt x="59" y="0"/>
                  <a:pt x="40" y="0"/>
                </a:cubicBezTo>
                <a:cubicBezTo>
                  <a:pt x="22" y="0"/>
                  <a:pt x="0" y="8"/>
                  <a:pt x="0" y="51"/>
                </a:cubicBezTo>
                <a:cubicBezTo>
                  <a:pt x="0" y="197"/>
                  <a:pt x="0" y="197"/>
                  <a:pt x="0" y="197"/>
                </a:cubicBezTo>
                <a:cubicBezTo>
                  <a:pt x="44" y="197"/>
                  <a:pt x="44" y="197"/>
                  <a:pt x="44" y="197"/>
                </a:cubicBezTo>
                <a:cubicBezTo>
                  <a:pt x="44" y="197"/>
                  <a:pt x="44" y="84"/>
                  <a:pt x="44" y="76"/>
                </a:cubicBezTo>
                <a:cubicBezTo>
                  <a:pt x="44" y="67"/>
                  <a:pt x="43" y="54"/>
                  <a:pt x="43" y="51"/>
                </a:cubicBezTo>
                <a:cubicBezTo>
                  <a:pt x="43" y="49"/>
                  <a:pt x="43" y="47"/>
                  <a:pt x="44" y="47"/>
                </a:cubicBezTo>
                <a:cubicBezTo>
                  <a:pt x="46" y="46"/>
                  <a:pt x="47" y="47"/>
                  <a:pt x="48" y="49"/>
                </a:cubicBezTo>
                <a:cubicBezTo>
                  <a:pt x="49" y="50"/>
                  <a:pt x="103" y="158"/>
                  <a:pt x="115" y="177"/>
                </a:cubicBezTo>
                <a:cubicBezTo>
                  <a:pt x="123" y="190"/>
                  <a:pt x="133" y="199"/>
                  <a:pt x="153" y="199"/>
                </a:cubicBezTo>
                <a:cubicBezTo>
                  <a:pt x="171" y="199"/>
                  <a:pt x="192" y="191"/>
                  <a:pt x="192" y="147"/>
                </a:cubicBezTo>
                <a:cubicBezTo>
                  <a:pt x="192" y="2"/>
                  <a:pt x="192" y="2"/>
                  <a:pt x="192" y="2"/>
                </a:cubicBezTo>
                <a:cubicBezTo>
                  <a:pt x="148" y="2"/>
                  <a:pt x="148" y="2"/>
                  <a:pt x="148" y="2"/>
                </a:cubicBezTo>
                <a:cubicBezTo>
                  <a:pt x="148" y="2"/>
                  <a:pt x="148" y="115"/>
                  <a:pt x="148" y="123"/>
                </a:cubicBezTo>
                <a:cubicBezTo>
                  <a:pt x="148" y="132"/>
                  <a:pt x="149" y="145"/>
                  <a:pt x="149" y="148"/>
                </a:cubicBezTo>
                <a:cubicBezTo>
                  <a:pt x="149" y="150"/>
                  <a:pt x="149" y="152"/>
                  <a:pt x="148" y="152"/>
                </a:cubicBezTo>
                <a:cubicBezTo>
                  <a:pt x="147" y="153"/>
                  <a:pt x="145" y="152"/>
                  <a:pt x="145" y="15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055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72" r:id="rId3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A0AD46F-27B4-4E2A-9436-A8D40D192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762244" y="6556248"/>
            <a:ext cx="667512" cy="182880"/>
          </a:xfrm>
          <a:prstGeom prst="rect">
            <a:avLst/>
          </a:prstGeom>
        </p:spPr>
        <p:txBody>
          <a:bodyPr anchor="ctr"/>
          <a:lstStyle>
            <a:lvl1pPr algn="ctr">
              <a:defRPr sz="800">
                <a:solidFill>
                  <a:schemeClr val="accent2"/>
                </a:solidFill>
              </a:defRPr>
            </a:lvl1pPr>
          </a:lstStyle>
          <a:p>
            <a:fld id="{92EA2340-BE12-4138-BE15-7C339B03EB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93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3" r:id="rId2"/>
  </p:sldLayoutIdLst>
  <p:hf hdr="0" dt="0"/>
  <p:txStyles>
    <p:titleStyle>
      <a:lvl1pPr marL="225425" indent="115888" algn="l" defTabSz="609555" rtl="0" eaLnBrk="1" fontAlgn="base" hangingPunct="1">
        <a:spcBef>
          <a:spcPct val="0"/>
        </a:spcBef>
        <a:spcAft>
          <a:spcPct val="0"/>
        </a:spcAft>
        <a:tabLst/>
        <a:defRPr kumimoji="1" lang="en-US" sz="2400" b="0" i="0" kern="1200" spc="0" baseline="0" smtClean="0">
          <a:solidFill>
            <a:schemeClr val="tx1"/>
          </a:solidFill>
          <a:latin typeface="+mj-ea"/>
          <a:ea typeface="+mj-ea"/>
          <a:cs typeface="Arial"/>
        </a:defRPr>
      </a:lvl1pPr>
      <a:lvl2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2pPr>
      <a:lvl3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3pPr>
      <a:lvl4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4pPr>
      <a:lvl5pPr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5pPr>
      <a:lvl6pPr marL="609555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6pPr>
      <a:lvl7pPr marL="1219110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7pPr>
      <a:lvl8pPr marL="1828664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8pPr>
      <a:lvl9pPr marL="2438218" algn="l" defTabSz="609555" rtl="0" eaLnBrk="1" fontAlgn="base" hangingPunct="1">
        <a:spcBef>
          <a:spcPct val="0"/>
        </a:spcBef>
        <a:spcAft>
          <a:spcPct val="0"/>
        </a:spcAft>
        <a:defRPr kumimoji="1" sz="2667">
          <a:solidFill>
            <a:schemeClr val="tx1"/>
          </a:solidFill>
          <a:latin typeface="Arial" pitchFamily="34" charset="0"/>
          <a:ea typeface="HGP創英角ｺﾞｼｯｸUB"/>
          <a:cs typeface="Arial" pitchFamily="34" charset="0"/>
        </a:defRPr>
      </a:lvl9pPr>
    </p:titleStyle>
    <p:bodyStyle>
      <a:lvl1pPr marL="226468" indent="-226468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10099" indent="-30054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454042" indent="-234933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3pPr>
      <a:lvl4pPr marL="2059363" indent="-230701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4pPr>
      <a:lvl5pPr marL="2666800" indent="-228584" algn="l" defTabSz="60955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umimoji="1" sz="2667" kern="1200">
          <a:solidFill>
            <a:schemeClr val="tx1"/>
          </a:solidFill>
          <a:latin typeface="Arial"/>
          <a:ea typeface="+mn-ea"/>
          <a:cs typeface="Arial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F1069F-F5EF-4F32-8CCA-32D75704ACDB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en-US" dirty="0"/>
              <a:t>06/05/2022</a:t>
            </a:r>
          </a:p>
          <a:p>
            <a:r>
              <a:rPr lang="en-US" dirty="0"/>
              <a:t>Nashville Innovation and Delivery Center (NIDC)</a:t>
            </a:r>
          </a:p>
          <a:p>
            <a:r>
              <a:rPr lang="en-US" dirty="0"/>
              <a:t>Mitchell Ciupak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83B81-F330-4450-B0B7-CCBC75E4E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What is Infrastructure as Code? A Live Code Introduction &amp; Workshop</a:t>
            </a:r>
          </a:p>
        </p:txBody>
      </p:sp>
    </p:spTree>
    <p:extLst>
      <p:ext uri="{BB962C8B-B14F-4D97-AF65-F5344CB8AC3E}">
        <p14:creationId xmlns:p14="http://schemas.microsoft.com/office/powerpoint/2010/main" val="79069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6957DC-3D96-0C28-7000-005B3892B7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55"/>
            <a:r>
              <a:rPr lang="en-US"/>
              <a:t>© 2022 NTT DATA, Inc.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00410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noFill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BBA3140F-C5D3-42CA-988B-F2EB11FA5F5E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randed Header - Human (BH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044F6D8D-DB1E-46FF-90F2-B029F12F4279}"/>
    </a:ext>
  </a:extLst>
</a:theme>
</file>

<file path=ppt/theme/theme3.xml><?xml version="1.0" encoding="utf-8"?>
<a:theme xmlns:a="http://schemas.openxmlformats.org/drawingml/2006/main" name="Divider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FD0652CC-60EA-43FB-9A81-A02EEA0EB0E8}"/>
    </a:ext>
  </a:extLst>
</a:theme>
</file>

<file path=ppt/theme/theme4.xml><?xml version="1.0" encoding="utf-8"?>
<a:theme xmlns:a="http://schemas.openxmlformats.org/drawingml/2006/main" name="Branded Footer - Human (BF-H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53C97256-4B8E-47FE-84D0-068F760DF62E}"/>
    </a:ext>
  </a:extLst>
</a:theme>
</file>

<file path=ppt/theme/theme5.xml><?xml version="1.0" encoding="utf-8"?>
<a:theme xmlns:a="http://schemas.openxmlformats.org/drawingml/2006/main" name="Branded Footer - Black (BF-B)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68C04316-BCB0-4680-B87C-FDC6CC74E4C8}"/>
    </a:ext>
  </a:extLst>
</a:theme>
</file>

<file path=ppt/theme/theme6.xml><?xml version="1.0" encoding="utf-8"?>
<a:theme xmlns:a="http://schemas.openxmlformats.org/drawingml/2006/main" name="Branded Header - Black (BH-B) 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2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E04DD6D3-E9A9-4C0E-B9B6-91537CCFFEA1}"/>
    </a:ext>
  </a:extLst>
</a:theme>
</file>

<file path=ppt/theme/theme7.xml><?xml version="1.0" encoding="utf-8"?>
<a:theme xmlns:a="http://schemas.openxmlformats.org/drawingml/2006/main" name="Closing Slide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7E0658BB-921D-4B52-A9D7-AE89F341790B}"/>
    </a:ext>
  </a:extLst>
</a:theme>
</file>

<file path=ppt/theme/theme8.xml><?xml version="1.0" encoding="utf-8"?>
<a:theme xmlns:a="http://schemas.openxmlformats.org/drawingml/2006/main" name="Misc. Layouts">
  <a:themeElements>
    <a:clrScheme name="NTT DATA 2019">
      <a:dk1>
        <a:srgbClr val="1C1C1C"/>
      </a:dk1>
      <a:lt1>
        <a:srgbClr val="FFFFFF"/>
      </a:lt1>
      <a:dk2>
        <a:srgbClr val="0F1C50"/>
      </a:dk2>
      <a:lt2>
        <a:srgbClr val="0080B1"/>
      </a:lt2>
      <a:accent1>
        <a:srgbClr val="C2CEE6"/>
      </a:accent1>
      <a:accent2>
        <a:srgbClr val="6785C1"/>
      </a:accent2>
      <a:accent3>
        <a:srgbClr val="E6B600"/>
      </a:accent3>
      <a:accent4>
        <a:srgbClr val="BC4328"/>
      </a:accent4>
      <a:accent5>
        <a:srgbClr val="83B254"/>
      </a:accent5>
      <a:accent6>
        <a:srgbClr val="AA3C80"/>
      </a:accent6>
      <a:hlink>
        <a:srgbClr val="0000FF"/>
      </a:hlink>
      <a:folHlink>
        <a:srgbClr val="800080"/>
      </a:folHlink>
    </a:clrScheme>
    <a:fontScheme name="源真ゴシック P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solidFill>
            <a:schemeClr val="accent1">
              <a:lumMod val="75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TT DATA Services Presentation Template.potx" id="{B46A7DE6-C5D2-4001-9303-AF5387DACF4A}" vid="{C7D7475E-6DA3-4516-8528-800624075710}"/>
    </a:ext>
  </a:extLst>
</a:theme>
</file>

<file path=ppt/theme/theme9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NEX_x0020_Newsletter xmlns="3551b45e-4d07-496d-b717-30c36ee5537f">true</KNEX_x0020_Newsletter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A03FB451C0704FA18CCEC9FC8320EA" ma:contentTypeVersion="14" ma:contentTypeDescription="Create a new document." ma:contentTypeScope="" ma:versionID="9e1f3a7546576643c5b7e8c87a43f6c5">
  <xsd:schema xmlns:xsd="http://www.w3.org/2001/XMLSchema" xmlns:xs="http://www.w3.org/2001/XMLSchema" xmlns:p="http://schemas.microsoft.com/office/2006/metadata/properties" xmlns:ns2="3551b45e-4d07-496d-b717-30c36ee5537f" xmlns:ns3="b9a6bc27-5d57-4cc4-be66-4aa825f7ece8" targetNamespace="http://schemas.microsoft.com/office/2006/metadata/properties" ma:root="true" ma:fieldsID="e76e5050240583c8f3ab4fe41c1313e8" ns2:_="" ns3:_="">
    <xsd:import namespace="3551b45e-4d07-496d-b717-30c36ee5537f"/>
    <xsd:import namespace="b9a6bc27-5d57-4cc4-be66-4aa825f7e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KNEX_x0020_Newsletter" minOccurs="0"/>
                <xsd:element ref="ns2:MediaLengthInSecond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51b45e-4d07-496d-b717-30c36ee553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KNEX_x0020_Newsletter" ma:index="18" nillable="true" ma:displayName="KNEX Newsletter" ma:default="1" ma:format="Dropdown" ma:internalName="KNEX_x0020_Newsletter">
      <xsd:simpleType>
        <xsd:restriction base="dms:Boolean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a6bc27-5d57-4cc4-be66-4aa825f7e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48519F-9201-4439-8306-45AB9E96A0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C7D18D6-1BF9-484F-9FF5-6BF0BC2C2AE0}">
  <ds:schemaRefs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551b45e-4d07-496d-b717-30c36ee5537f"/>
    <ds:schemaRef ds:uri="http://purl.org/dc/terms/"/>
    <ds:schemaRef ds:uri="http://schemas.openxmlformats.org/package/2006/metadata/core-properties"/>
    <ds:schemaRef ds:uri="http://purl.org/dc/dcmitype/"/>
    <ds:schemaRef ds:uri="b9a6bc27-5d57-4cc4-be66-4aa825f7ece8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E94338D-F8CE-41AE-A99B-C94A286E7E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51b45e-4d07-496d-b717-30c36ee5537f"/>
    <ds:schemaRef ds:uri="b9a6bc27-5d57-4cc4-be66-4aa825f7e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NTT DATA Services Presentation Template</Template>
  <TotalTime>1194</TotalTime>
  <Words>35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8</vt:i4>
      </vt:variant>
      <vt:variant>
        <vt:lpstr>Slide Titles</vt:lpstr>
      </vt:variant>
      <vt:variant>
        <vt:i4>2</vt:i4>
      </vt:variant>
    </vt:vector>
  </HeadingPairs>
  <TitlesOfParts>
    <vt:vector size="14" baseType="lpstr">
      <vt:lpstr>HGPGothicE</vt:lpstr>
      <vt:lpstr>MS PGothic</vt:lpstr>
      <vt:lpstr>Arial</vt:lpstr>
      <vt:lpstr>Calibri</vt:lpstr>
      <vt:lpstr>Title Slides</vt:lpstr>
      <vt:lpstr>Branded Header - Human (BH-H)</vt:lpstr>
      <vt:lpstr>Divider Slides</vt:lpstr>
      <vt:lpstr>Branded Footer - Human (BF-H)</vt:lpstr>
      <vt:lpstr>Branded Footer - Black (BF-B)</vt:lpstr>
      <vt:lpstr>Branded Header - Black (BH-B) </vt:lpstr>
      <vt:lpstr>Closing Slides</vt:lpstr>
      <vt:lpstr>Misc. Layouts</vt:lpstr>
      <vt:lpstr>What is Infrastructure as Code? A Live Code Introduction &amp; Workshop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Usage &amp; Resources</dc:title>
  <dc:subject>NTT DATA PowerPoint Template</dc:subject>
  <dc:creator>Ciupak, Mitchell</dc:creator>
  <cp:keywords>Template;Corporate/Brand</cp:keywords>
  <cp:lastModifiedBy>Ciupak, Mitchell</cp:lastModifiedBy>
  <cp:revision>5</cp:revision>
  <cp:lastPrinted>2016-10-07T04:27:25Z</cp:lastPrinted>
  <dcterms:created xsi:type="dcterms:W3CDTF">2022-05-27T15:36:17Z</dcterms:created>
  <dcterms:modified xsi:type="dcterms:W3CDTF">2022-06-01T13:55:23Z</dcterms:modified>
  <cp:version>1.5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0x0101009AA03FB451C0704FA18CCEC9FC8320EA</vt:lpwstr>
  </property>
</Properties>
</file>