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843" r:id="rId5"/>
    <p:sldMasterId id="2147483833" r:id="rId6"/>
    <p:sldMasterId id="2147483803" r:id="rId7"/>
    <p:sldMasterId id="2147483773" r:id="rId8"/>
    <p:sldMasterId id="2147483755" r:id="rId9"/>
    <p:sldMasterId id="2147483854" r:id="rId10"/>
    <p:sldMasterId id="2147483869" r:id="rId11"/>
  </p:sldMasterIdLst>
  <p:notesMasterIdLst>
    <p:notesMasterId r:id="rId14"/>
  </p:notesMasterIdLst>
  <p:handoutMasterIdLst>
    <p:handoutMasterId r:id="rId15"/>
  </p:handoutMasterIdLst>
  <p:sldIdLst>
    <p:sldId id="270" r:id="rId12"/>
    <p:sldId id="31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3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  <a:srgbClr val="2C2C2C"/>
    <a:srgbClr val="1B1B1B"/>
    <a:srgbClr val="494949"/>
    <a:srgbClr val="471935"/>
    <a:srgbClr val="6D9644"/>
    <a:srgbClr val="9E3A22"/>
    <a:srgbClr val="006E9A"/>
    <a:srgbClr val="C89D00"/>
    <a:srgbClr val="0B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6590" autoAdjust="0"/>
  </p:normalViewPr>
  <p:slideViewPr>
    <p:cSldViewPr snapToObjects="1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  <p:guide pos="3936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36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A331-5310-4818-AC10-A0B358F26D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DB457-D9C3-46A5-B6FD-5589255DE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D2DB2-69CE-4E4C-A9C5-74599D4C58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4CB9-3962-4959-8590-B7B276897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9A24-3C0F-477A-B9F2-1DAE94A4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D46FD-6AF1-461B-A28A-AC789C65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7B8588-1665-0A4A-AD47-68FFFFC620D1}" type="datetimeFigureOut">
              <a:rPr lang="ja-JP" altLang="en-US" smtClean="0"/>
              <a:pPr/>
              <a:t>2022/5/31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9AAED7-EB68-B44B-A29A-E9CFE7A1147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9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 (Whit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996963-4A1F-8846-B376-4BC33022D1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2022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F726A3C3-B8A5-43F5-948F-FCDA2DECB2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9BE3FE6-9FC6-4E4C-81A7-708EDE576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549046"/>
            <a:ext cx="6414655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sz="1800" b="1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Generic Description of Client, Business Impact and Solution (Title Case)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22" name="Body Copy">
            <a:extLst>
              <a:ext uri="{FF2B5EF4-FFF2-40B4-BE49-F238E27FC236}">
                <a16:creationId xmlns:a16="http://schemas.microsoft.com/office/drawing/2014/main" id="{A6CCE194-E3D7-42A6-A0C2-919E02329EE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82425233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F8537E-F964-4D4E-85EA-838DFDD765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4E5F558-C254-4ED5-AFA1-A94DD29FC6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8374D14-DD3C-44D3-95B4-C80AE5428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9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AEFB69-85BA-4D0C-BFA2-34ABA6779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20018E5-3262-4051-AFC3-3172D793DB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86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B15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94F3CAE-F017-42CE-84B2-45CA7290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88D7D23-6380-4790-9407-F2DB1009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ED1E5A-B740-4A27-9D93-3496F12EA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B5E23D-9A6F-46FB-82D8-1B163F8593F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Sm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06E9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DF98F7-BF4B-495B-85C0-8FAC45DA4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8203C1-F66F-4CD4-A085-98D0ECF26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14C0430-F884-4B31-924F-470F853576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15998DD-6261-420B-99FD-4065E95FFB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435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pos="74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06D9256-69F4-4846-8406-BC377285E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8A7FD6-9D39-40A8-B4A5-64479B40DF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AA0B5C-CEEE-4E55-8CC5-8378DAEADF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D6D1061-9EA6-4D4B-85E3-6D2CB229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62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- D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84F0463-89F9-4D4B-B255-1EFE739F2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299AA9-FFE3-4ECF-B834-64F0717EA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2D9BF53-29B6-4650-8772-EC4754B0B2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64D6E-7468-4617-B3DD-E7BDF0696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1031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elightfu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89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1A26B08-9158-4967-B8A3-A95F4ABF9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444E9A-BCF2-4F85-8931-4AC8301996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7185149-67AC-4278-9BF7-17496CDD86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8E05802-5710-4A68-83B2-38D56E4DAE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90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FFFFF"/>
          </p15:clr>
        </p15:guide>
        <p15:guide id="2" pos="7488" userDrawn="1">
          <p15:clr>
            <a:srgbClr val="FFFFFF"/>
          </p15:clr>
        </p15:guide>
        <p15:guide id="3" pos="192" userDrawn="1">
          <p15:clr>
            <a:srgbClr val="FFFF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 (Human Blu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0" y="3160"/>
            <a:ext cx="12183842" cy="4721240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2022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8E846098-E9B2-47B1-B500-946872809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ynamic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E3A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C9EC8F5-2F55-4C9F-90DE-8D9761994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2D50C-217A-4E68-9AFC-24E027388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F2D367C-3145-4484-8B03-3DD825210F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86F2BBD-8D2D-490B-8A3E-C3DF3CBAC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73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6D9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4E59A7-29AB-413D-999E-CE16C2494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4DD840-BBD0-42CF-AA51-B2D658DB29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F59812-0A57-4D06-8C90-0F39D7BFE4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5D1EB72-428F-4777-913A-8768E6C56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8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urple Ti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719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7C339E-F549-4195-B2AF-6498D38E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760E1B-4F8A-478E-807E-2E72332393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EC6E173-FBBF-4238-8F99-F007BE92FB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CB3A1FD-6E15-4FCB-8185-36559E283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5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E209CA9E-EA71-4D07-95CE-EA78E13E3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143000"/>
            <a:ext cx="8229600" cy="5257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3CD1FC-848D-4FBD-B222-AB1FF81F9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5603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046D4B9-1B5E-4C59-9152-A25FEA8BF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3D31B2B-5576-40AE-B059-57C11E6089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78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A09D-4386-4027-B225-F549DC0B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66800"/>
            <a:ext cx="1173479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19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  <p15:guide id="8" orient="horz" pos="2256" userDrawn="1">
          <p15:clr>
            <a:srgbClr val="FBAE40"/>
          </p15:clr>
        </p15:guide>
        <p15:guide id="9" orient="horz" pos="67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21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 userDrawn="1"/>
        </p:nvCxnSpPr>
        <p:spPr>
          <a:xfrm>
            <a:off x="4184986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 userDrawn="1"/>
        </p:nvCxnSpPr>
        <p:spPr>
          <a:xfrm>
            <a:off x="8007007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6C34B-1F98-482E-9707-9104D28E0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D42E8D99-ACDC-4B18-BB03-6B2FDEC2F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79220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01242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23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orient="horz" pos="480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pos="144" userDrawn="1">
          <p15:clr>
            <a:srgbClr val="FBAE40"/>
          </p15:clr>
        </p15:guide>
        <p15:guide id="7" pos="7536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539768" y="2763043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539768" y="4399756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026" y="1219200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2026" y="2855913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42026" y="4492627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5562C-9532-42CA-8773-230E46F36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A8F8661-4F4A-4873-B6AD-B80E3F5C2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77888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480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  <p15:guide id="7" pos="144" userDrawn="1">
          <p15:clr>
            <a:srgbClr val="FBAE40"/>
          </p15:clr>
        </p15:guide>
        <p15:guide id="8" pos="75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CE89E-B0BB-4DB0-B64E-C47E9E1129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372FC32-76FC-4A0B-BE6A-7BF0D18AE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38125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0014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2352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764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1142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9624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12A54-C04E-4D3E-A356-18832C413E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75224CC-0348-4098-8942-204F9E67E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841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79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200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066800"/>
            <a:ext cx="10972800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47BE6-3BD8-4958-B41B-C016D80DD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2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33CB52-140F-43B8-9740-0B9705DE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4897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034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A3AB6-365F-458D-8ADF-AF1ABAE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8D4509B-79EF-4773-9AA3-D9B05AB2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5593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DA52-4E40-491D-BA4C-899F8CA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4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9F260035-2659-46AC-BDD3-C534795A10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D3F4D71-4452-43DF-A863-B46E2CA26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800" b="1" spc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0" lvl="0" indent="0">
              <a:tabLst/>
            </a:pPr>
            <a:r>
              <a:rPr lang="en-US" dirty="0"/>
              <a:t>Generic Description of Client (Title Case)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DDCF63A-AB83-4581-9239-762B7C6632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22" name="Body Copy">
            <a:extLst>
              <a:ext uri="{FF2B5EF4-FFF2-40B4-BE49-F238E27FC236}">
                <a16:creationId xmlns:a16="http://schemas.microsoft.com/office/drawing/2014/main" id="{06AB71E6-A597-4A81-9D63-F31B5812D1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2367419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450EF1C-CF5C-4C55-A2AB-FC976D5D9D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8246CDC-54D7-4A62-95B8-CD49F15EB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36FC245-18E3-4DE2-BF50-6C05F1B744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2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219200"/>
            <a:ext cx="82296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7C4AA2A-197A-4B99-BAF5-0EE7A4E24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6517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46147D7-EF7B-4676-8C20-6201FD4A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7CD6DF3-5D41-48DD-97D8-2C9CE57E1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D599A0A-DB22-4898-8B14-89283687F7D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05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536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E522E55-9217-43B4-875B-8251839A3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14748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5257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032B032-90AA-4040-AD1C-3FA348BCEC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4747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orient="horz" pos="672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1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8994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9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799907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2FD3C53B-1507-4001-BD6F-458113592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3100ABF8-C5D9-4DD8-9312-4D017DC746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59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608013" y="2763044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608013" y="4399758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245391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1" y="2882105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1" y="4518818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7D682DC5-837E-4949-9555-95723C04B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9B29447-73B6-4921-92BC-A7AD57694C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139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man Agenda Slid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DA386F-50CD-4B13-B2A0-8479732513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8A0D4E-5616-43AE-83AA-D6FE9FEE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2C04161A-87F2-42B6-B11E-A54C8BEC6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F2FB94D-2322-481E-882F-9E003F316E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476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35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00200"/>
            <a:ext cx="4067176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E7915DD-ACFC-4B75-A110-DB1EE4F5F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0FFD18B-9EFE-4610-AA5C-DD14643DC7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8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193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DF11852-6E6F-48BF-BB2E-477C95E49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83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3CF5831-59EC-44EE-A1E5-B3DBF77C2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BF3871B-06EE-45C2-A04E-D901977F3E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532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76400"/>
            <a:ext cx="12192000" cy="3505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CEB71F5-C176-4514-9552-CFE35A043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B0B6E3D-4760-4292-8585-9979F23F78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95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DCCC6E5-1C14-41ED-916B-1315345D61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586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A23DF285-CB2D-41B8-A2EB-1374B2F8DA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BC770AF-24E2-4C08-A8B3-2ECE802A7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800" b="1" spc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0" lvl="0" indent="0">
              <a:tabLst/>
            </a:pPr>
            <a:r>
              <a:rPr lang="en-US" dirty="0"/>
              <a:t>Generic Description of Client (Title Case)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61C162D-4BEC-4DFB-B542-22F3AB60BE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99FB7311-21F3-419F-AABC-73319B357C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17" name="Body Copy">
            <a:extLst>
              <a:ext uri="{FF2B5EF4-FFF2-40B4-BE49-F238E27FC236}">
                <a16:creationId xmlns:a16="http://schemas.microsoft.com/office/drawing/2014/main" id="{2D682708-AB30-4B0B-9237-501E6921A5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2367419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602FBC-E158-4D5B-88DB-8C051B1E2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8F07899-8703-4888-9E14-862DE6DB0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E3AB0DA-E02A-491A-8F83-DD2B7B947D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28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36">
          <p15:clr>
            <a:srgbClr val="FBAE40"/>
          </p15:clr>
        </p15:guide>
        <p15:guide id="3" pos="1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0A88977-4CEB-4716-9A5A-FA33DE0D7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46888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C0B9ED4-C41F-4A39-B108-DE8981337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0017BF-7274-41B3-ADA4-0885D90B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5A69391-8B52-46DF-8A2E-FB5640E6B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A6098F-0F3F-49BE-B96C-4D2CBF53599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44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769206-D62B-46A2-9CF9-169444FAE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065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E773D54-ACFE-447C-A964-DD2B320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325DB94-C9F2-4373-A916-98ABE7549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0084916-3B0A-4573-AB63-6302DE95D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641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14189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8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21278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2286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C4A5581-5F27-4C51-8D67-5269D359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A5B610D-7953-49C5-B17B-9B268258D0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4DEA1B-FFB0-425F-9584-7C98762FD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74646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307901" y="3104356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307901" y="4741070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7025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2618" y="3233739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4870452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7C47067-172C-4B2B-934B-9F4E83AB27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3BB3D96-357A-49AB-AF36-94FACE9CA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36A2F2C-D703-4F4C-B762-BCC8B4F9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97149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912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27E07E9-A071-4B70-8BBF-CB562A093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5988067-D387-49C0-9EEE-1519048B2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85C206-5DB6-4C7E-B571-867C3A7086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57B89C-F555-4A85-A5C9-19946ECF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1AAFE85-2C1B-4E97-BD20-130EC2839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31340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15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55919DD-7F52-4699-90F4-E8F1F819D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AB3E19EF-A707-42A6-8F08-CC3179A26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262C186A-F574-4AB9-A192-7EE0182AE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6847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3C81DB7-DE80-4648-A5E9-8CF00E228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2685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8800"/>
            <a:ext cx="12192000" cy="345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E3D3D84-42A8-4560-B3F5-4524AF8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445DE3-5C4D-446A-8EC1-DFE1DF10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8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186DC4C8-0ED3-42DC-AA83-0638B2E5B0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1146DAC-6107-4D6C-869F-9907A877F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800" b="1" dirty="0"/>
            </a:lvl1pPr>
          </a:lstStyle>
          <a:p>
            <a:pPr marL="0" lvl="0" indent="0"/>
            <a:r>
              <a:rPr lang="en-US" dirty="0"/>
              <a:t>Generic Description of Client (Title Case)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90872CEE-5AEA-4B8D-B8CD-AC665AE033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18" name="Body Copy">
            <a:extLst>
              <a:ext uri="{FF2B5EF4-FFF2-40B4-BE49-F238E27FC236}">
                <a16:creationId xmlns:a16="http://schemas.microsoft.com/office/drawing/2014/main" id="{44FE84F2-7EE2-448D-BC79-FA3A238187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2367419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8CC5A5-B7B8-4D64-9088-F6AEF20346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CCCD139-89FA-4404-8F71-5D3B481162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34CED02-4F95-4840-ABB0-7A9C10DC77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9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33CCCD6-2B32-724F-8E6B-82620F2B10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28847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Human Blu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12134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Black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223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8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524000" y="673768"/>
            <a:ext cx="9144000" cy="549843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1EDD12F-E7E9-46F4-A0A2-8EA6B7B47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3781934-54E2-4A85-90B7-6C4D9224A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3315B48-646C-4569-A5B1-3E1F043F25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70DC4F-2996-4CBA-9314-DA8DDC617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/>
            </a:lvl1pPr>
          </a:lstStyle>
          <a:p>
            <a:r>
              <a:rPr lang="en-US" dirty="0"/>
              <a:t>Select Image </a:t>
            </a:r>
            <a:br>
              <a:rPr lang="en-US" dirty="0"/>
            </a:br>
            <a:r>
              <a:rPr lang="en-US" dirty="0"/>
              <a:t>(1280x720px @ 96dpi)</a:t>
            </a:r>
          </a:p>
        </p:txBody>
      </p:sp>
    </p:spTree>
    <p:extLst>
      <p:ext uri="{BB962C8B-B14F-4D97-AF65-F5344CB8AC3E}">
        <p14:creationId xmlns:p14="http://schemas.microsoft.com/office/powerpoint/2010/main" val="16103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2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3AACC-E6A3-4545-99FC-8515D810C3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74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1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18DC6EA-A69D-4D67-A8FB-5DEACE8BC1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670C703-6CA0-47CC-9863-75BA63A4336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76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2"/>
            <a:ext cx="761999" cy="1371599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1747B91-575E-43FE-838A-7834E85DAF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875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0E8E794-BE56-4FEE-B70C-A1443CE9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7A2302-E131-483F-9D96-B80667361E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877" r:id="rId10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>
            <a:extLst>
              <a:ext uri="{FF2B5EF4-FFF2-40B4-BE49-F238E27FC236}">
                <a16:creationId xmlns:a16="http://schemas.microsoft.com/office/drawing/2014/main" id="{41D58A3C-E02C-4C9E-81B4-EF78C42B93DA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2F0E52C-F694-4FD9-8441-2BDF61A42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D2FB1D3-F8C4-4CE8-9D91-71CE28020DC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72" r:id="rId3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A0AD46F-27B4-4E2A-9436-A8D40D192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3" r:id="rId2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069F-F5EF-4F32-8CCA-32D75704ACDB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06/05/2022</a:t>
            </a:r>
          </a:p>
          <a:p>
            <a:r>
              <a:rPr lang="en-US" dirty="0"/>
              <a:t>Nashville Innovation and Delivery Center (NIDC)</a:t>
            </a:r>
          </a:p>
          <a:p>
            <a:r>
              <a:rPr lang="en-US" dirty="0"/>
              <a:t>Mitchell Ciupak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83B81-F330-4450-B0B7-CCBC75E4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DevOps? Live Code Introduction &amp; Workshop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6957DC-3D96-0C28-7000-005B3892B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2022 NTT DATA,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041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noFill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BBA3140F-C5D3-42CA-988B-F2EB11FA5F5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044F6D8D-DB1E-46FF-90F2-B029F12F4279}"/>
    </a:ext>
  </a:extLst>
</a:theme>
</file>

<file path=ppt/theme/theme3.xml><?xml version="1.0" encoding="utf-8"?>
<a:theme xmlns:a="http://schemas.openxmlformats.org/drawingml/2006/main" name="Divider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FD0652CC-60EA-43FB-9A81-A02EEA0EB0E8}"/>
    </a:ext>
  </a:extLst>
</a:theme>
</file>

<file path=ppt/theme/theme4.xml><?xml version="1.0" encoding="utf-8"?>
<a:theme xmlns:a="http://schemas.openxmlformats.org/drawingml/2006/main" name="Branded Footer - Human (BF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53C97256-4B8E-47FE-84D0-068F760DF62E}"/>
    </a:ext>
  </a:extLst>
</a:theme>
</file>

<file path=ppt/theme/theme5.xml><?xml version="1.0" encoding="utf-8"?>
<a:theme xmlns:a="http://schemas.openxmlformats.org/drawingml/2006/main" name="Branded Footer - Black (BF-B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68C04316-BCB0-4680-B87C-FDC6CC74E4C8}"/>
    </a:ext>
  </a:extLst>
</a:theme>
</file>

<file path=ppt/theme/theme6.xml><?xml version="1.0" encoding="utf-8"?>
<a:theme xmlns:a="http://schemas.openxmlformats.org/drawingml/2006/main" name="Branded Header - Black (BH-B) 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E04DD6D3-E9A9-4C0E-B9B6-91537CCFFEA1}"/>
    </a:ext>
  </a:extLst>
</a:theme>
</file>

<file path=ppt/theme/theme7.xml><?xml version="1.0" encoding="utf-8"?>
<a:theme xmlns:a="http://schemas.openxmlformats.org/drawingml/2006/main" name="Closing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7E0658BB-921D-4B52-A9D7-AE89F341790B}"/>
    </a:ext>
  </a:extLst>
</a:theme>
</file>

<file path=ppt/theme/theme8.xml><?xml version="1.0" encoding="utf-8"?>
<a:theme xmlns:a="http://schemas.openxmlformats.org/drawingml/2006/main" name="Misc. Layout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C7D7475E-6DA3-4516-8528-800624075710}"/>
    </a:ext>
  </a:extLst>
</a:theme>
</file>

<file path=ppt/theme/theme9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03FB451C0704FA18CCEC9FC8320EA" ma:contentTypeVersion="14" ma:contentTypeDescription="Create a new document." ma:contentTypeScope="" ma:versionID="9e1f3a7546576643c5b7e8c87a43f6c5">
  <xsd:schema xmlns:xsd="http://www.w3.org/2001/XMLSchema" xmlns:xs="http://www.w3.org/2001/XMLSchema" xmlns:p="http://schemas.microsoft.com/office/2006/metadata/properties" xmlns:ns2="3551b45e-4d07-496d-b717-30c36ee5537f" xmlns:ns3="b9a6bc27-5d57-4cc4-be66-4aa825f7ece8" targetNamespace="http://schemas.microsoft.com/office/2006/metadata/properties" ma:root="true" ma:fieldsID="e76e5050240583c8f3ab4fe41c1313e8" ns2:_="" ns3:_="">
    <xsd:import namespace="3551b45e-4d07-496d-b717-30c36ee5537f"/>
    <xsd:import namespace="b9a6bc27-5d57-4cc4-be66-4aa825f7e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KNEX_x0020_Newslette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b45e-4d07-496d-b717-30c36ee553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KNEX_x0020_Newsletter" ma:index="18" nillable="true" ma:displayName="KNEX Newsletter" ma:default="1" ma:format="Dropdown" ma:internalName="KNEX_x0020_Newsletter">
      <xsd:simpleType>
        <xsd:restriction base="dms:Boolean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6bc27-5d57-4cc4-be66-4aa825f7e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NEX_x0020_Newsletter xmlns="3551b45e-4d07-496d-b717-30c36ee5537f">true</KNEX_x0020_Newslett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94338D-F8CE-41AE-A99B-C94A286E7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51b45e-4d07-496d-b717-30c36ee5537f"/>
    <ds:schemaRef ds:uri="b9a6bc27-5d57-4cc4-be66-4aa825f7e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7D18D6-1BF9-484F-9FF5-6BF0BC2C2AE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551b45e-4d07-496d-b717-30c36ee5537f"/>
    <ds:schemaRef ds:uri="http://purl.org/dc/terms/"/>
    <ds:schemaRef ds:uri="http://schemas.openxmlformats.org/package/2006/metadata/core-properties"/>
    <ds:schemaRef ds:uri="http://purl.org/dc/dcmitype/"/>
    <ds:schemaRef ds:uri="b9a6bc27-5d57-4cc4-be66-4aa825f7ece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48519F-9201-4439-8306-45AB9E96A0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 Services Presentation Template</Template>
  <TotalTime>1187</TotalTime>
  <Words>32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HGPGothicE</vt:lpstr>
      <vt:lpstr>MS PGothic</vt:lpstr>
      <vt:lpstr>Arial</vt:lpstr>
      <vt:lpstr>Calibri</vt:lpstr>
      <vt:lpstr>Title Slides</vt:lpstr>
      <vt:lpstr>Branded Header - Human (BH-H)</vt:lpstr>
      <vt:lpstr>Divider Slides</vt:lpstr>
      <vt:lpstr>Branded Footer - Human (BF-H)</vt:lpstr>
      <vt:lpstr>Branded Footer - Black (BF-B)</vt:lpstr>
      <vt:lpstr>Branded Header - Black (BH-B) </vt:lpstr>
      <vt:lpstr>Closing Slides</vt:lpstr>
      <vt:lpstr>Misc. Layouts</vt:lpstr>
      <vt:lpstr>What is DevOps? Live Code Introduction &amp; Workshop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Usage &amp; Resources</dc:title>
  <dc:subject>NTT DATA PowerPoint Template</dc:subject>
  <dc:creator>Ciupak, Mitchell</dc:creator>
  <cp:keywords>Template;Corporate/Brand</cp:keywords>
  <cp:lastModifiedBy>Ciupak, Mitchell</cp:lastModifiedBy>
  <cp:revision>4</cp:revision>
  <cp:lastPrinted>2016-10-07T04:27:25Z</cp:lastPrinted>
  <dcterms:created xsi:type="dcterms:W3CDTF">2022-05-27T15:36:17Z</dcterms:created>
  <dcterms:modified xsi:type="dcterms:W3CDTF">2022-06-01T13:09:28Z</dcterms:modified>
  <cp:version>1.5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0x0101009AA03FB451C0704FA18CCEC9FC8320EA</vt:lpwstr>
  </property>
</Properties>
</file>