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67" r:id="rId5"/>
    <p:sldId id="268" r:id="rId6"/>
    <p:sldId id="269" r:id="rId7"/>
    <p:sldId id="27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E5BB-0B9D-4A79-9ABE-3256FC0081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24B7B3-940C-4F3F-A316-1EDE6A4AC1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518AD5-0FAA-4379-B146-F1EA7FF94D97}"/>
              </a:ext>
            </a:extLst>
          </p:cNvPr>
          <p:cNvSpPr>
            <a:spLocks noGrp="1"/>
          </p:cNvSpPr>
          <p:nvPr>
            <p:ph type="dt" sz="half" idx="10"/>
          </p:nvPr>
        </p:nvSpPr>
        <p:spPr/>
        <p:txBody>
          <a:bodyPr/>
          <a:lstStyle/>
          <a:p>
            <a:fld id="{CF91579D-0319-4ECF-8313-9300ABFBF384}" type="datetimeFigureOut">
              <a:rPr lang="en-US" smtClean="0"/>
              <a:t>7/7/2021</a:t>
            </a:fld>
            <a:endParaRPr lang="en-US"/>
          </a:p>
        </p:txBody>
      </p:sp>
      <p:sp>
        <p:nvSpPr>
          <p:cNvPr id="5" name="Footer Placeholder 4">
            <a:extLst>
              <a:ext uri="{FF2B5EF4-FFF2-40B4-BE49-F238E27FC236}">
                <a16:creationId xmlns:a16="http://schemas.microsoft.com/office/drawing/2014/main" id="{9125AECE-A65D-4AC3-983E-2FF819D87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4CD75-D88F-4CC1-8211-1CF7F302F778}"/>
              </a:ext>
            </a:extLst>
          </p:cNvPr>
          <p:cNvSpPr>
            <a:spLocks noGrp="1"/>
          </p:cNvSpPr>
          <p:nvPr>
            <p:ph type="sldNum" sz="quarter" idx="12"/>
          </p:nvPr>
        </p:nvSpPr>
        <p:spPr/>
        <p:txBody>
          <a:bodyPr/>
          <a:lstStyle/>
          <a:p>
            <a:fld id="{5D5F9670-00FC-4F91-8F47-8C5E50B1DCAB}" type="slidenum">
              <a:rPr lang="en-US" smtClean="0"/>
              <a:t>‹#›</a:t>
            </a:fld>
            <a:endParaRPr lang="en-US"/>
          </a:p>
        </p:txBody>
      </p:sp>
    </p:spTree>
    <p:extLst>
      <p:ext uri="{BB962C8B-B14F-4D97-AF65-F5344CB8AC3E}">
        <p14:creationId xmlns:p14="http://schemas.microsoft.com/office/powerpoint/2010/main" val="2135769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782A-D3FF-496F-BE01-F434E108B5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1264AE-BF1F-4B0D-A4C8-DEFCF8DA4C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441C87-A335-46F2-9A49-B163EBE3908E}"/>
              </a:ext>
            </a:extLst>
          </p:cNvPr>
          <p:cNvSpPr>
            <a:spLocks noGrp="1"/>
          </p:cNvSpPr>
          <p:nvPr>
            <p:ph type="dt" sz="half" idx="10"/>
          </p:nvPr>
        </p:nvSpPr>
        <p:spPr/>
        <p:txBody>
          <a:bodyPr/>
          <a:lstStyle/>
          <a:p>
            <a:fld id="{CF91579D-0319-4ECF-8313-9300ABFBF384}" type="datetimeFigureOut">
              <a:rPr lang="en-US" smtClean="0"/>
              <a:t>7/7/2021</a:t>
            </a:fld>
            <a:endParaRPr lang="en-US"/>
          </a:p>
        </p:txBody>
      </p:sp>
      <p:sp>
        <p:nvSpPr>
          <p:cNvPr id="5" name="Footer Placeholder 4">
            <a:extLst>
              <a:ext uri="{FF2B5EF4-FFF2-40B4-BE49-F238E27FC236}">
                <a16:creationId xmlns:a16="http://schemas.microsoft.com/office/drawing/2014/main" id="{9C73A190-C3E6-4CB5-8650-C59B1908D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F0770-23F3-414F-94DE-CC9BEC5847FF}"/>
              </a:ext>
            </a:extLst>
          </p:cNvPr>
          <p:cNvSpPr>
            <a:spLocks noGrp="1"/>
          </p:cNvSpPr>
          <p:nvPr>
            <p:ph type="sldNum" sz="quarter" idx="12"/>
          </p:nvPr>
        </p:nvSpPr>
        <p:spPr/>
        <p:txBody>
          <a:bodyPr/>
          <a:lstStyle/>
          <a:p>
            <a:fld id="{5D5F9670-00FC-4F91-8F47-8C5E50B1DCAB}" type="slidenum">
              <a:rPr lang="en-US" smtClean="0"/>
              <a:t>‹#›</a:t>
            </a:fld>
            <a:endParaRPr lang="en-US"/>
          </a:p>
        </p:txBody>
      </p:sp>
    </p:spTree>
    <p:extLst>
      <p:ext uri="{BB962C8B-B14F-4D97-AF65-F5344CB8AC3E}">
        <p14:creationId xmlns:p14="http://schemas.microsoft.com/office/powerpoint/2010/main" val="26062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DFC376-DC19-446C-9A7C-CB5ACA91FA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B5D562-CED0-4CE5-98E5-7C9843BA52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FD099-8272-494F-A857-0467D6A9F907}"/>
              </a:ext>
            </a:extLst>
          </p:cNvPr>
          <p:cNvSpPr>
            <a:spLocks noGrp="1"/>
          </p:cNvSpPr>
          <p:nvPr>
            <p:ph type="dt" sz="half" idx="10"/>
          </p:nvPr>
        </p:nvSpPr>
        <p:spPr/>
        <p:txBody>
          <a:bodyPr/>
          <a:lstStyle/>
          <a:p>
            <a:fld id="{CF91579D-0319-4ECF-8313-9300ABFBF384}" type="datetimeFigureOut">
              <a:rPr lang="en-US" smtClean="0"/>
              <a:t>7/7/2021</a:t>
            </a:fld>
            <a:endParaRPr lang="en-US"/>
          </a:p>
        </p:txBody>
      </p:sp>
      <p:sp>
        <p:nvSpPr>
          <p:cNvPr id="5" name="Footer Placeholder 4">
            <a:extLst>
              <a:ext uri="{FF2B5EF4-FFF2-40B4-BE49-F238E27FC236}">
                <a16:creationId xmlns:a16="http://schemas.microsoft.com/office/drawing/2014/main" id="{07D70931-A865-4194-A6FC-8E791433A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2B655-CB2E-4A30-B8B7-8DE286253CE1}"/>
              </a:ext>
            </a:extLst>
          </p:cNvPr>
          <p:cNvSpPr>
            <a:spLocks noGrp="1"/>
          </p:cNvSpPr>
          <p:nvPr>
            <p:ph type="sldNum" sz="quarter" idx="12"/>
          </p:nvPr>
        </p:nvSpPr>
        <p:spPr/>
        <p:txBody>
          <a:bodyPr/>
          <a:lstStyle/>
          <a:p>
            <a:fld id="{5D5F9670-00FC-4F91-8F47-8C5E50B1DCAB}" type="slidenum">
              <a:rPr lang="en-US" smtClean="0"/>
              <a:t>‹#›</a:t>
            </a:fld>
            <a:endParaRPr lang="en-US"/>
          </a:p>
        </p:txBody>
      </p:sp>
    </p:spTree>
    <p:extLst>
      <p:ext uri="{BB962C8B-B14F-4D97-AF65-F5344CB8AC3E}">
        <p14:creationId xmlns:p14="http://schemas.microsoft.com/office/powerpoint/2010/main" val="321497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DD72-4C17-4A70-81C4-CD1E3C5314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8FF870-2E07-43FE-A4DB-E7990D78B6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66E8FC-AC58-4400-B9F7-82FADCB9F42B}"/>
              </a:ext>
            </a:extLst>
          </p:cNvPr>
          <p:cNvSpPr>
            <a:spLocks noGrp="1"/>
          </p:cNvSpPr>
          <p:nvPr>
            <p:ph type="dt" sz="half" idx="10"/>
          </p:nvPr>
        </p:nvSpPr>
        <p:spPr/>
        <p:txBody>
          <a:bodyPr/>
          <a:lstStyle/>
          <a:p>
            <a:fld id="{CF91579D-0319-4ECF-8313-9300ABFBF384}" type="datetimeFigureOut">
              <a:rPr lang="en-US" smtClean="0"/>
              <a:t>7/7/2021</a:t>
            </a:fld>
            <a:endParaRPr lang="en-US"/>
          </a:p>
        </p:txBody>
      </p:sp>
      <p:sp>
        <p:nvSpPr>
          <p:cNvPr id="5" name="Footer Placeholder 4">
            <a:extLst>
              <a:ext uri="{FF2B5EF4-FFF2-40B4-BE49-F238E27FC236}">
                <a16:creationId xmlns:a16="http://schemas.microsoft.com/office/drawing/2014/main" id="{78258EED-03C0-44AE-8C88-B15F909C6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33DC7-CB71-4FFB-B2BB-E751A6ED5544}"/>
              </a:ext>
            </a:extLst>
          </p:cNvPr>
          <p:cNvSpPr>
            <a:spLocks noGrp="1"/>
          </p:cNvSpPr>
          <p:nvPr>
            <p:ph type="sldNum" sz="quarter" idx="12"/>
          </p:nvPr>
        </p:nvSpPr>
        <p:spPr/>
        <p:txBody>
          <a:bodyPr/>
          <a:lstStyle/>
          <a:p>
            <a:fld id="{5D5F9670-00FC-4F91-8F47-8C5E50B1DCAB}" type="slidenum">
              <a:rPr lang="en-US" smtClean="0"/>
              <a:t>‹#›</a:t>
            </a:fld>
            <a:endParaRPr lang="en-US"/>
          </a:p>
        </p:txBody>
      </p:sp>
    </p:spTree>
    <p:extLst>
      <p:ext uri="{BB962C8B-B14F-4D97-AF65-F5344CB8AC3E}">
        <p14:creationId xmlns:p14="http://schemas.microsoft.com/office/powerpoint/2010/main" val="1756088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F2AB-5C68-4148-A8BE-D3BF3F2742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D78792-5A54-4C12-939C-282497A53F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603D2-CE46-40E4-99FB-F9A44EC70DAD}"/>
              </a:ext>
            </a:extLst>
          </p:cNvPr>
          <p:cNvSpPr>
            <a:spLocks noGrp="1"/>
          </p:cNvSpPr>
          <p:nvPr>
            <p:ph type="dt" sz="half" idx="10"/>
          </p:nvPr>
        </p:nvSpPr>
        <p:spPr/>
        <p:txBody>
          <a:bodyPr/>
          <a:lstStyle/>
          <a:p>
            <a:fld id="{CF91579D-0319-4ECF-8313-9300ABFBF384}" type="datetimeFigureOut">
              <a:rPr lang="en-US" smtClean="0"/>
              <a:t>7/7/2021</a:t>
            </a:fld>
            <a:endParaRPr lang="en-US"/>
          </a:p>
        </p:txBody>
      </p:sp>
      <p:sp>
        <p:nvSpPr>
          <p:cNvPr id="5" name="Footer Placeholder 4">
            <a:extLst>
              <a:ext uri="{FF2B5EF4-FFF2-40B4-BE49-F238E27FC236}">
                <a16:creationId xmlns:a16="http://schemas.microsoft.com/office/drawing/2014/main" id="{F8950B64-3F82-49B4-87D5-19ED8CEE4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7F240-D5D7-4439-94C4-2030EA8274E9}"/>
              </a:ext>
            </a:extLst>
          </p:cNvPr>
          <p:cNvSpPr>
            <a:spLocks noGrp="1"/>
          </p:cNvSpPr>
          <p:nvPr>
            <p:ph type="sldNum" sz="quarter" idx="12"/>
          </p:nvPr>
        </p:nvSpPr>
        <p:spPr/>
        <p:txBody>
          <a:bodyPr/>
          <a:lstStyle/>
          <a:p>
            <a:fld id="{5D5F9670-00FC-4F91-8F47-8C5E50B1DCAB}" type="slidenum">
              <a:rPr lang="en-US" smtClean="0"/>
              <a:t>‹#›</a:t>
            </a:fld>
            <a:endParaRPr lang="en-US"/>
          </a:p>
        </p:txBody>
      </p:sp>
    </p:spTree>
    <p:extLst>
      <p:ext uri="{BB962C8B-B14F-4D97-AF65-F5344CB8AC3E}">
        <p14:creationId xmlns:p14="http://schemas.microsoft.com/office/powerpoint/2010/main" val="96618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5347E-3CE6-40B0-A724-A435A19725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3622A7-8A20-4FB3-92DF-FC29052C08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C64FFC-ACC6-4EDA-B7DF-CBA0E0163E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EED46E-5676-447F-99DA-86C49B0AC84D}"/>
              </a:ext>
            </a:extLst>
          </p:cNvPr>
          <p:cNvSpPr>
            <a:spLocks noGrp="1"/>
          </p:cNvSpPr>
          <p:nvPr>
            <p:ph type="dt" sz="half" idx="10"/>
          </p:nvPr>
        </p:nvSpPr>
        <p:spPr/>
        <p:txBody>
          <a:bodyPr/>
          <a:lstStyle/>
          <a:p>
            <a:fld id="{CF91579D-0319-4ECF-8313-9300ABFBF384}" type="datetimeFigureOut">
              <a:rPr lang="en-US" smtClean="0"/>
              <a:t>7/7/2021</a:t>
            </a:fld>
            <a:endParaRPr lang="en-US"/>
          </a:p>
        </p:txBody>
      </p:sp>
      <p:sp>
        <p:nvSpPr>
          <p:cNvPr id="6" name="Footer Placeholder 5">
            <a:extLst>
              <a:ext uri="{FF2B5EF4-FFF2-40B4-BE49-F238E27FC236}">
                <a16:creationId xmlns:a16="http://schemas.microsoft.com/office/drawing/2014/main" id="{C97E7CEB-8862-4A94-9E4D-5556B1BC7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F1573D-601A-4475-AC92-64C19D986BCF}"/>
              </a:ext>
            </a:extLst>
          </p:cNvPr>
          <p:cNvSpPr>
            <a:spLocks noGrp="1"/>
          </p:cNvSpPr>
          <p:nvPr>
            <p:ph type="sldNum" sz="quarter" idx="12"/>
          </p:nvPr>
        </p:nvSpPr>
        <p:spPr/>
        <p:txBody>
          <a:bodyPr/>
          <a:lstStyle/>
          <a:p>
            <a:fld id="{5D5F9670-00FC-4F91-8F47-8C5E50B1DCAB}" type="slidenum">
              <a:rPr lang="en-US" smtClean="0"/>
              <a:t>‹#›</a:t>
            </a:fld>
            <a:endParaRPr lang="en-US"/>
          </a:p>
        </p:txBody>
      </p:sp>
    </p:spTree>
    <p:extLst>
      <p:ext uri="{BB962C8B-B14F-4D97-AF65-F5344CB8AC3E}">
        <p14:creationId xmlns:p14="http://schemas.microsoft.com/office/powerpoint/2010/main" val="191343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29A5-CD21-4691-A36F-0C55500A85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E1AE3C-B164-4E12-93B6-D39825A4B6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9F2412-1B8B-43C3-90C8-82D336E69D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3416B-18A0-4A74-9837-43F24C2694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2CA0C2-6EF5-4A1A-9333-ED5928CD10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0BA29B-C45A-486E-8607-E82C4D89B10A}"/>
              </a:ext>
            </a:extLst>
          </p:cNvPr>
          <p:cNvSpPr>
            <a:spLocks noGrp="1"/>
          </p:cNvSpPr>
          <p:nvPr>
            <p:ph type="dt" sz="half" idx="10"/>
          </p:nvPr>
        </p:nvSpPr>
        <p:spPr/>
        <p:txBody>
          <a:bodyPr/>
          <a:lstStyle/>
          <a:p>
            <a:fld id="{CF91579D-0319-4ECF-8313-9300ABFBF384}" type="datetimeFigureOut">
              <a:rPr lang="en-US" smtClean="0"/>
              <a:t>7/7/2021</a:t>
            </a:fld>
            <a:endParaRPr lang="en-US"/>
          </a:p>
        </p:txBody>
      </p:sp>
      <p:sp>
        <p:nvSpPr>
          <p:cNvPr id="8" name="Footer Placeholder 7">
            <a:extLst>
              <a:ext uri="{FF2B5EF4-FFF2-40B4-BE49-F238E27FC236}">
                <a16:creationId xmlns:a16="http://schemas.microsoft.com/office/drawing/2014/main" id="{3D51039A-6D5D-4FFE-8D23-F730F1A312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2C2A95-6C16-4467-B00B-93666468864C}"/>
              </a:ext>
            </a:extLst>
          </p:cNvPr>
          <p:cNvSpPr>
            <a:spLocks noGrp="1"/>
          </p:cNvSpPr>
          <p:nvPr>
            <p:ph type="sldNum" sz="quarter" idx="12"/>
          </p:nvPr>
        </p:nvSpPr>
        <p:spPr/>
        <p:txBody>
          <a:bodyPr/>
          <a:lstStyle/>
          <a:p>
            <a:fld id="{5D5F9670-00FC-4F91-8F47-8C5E50B1DCAB}" type="slidenum">
              <a:rPr lang="en-US" smtClean="0"/>
              <a:t>‹#›</a:t>
            </a:fld>
            <a:endParaRPr lang="en-US"/>
          </a:p>
        </p:txBody>
      </p:sp>
    </p:spTree>
    <p:extLst>
      <p:ext uri="{BB962C8B-B14F-4D97-AF65-F5344CB8AC3E}">
        <p14:creationId xmlns:p14="http://schemas.microsoft.com/office/powerpoint/2010/main" val="219188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CD58-CA13-4E74-816A-4E359A0962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0D17ED-EAEF-4185-A727-6E13478B4E6F}"/>
              </a:ext>
            </a:extLst>
          </p:cNvPr>
          <p:cNvSpPr>
            <a:spLocks noGrp="1"/>
          </p:cNvSpPr>
          <p:nvPr>
            <p:ph type="dt" sz="half" idx="10"/>
          </p:nvPr>
        </p:nvSpPr>
        <p:spPr/>
        <p:txBody>
          <a:bodyPr/>
          <a:lstStyle/>
          <a:p>
            <a:fld id="{CF91579D-0319-4ECF-8313-9300ABFBF384}" type="datetimeFigureOut">
              <a:rPr lang="en-US" smtClean="0"/>
              <a:t>7/7/2021</a:t>
            </a:fld>
            <a:endParaRPr lang="en-US"/>
          </a:p>
        </p:txBody>
      </p:sp>
      <p:sp>
        <p:nvSpPr>
          <p:cNvPr id="4" name="Footer Placeholder 3">
            <a:extLst>
              <a:ext uri="{FF2B5EF4-FFF2-40B4-BE49-F238E27FC236}">
                <a16:creationId xmlns:a16="http://schemas.microsoft.com/office/drawing/2014/main" id="{BE7B6DBD-96A5-4A60-B276-1F969DF88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7FAE9C-CB80-4776-BE63-6D565EC9DFCB}"/>
              </a:ext>
            </a:extLst>
          </p:cNvPr>
          <p:cNvSpPr>
            <a:spLocks noGrp="1"/>
          </p:cNvSpPr>
          <p:nvPr>
            <p:ph type="sldNum" sz="quarter" idx="12"/>
          </p:nvPr>
        </p:nvSpPr>
        <p:spPr/>
        <p:txBody>
          <a:bodyPr/>
          <a:lstStyle/>
          <a:p>
            <a:fld id="{5D5F9670-00FC-4F91-8F47-8C5E50B1DCAB}" type="slidenum">
              <a:rPr lang="en-US" smtClean="0"/>
              <a:t>‹#›</a:t>
            </a:fld>
            <a:endParaRPr lang="en-US"/>
          </a:p>
        </p:txBody>
      </p:sp>
    </p:spTree>
    <p:extLst>
      <p:ext uri="{BB962C8B-B14F-4D97-AF65-F5344CB8AC3E}">
        <p14:creationId xmlns:p14="http://schemas.microsoft.com/office/powerpoint/2010/main" val="35456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2FCB94-602D-4CB2-9828-2630DB25566A}"/>
              </a:ext>
            </a:extLst>
          </p:cNvPr>
          <p:cNvSpPr>
            <a:spLocks noGrp="1"/>
          </p:cNvSpPr>
          <p:nvPr>
            <p:ph type="dt" sz="half" idx="10"/>
          </p:nvPr>
        </p:nvSpPr>
        <p:spPr/>
        <p:txBody>
          <a:bodyPr/>
          <a:lstStyle/>
          <a:p>
            <a:fld id="{CF91579D-0319-4ECF-8313-9300ABFBF384}" type="datetimeFigureOut">
              <a:rPr lang="en-US" smtClean="0"/>
              <a:t>7/7/2021</a:t>
            </a:fld>
            <a:endParaRPr lang="en-US"/>
          </a:p>
        </p:txBody>
      </p:sp>
      <p:sp>
        <p:nvSpPr>
          <p:cNvPr id="3" name="Footer Placeholder 2">
            <a:extLst>
              <a:ext uri="{FF2B5EF4-FFF2-40B4-BE49-F238E27FC236}">
                <a16:creationId xmlns:a16="http://schemas.microsoft.com/office/drawing/2014/main" id="{B7428327-45D2-4377-807E-D9E65117CA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81DF9B-0903-4CD0-8BB7-830BBB04F85A}"/>
              </a:ext>
            </a:extLst>
          </p:cNvPr>
          <p:cNvSpPr>
            <a:spLocks noGrp="1"/>
          </p:cNvSpPr>
          <p:nvPr>
            <p:ph type="sldNum" sz="quarter" idx="12"/>
          </p:nvPr>
        </p:nvSpPr>
        <p:spPr/>
        <p:txBody>
          <a:bodyPr/>
          <a:lstStyle/>
          <a:p>
            <a:fld id="{5D5F9670-00FC-4F91-8F47-8C5E50B1DCAB}" type="slidenum">
              <a:rPr lang="en-US" smtClean="0"/>
              <a:t>‹#›</a:t>
            </a:fld>
            <a:endParaRPr lang="en-US"/>
          </a:p>
        </p:txBody>
      </p:sp>
    </p:spTree>
    <p:extLst>
      <p:ext uri="{BB962C8B-B14F-4D97-AF65-F5344CB8AC3E}">
        <p14:creationId xmlns:p14="http://schemas.microsoft.com/office/powerpoint/2010/main" val="1648283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0416-D7CE-42CC-8CAC-EC4230C1D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1348FE-4DF4-424C-A133-AB6DCEFE26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2F8376-EDBD-496D-B08D-4880C17B2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D2B119-41CA-44A9-A362-57492EF86BA6}"/>
              </a:ext>
            </a:extLst>
          </p:cNvPr>
          <p:cNvSpPr>
            <a:spLocks noGrp="1"/>
          </p:cNvSpPr>
          <p:nvPr>
            <p:ph type="dt" sz="half" idx="10"/>
          </p:nvPr>
        </p:nvSpPr>
        <p:spPr/>
        <p:txBody>
          <a:bodyPr/>
          <a:lstStyle/>
          <a:p>
            <a:fld id="{CF91579D-0319-4ECF-8313-9300ABFBF384}" type="datetimeFigureOut">
              <a:rPr lang="en-US" smtClean="0"/>
              <a:t>7/7/2021</a:t>
            </a:fld>
            <a:endParaRPr lang="en-US"/>
          </a:p>
        </p:txBody>
      </p:sp>
      <p:sp>
        <p:nvSpPr>
          <p:cNvPr id="6" name="Footer Placeholder 5">
            <a:extLst>
              <a:ext uri="{FF2B5EF4-FFF2-40B4-BE49-F238E27FC236}">
                <a16:creationId xmlns:a16="http://schemas.microsoft.com/office/drawing/2014/main" id="{0E1F26C7-49EE-4A90-8380-61C45F93B0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56F9C-7DAD-4F78-85ED-77D450CA8CAB}"/>
              </a:ext>
            </a:extLst>
          </p:cNvPr>
          <p:cNvSpPr>
            <a:spLocks noGrp="1"/>
          </p:cNvSpPr>
          <p:nvPr>
            <p:ph type="sldNum" sz="quarter" idx="12"/>
          </p:nvPr>
        </p:nvSpPr>
        <p:spPr/>
        <p:txBody>
          <a:bodyPr/>
          <a:lstStyle/>
          <a:p>
            <a:fld id="{5D5F9670-00FC-4F91-8F47-8C5E50B1DCAB}" type="slidenum">
              <a:rPr lang="en-US" smtClean="0"/>
              <a:t>‹#›</a:t>
            </a:fld>
            <a:endParaRPr lang="en-US"/>
          </a:p>
        </p:txBody>
      </p:sp>
    </p:spTree>
    <p:extLst>
      <p:ext uri="{BB962C8B-B14F-4D97-AF65-F5344CB8AC3E}">
        <p14:creationId xmlns:p14="http://schemas.microsoft.com/office/powerpoint/2010/main" val="3078048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D2ADC-6C96-4BFC-9E02-51C0AC352D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F8E65-D9E3-45F0-956D-9AD8FF005A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A1CFB6-8045-4CFC-8CA2-76795F66C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20284C-E78C-47C4-9C95-F617DF36277D}"/>
              </a:ext>
            </a:extLst>
          </p:cNvPr>
          <p:cNvSpPr>
            <a:spLocks noGrp="1"/>
          </p:cNvSpPr>
          <p:nvPr>
            <p:ph type="dt" sz="half" idx="10"/>
          </p:nvPr>
        </p:nvSpPr>
        <p:spPr/>
        <p:txBody>
          <a:bodyPr/>
          <a:lstStyle/>
          <a:p>
            <a:fld id="{CF91579D-0319-4ECF-8313-9300ABFBF384}" type="datetimeFigureOut">
              <a:rPr lang="en-US" smtClean="0"/>
              <a:t>7/7/2021</a:t>
            </a:fld>
            <a:endParaRPr lang="en-US"/>
          </a:p>
        </p:txBody>
      </p:sp>
      <p:sp>
        <p:nvSpPr>
          <p:cNvPr id="6" name="Footer Placeholder 5">
            <a:extLst>
              <a:ext uri="{FF2B5EF4-FFF2-40B4-BE49-F238E27FC236}">
                <a16:creationId xmlns:a16="http://schemas.microsoft.com/office/drawing/2014/main" id="{893A55B1-F5C4-4EE6-B0C1-FEF6CFC4F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CE0B2-1379-4E09-9099-89D522593C47}"/>
              </a:ext>
            </a:extLst>
          </p:cNvPr>
          <p:cNvSpPr>
            <a:spLocks noGrp="1"/>
          </p:cNvSpPr>
          <p:nvPr>
            <p:ph type="sldNum" sz="quarter" idx="12"/>
          </p:nvPr>
        </p:nvSpPr>
        <p:spPr/>
        <p:txBody>
          <a:bodyPr/>
          <a:lstStyle/>
          <a:p>
            <a:fld id="{5D5F9670-00FC-4F91-8F47-8C5E50B1DCAB}" type="slidenum">
              <a:rPr lang="en-US" smtClean="0"/>
              <a:t>‹#›</a:t>
            </a:fld>
            <a:endParaRPr lang="en-US"/>
          </a:p>
        </p:txBody>
      </p:sp>
    </p:spTree>
    <p:extLst>
      <p:ext uri="{BB962C8B-B14F-4D97-AF65-F5344CB8AC3E}">
        <p14:creationId xmlns:p14="http://schemas.microsoft.com/office/powerpoint/2010/main" val="575189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BABC20-DB33-4EE7-A587-3ED877F44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7E3EC8-9E4E-444D-9B26-A6ABA1CE2D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63B34-EC98-4491-8DB2-DCE31FB7EF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1579D-0319-4ECF-8313-9300ABFBF384}" type="datetimeFigureOut">
              <a:rPr lang="en-US" smtClean="0"/>
              <a:t>7/7/2021</a:t>
            </a:fld>
            <a:endParaRPr lang="en-US"/>
          </a:p>
        </p:txBody>
      </p:sp>
      <p:sp>
        <p:nvSpPr>
          <p:cNvPr id="5" name="Footer Placeholder 4">
            <a:extLst>
              <a:ext uri="{FF2B5EF4-FFF2-40B4-BE49-F238E27FC236}">
                <a16:creationId xmlns:a16="http://schemas.microsoft.com/office/drawing/2014/main" id="{57CA9464-E26D-4844-B4B2-B7B04BF894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253792-55F8-4CC3-88ED-AD5485BE42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F9670-00FC-4F91-8F47-8C5E50B1DCAB}" type="slidenum">
              <a:rPr lang="en-US" smtClean="0"/>
              <a:t>‹#›</a:t>
            </a:fld>
            <a:endParaRPr lang="en-US"/>
          </a:p>
        </p:txBody>
      </p:sp>
    </p:spTree>
    <p:extLst>
      <p:ext uri="{BB962C8B-B14F-4D97-AF65-F5344CB8AC3E}">
        <p14:creationId xmlns:p14="http://schemas.microsoft.com/office/powerpoint/2010/main" val="3222157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B3D87-EFF6-4E8C-8651-ECDD07E6EAC9}"/>
              </a:ext>
            </a:extLst>
          </p:cNvPr>
          <p:cNvSpPr>
            <a:spLocks noGrp="1"/>
          </p:cNvSpPr>
          <p:nvPr>
            <p:ph type="title"/>
          </p:nvPr>
        </p:nvSpPr>
        <p:spPr/>
        <p:txBody>
          <a:bodyPr>
            <a:normAutofit/>
          </a:bodyPr>
          <a:lstStyle/>
          <a:p>
            <a:pPr algn="ctr"/>
            <a:r>
              <a:rPr lang="he-IL" sz="4800" dirty="0"/>
              <a:t>תרבוע גאוסיאני-לג'נדרה</a:t>
            </a:r>
            <a:endParaRPr lang="en-US" sz="4800" dirty="0"/>
          </a:p>
        </p:txBody>
      </p:sp>
      <p:sp>
        <p:nvSpPr>
          <p:cNvPr id="5" name="Content Placeholder 4">
            <a:extLst>
              <a:ext uri="{FF2B5EF4-FFF2-40B4-BE49-F238E27FC236}">
                <a16:creationId xmlns:a16="http://schemas.microsoft.com/office/drawing/2014/main" id="{D783C7C0-4865-40D5-86E1-3D2EC82ADACA}"/>
              </a:ext>
            </a:extLst>
          </p:cNvPr>
          <p:cNvSpPr>
            <a:spLocks noGrp="1"/>
          </p:cNvSpPr>
          <p:nvPr>
            <p:ph idx="1"/>
          </p:nvPr>
        </p:nvSpPr>
        <p:spPr/>
        <p:txBody>
          <a:bodyPr>
            <a:normAutofit/>
          </a:bodyPr>
          <a:lstStyle/>
          <a:p>
            <a:pPr marL="0" indent="0" algn="r">
              <a:buNone/>
            </a:pPr>
            <a:r>
              <a:rPr lang="he-IL" dirty="0"/>
              <a:t>תרבוע גאוסיאני היא שיטה אנליטית לחישוב אינטגרל מסויים של פונקציה. שיטת התרבוע הגאוסיאני פותחה עי ידי קארל פרדריך גאוס ופורסמה במאמר בשנת 1814. קארל גוסטב יעקובי הוא זה שגילה את הקשר בין שיטה זו לפולינומי לג'נדרה.</a:t>
            </a:r>
            <a:endParaRPr lang="en-US" dirty="0"/>
          </a:p>
        </p:txBody>
      </p:sp>
    </p:spTree>
    <p:extLst>
      <p:ext uri="{BB962C8B-B14F-4D97-AF65-F5344CB8AC3E}">
        <p14:creationId xmlns:p14="http://schemas.microsoft.com/office/powerpoint/2010/main" val="2301074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E9FCDC-4B6F-4D81-866F-2F1F83A8485D}"/>
              </a:ext>
            </a:extLst>
          </p:cNvPr>
          <p:cNvSpPr>
            <a:spLocks noGrp="1"/>
          </p:cNvSpPr>
          <p:nvPr>
            <p:ph idx="1"/>
          </p:nvPr>
        </p:nvSpPr>
        <p:spPr>
          <a:xfrm>
            <a:off x="838200" y="506437"/>
            <a:ext cx="10515600" cy="5670526"/>
          </a:xfrm>
        </p:spPr>
        <p:txBody>
          <a:bodyPr/>
          <a:lstStyle/>
          <a:p>
            <a:pPr marL="0" indent="0" algn="r">
              <a:buNone/>
            </a:pPr>
            <a:r>
              <a:rPr lang="he-IL" dirty="0"/>
              <a:t>שיטה זו מחשבת את האינטגרל על ידי יצירת </a:t>
            </a:r>
          </a:p>
          <a:p>
            <a:pPr marL="0" indent="0" algn="r">
              <a:buNone/>
            </a:pPr>
            <a:r>
              <a:rPr lang="he-IL" dirty="0"/>
              <a:t>נוסחת קירוב לאינטרגל שמתבססת על ערכים</a:t>
            </a:r>
          </a:p>
          <a:p>
            <a:pPr marL="0" indent="0" algn="r">
              <a:buNone/>
            </a:pPr>
            <a:r>
              <a:rPr lang="he-IL" dirty="0"/>
              <a:t>של הפונקציה בנקודות מסויימות ועל משקלים:</a:t>
            </a:r>
          </a:p>
          <a:p>
            <a:pPr marL="0" indent="0" algn="r">
              <a:buNone/>
            </a:pPr>
            <a:r>
              <a:rPr lang="en-US" dirty="0"/>
              <a:t> </a:t>
            </a:r>
            <a:r>
              <a:rPr lang="he-IL" dirty="0"/>
              <a:t> מייצג את </a:t>
            </a:r>
            <a:r>
              <a:rPr lang="en-US" dirty="0"/>
              <a:t>n </a:t>
            </a:r>
            <a:r>
              <a:rPr lang="he-IL" dirty="0"/>
              <a:t> כאשר</a:t>
            </a:r>
            <a:r>
              <a:rPr lang="en-US" dirty="0"/>
              <a:t>x^n-1</a:t>
            </a:r>
            <a:r>
              <a:rPr lang="he-IL" dirty="0"/>
              <a:t>נבחר משוואות של פונקציות בסיסיות החל מ1 ועד </a:t>
            </a:r>
          </a:p>
          <a:p>
            <a:pPr marL="0" indent="0" algn="r">
              <a:buNone/>
            </a:pPr>
            <a:r>
              <a:rPr lang="he-IL" dirty="0"/>
              <a:t>מספר הנקודות והמשקלים שנבחר. לאחר שנמצא את ערכי הנקודות לכל</a:t>
            </a:r>
          </a:p>
          <a:p>
            <a:pPr marL="0" indent="0" algn="r">
              <a:buNone/>
            </a:pPr>
            <a:r>
              <a:rPr lang="he-IL" dirty="0"/>
              <a:t> פונקציה ואת האינטגרל שלהן נוכל לבנות מטריצה ריבועית שהנעלמים בה</a:t>
            </a:r>
          </a:p>
          <a:p>
            <a:pPr marL="0" indent="0" algn="r">
              <a:buNone/>
            </a:pPr>
            <a:r>
              <a:rPr lang="he-IL" dirty="0"/>
              <a:t> הם המשקלים.</a:t>
            </a:r>
          </a:p>
          <a:p>
            <a:pPr marL="0" indent="0" algn="r">
              <a:buNone/>
            </a:pPr>
            <a:r>
              <a:rPr lang="he-IL" dirty="0"/>
              <a:t>נפתור את המטריצה לקבל קירוב של האינטרגל. תאורטית, הפתרון מדויק אם נבחר מספר משוואות שווה לסדר הפונקציה. הבעיה היא שהמשקלים שיתקבלו יתבדרו יותר ויותר ככל שהסדר גבוה יותר. מכיוון שעוד לא יחסנו חשיבות לבחירת הנקודות נוכל בעזרת בחירת נקודות חכמה לקבל פתרון מדוייק</a:t>
            </a:r>
          </a:p>
          <a:p>
            <a:pPr marL="0" indent="0" algn="r">
              <a:buNone/>
            </a:pPr>
            <a:endParaRPr lang="en-US" dirty="0"/>
          </a:p>
        </p:txBody>
      </p:sp>
      <p:pic>
        <p:nvPicPr>
          <p:cNvPr id="1026" name="Picture 2">
            <a:extLst>
              <a:ext uri="{FF2B5EF4-FFF2-40B4-BE49-F238E27FC236}">
                <a16:creationId xmlns:a16="http://schemas.microsoft.com/office/drawing/2014/main" id="{582E9DD2-325A-455E-9E5F-BAD33701B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69" y="681036"/>
            <a:ext cx="4870938" cy="1274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96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BF6CBD-F61F-4F35-AB2E-E68390B8E6DD}"/>
              </a:ext>
            </a:extLst>
          </p:cNvPr>
          <p:cNvSpPr>
            <a:spLocks noGrp="1"/>
          </p:cNvSpPr>
          <p:nvPr>
            <p:ph idx="1"/>
          </p:nvPr>
        </p:nvSpPr>
        <p:spPr>
          <a:xfrm>
            <a:off x="838200" y="562708"/>
            <a:ext cx="10515600" cy="5614255"/>
          </a:xfrm>
        </p:spPr>
        <p:txBody>
          <a:bodyPr/>
          <a:lstStyle/>
          <a:p>
            <a:pPr marL="0" indent="0" algn="r">
              <a:buNone/>
            </a:pPr>
            <a:r>
              <a:rPr lang="he-IL" dirty="0"/>
              <a:t>הנקודות שנבחר יהיו השורשים של פולינום לג'נדרה מהסדר ששווה למספר הנקודות שבחרנו. נשים לב שלפולינום לג'נדרה מסדר מסויים יש מספר שורשים כמספר הסדר של הפולינום, וכולם נמצאים בין 1- ל1. כמו כן פולינום לג'נדרה מלכתחילה נוצר באופן כזה שאינטגרציה של פולינום לג'נדרה מסדר כלשהו כפול פולינום אחר מסדר נמוך יותר  שווה ל0.</a:t>
            </a:r>
          </a:p>
          <a:p>
            <a:pPr marL="0" indent="0" algn="r">
              <a:buNone/>
            </a:pPr>
            <a:r>
              <a:rPr lang="en-US" dirty="0"/>
              <a:t>n</a:t>
            </a:r>
            <a:r>
              <a:rPr lang="he-IL" dirty="0"/>
              <a:t>כעת כשבחרנו נקודות משמעותיות רמת הדיוק עולה משמעותית. עבור </a:t>
            </a:r>
          </a:p>
          <a:p>
            <a:pPr marL="0" indent="0" algn="r">
              <a:buNone/>
            </a:pPr>
            <a:r>
              <a:rPr lang="en-US" dirty="0"/>
              <a:t>2n-1</a:t>
            </a:r>
            <a:r>
              <a:rPr lang="he-IL" dirty="0"/>
              <a:t>נקודת נוכל לקבל פתרון מדוייק עבור פונקציה מסדר </a:t>
            </a:r>
            <a:endParaRPr lang="en-US" dirty="0"/>
          </a:p>
          <a:p>
            <a:pPr marL="0" indent="0" algn="r">
              <a:buNone/>
            </a:pPr>
            <a:r>
              <a:rPr lang="he-IL" dirty="0"/>
              <a:t>כמו כן המשקלים שיתקבלו כתוצאה מכך לא יתבדרו והיה מכונסים יותר</a:t>
            </a:r>
          </a:p>
          <a:p>
            <a:pPr marL="0" indent="0" algn="r">
              <a:buNone/>
            </a:pPr>
            <a:r>
              <a:rPr lang="he-IL" dirty="0"/>
              <a:t>דיוק זה מתאפשר מכיוון שפונקציה ניתנת לפירוק בצורה הבאה:</a:t>
            </a:r>
            <a:endParaRPr lang="en-US" dirty="0"/>
          </a:p>
          <a:p>
            <a:pPr marL="0" indent="0" algn="r" rtl="1">
              <a:buNone/>
            </a:pPr>
            <a:r>
              <a:rPr lang="he-IL" dirty="0"/>
              <a:t>כאשר </a:t>
            </a:r>
            <a:r>
              <a:rPr lang="en-US" dirty="0"/>
              <a:t>L(x)</a:t>
            </a:r>
            <a:r>
              <a:rPr lang="he-IL" dirty="0"/>
              <a:t> הוא פולינום לג'נדרה מסדר </a:t>
            </a:r>
            <a:r>
              <a:rPr lang="en-US" dirty="0"/>
              <a:t>n</a:t>
            </a:r>
            <a:r>
              <a:rPr lang="he-IL" dirty="0"/>
              <a:t>, </a:t>
            </a:r>
            <a:r>
              <a:rPr lang="en-US" dirty="0"/>
              <a:t>q(x)</a:t>
            </a:r>
            <a:r>
              <a:rPr lang="he-IL" dirty="0"/>
              <a:t> ו</a:t>
            </a:r>
            <a:r>
              <a:rPr lang="en-US" dirty="0"/>
              <a:t>r(x)</a:t>
            </a:r>
            <a:r>
              <a:rPr lang="he-IL" dirty="0"/>
              <a:t> הם פולינומים מסדר </a:t>
            </a:r>
            <a:r>
              <a:rPr lang="en-US" dirty="0"/>
              <a:t>n-1</a:t>
            </a:r>
            <a:endParaRPr lang="he-IL" dirty="0"/>
          </a:p>
          <a:p>
            <a:pPr marL="0" indent="0" algn="r" rtl="1">
              <a:buNone/>
            </a:pPr>
            <a:r>
              <a:rPr lang="he-IL" dirty="0"/>
              <a:t>ולפי תכונת פולינום לג'נדרה:</a:t>
            </a:r>
          </a:p>
          <a:p>
            <a:pPr marL="0" indent="0" algn="r" rtl="1">
              <a:buNone/>
            </a:pPr>
            <a:r>
              <a:rPr lang="he-IL" dirty="0"/>
              <a:t>כעת נוכל לקבל פתרון מדויק של אינטגרל מסדר </a:t>
            </a:r>
            <a:r>
              <a:rPr lang="en-US" dirty="0"/>
              <a:t>2n-1</a:t>
            </a:r>
            <a:r>
              <a:rPr lang="he-IL" dirty="0"/>
              <a:t> בעזרת </a:t>
            </a:r>
            <a:r>
              <a:rPr lang="en-US" dirty="0"/>
              <a:t>n</a:t>
            </a:r>
            <a:r>
              <a:rPr lang="he-IL" dirty="0"/>
              <a:t> משוואות.</a:t>
            </a:r>
            <a:endParaRPr lang="en-US" dirty="0"/>
          </a:p>
        </p:txBody>
      </p:sp>
      <p:pic>
        <p:nvPicPr>
          <p:cNvPr id="2050" name="Picture 2">
            <a:extLst>
              <a:ext uri="{FF2B5EF4-FFF2-40B4-BE49-F238E27FC236}">
                <a16:creationId xmlns:a16="http://schemas.microsoft.com/office/drawing/2014/main" id="{5727D16A-762C-4988-AC79-1D36FECB9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4185761"/>
            <a:ext cx="2514600" cy="4286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C1E359F-45E9-4566-BE40-7F2336624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97" y="5178596"/>
            <a:ext cx="3771900" cy="546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13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2E9B-D730-4399-B041-00AADBE5298E}"/>
              </a:ext>
            </a:extLst>
          </p:cNvPr>
          <p:cNvSpPr>
            <a:spLocks noGrp="1"/>
          </p:cNvSpPr>
          <p:nvPr>
            <p:ph type="title"/>
          </p:nvPr>
        </p:nvSpPr>
        <p:spPr/>
        <p:txBody>
          <a:bodyPr/>
          <a:lstStyle/>
          <a:p>
            <a:pPr algn="r"/>
            <a:r>
              <a:rPr lang="he-IL" dirty="0"/>
              <a:t>קוד:</a:t>
            </a:r>
            <a:endParaRPr lang="en-US" dirty="0"/>
          </a:p>
        </p:txBody>
      </p:sp>
      <p:sp>
        <p:nvSpPr>
          <p:cNvPr id="3" name="Content Placeholder 2">
            <a:extLst>
              <a:ext uri="{FF2B5EF4-FFF2-40B4-BE49-F238E27FC236}">
                <a16:creationId xmlns:a16="http://schemas.microsoft.com/office/drawing/2014/main" id="{ABAA3F01-70F0-4CE6-9250-F00EB3C8860D}"/>
              </a:ext>
            </a:extLst>
          </p:cNvPr>
          <p:cNvSpPr>
            <a:spLocks noGrp="1"/>
          </p:cNvSpPr>
          <p:nvPr>
            <p:ph idx="1"/>
          </p:nvPr>
        </p:nvSpPr>
        <p:spPr/>
        <p:txBody>
          <a:bodyPr/>
          <a:lstStyle/>
          <a:p>
            <a:pPr marL="0" indent="0" algn="just" rtl="1">
              <a:buNone/>
            </a:pPr>
            <a:r>
              <a:rPr lang="he-IL" dirty="0"/>
              <a:t>בחירת הפונקציה, תחום האינטגרציה ורמת </a:t>
            </a:r>
          </a:p>
          <a:p>
            <a:pPr marL="0" indent="0" algn="just" rtl="1">
              <a:buNone/>
            </a:pPr>
            <a:r>
              <a:rPr lang="he-IL" dirty="0"/>
              <a:t>הדיוק מתבצעות באמצעות ממשק גרפי:</a:t>
            </a:r>
          </a:p>
          <a:p>
            <a:pPr marL="0" indent="0" algn="just" rtl="1">
              <a:buNone/>
            </a:pPr>
            <a:endParaRPr lang="he-IL" dirty="0"/>
          </a:p>
          <a:p>
            <a:pPr marL="0" indent="0" algn="just" rtl="1">
              <a:buNone/>
            </a:pPr>
            <a:endParaRPr lang="he-IL" dirty="0"/>
          </a:p>
          <a:p>
            <a:pPr marL="0" indent="0" algn="just" rtl="1">
              <a:buNone/>
            </a:pPr>
            <a:endParaRPr lang="he-IL" dirty="0"/>
          </a:p>
          <a:p>
            <a:pPr marL="0" indent="0" algn="just" rtl="1">
              <a:buNone/>
            </a:pPr>
            <a:r>
              <a:rPr lang="he-IL" dirty="0"/>
              <a:t>לאחר הזנת הפרטים הפונקציה הבאה יוצרת שני מערכים: אחד לערכי המשקלים ואחד לשורשים של פולינום הלג'נדרה הרלוונטי:</a:t>
            </a:r>
          </a:p>
          <a:p>
            <a:pPr marL="0" indent="0" algn="just" rtl="1">
              <a:buNone/>
            </a:pPr>
            <a:endParaRPr lang="he-IL" dirty="0"/>
          </a:p>
          <a:p>
            <a:pPr marL="0" indent="0" algn="just" rtl="1">
              <a:buNone/>
            </a:pPr>
            <a:endParaRPr lang="he-IL" dirty="0"/>
          </a:p>
          <a:p>
            <a:pPr marL="0" indent="0" algn="just" rtl="1">
              <a:buNone/>
            </a:pPr>
            <a:endParaRPr lang="en-US" dirty="0"/>
          </a:p>
        </p:txBody>
      </p:sp>
      <p:pic>
        <p:nvPicPr>
          <p:cNvPr id="3074" name="Picture 2" descr="תמונה שמכילה טקסט&#10;&#10;התיאור נוצר באופן אוטומטי">
            <a:extLst>
              <a:ext uri="{FF2B5EF4-FFF2-40B4-BE49-F238E27FC236}">
                <a16:creationId xmlns:a16="http://schemas.microsoft.com/office/drawing/2014/main" id="{4726929E-51AE-4005-BB9A-B0B98A339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90688"/>
            <a:ext cx="4811151"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BCB8486-86BF-44AC-B2CA-8E95AF4B0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334794"/>
            <a:ext cx="5486400" cy="49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55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B9B342-5FD9-4759-8F79-07D1B8293476}"/>
              </a:ext>
            </a:extLst>
          </p:cNvPr>
          <p:cNvSpPr>
            <a:spLocks noGrp="1"/>
          </p:cNvSpPr>
          <p:nvPr>
            <p:ph idx="1"/>
          </p:nvPr>
        </p:nvSpPr>
        <p:spPr>
          <a:xfrm>
            <a:off x="838200" y="520505"/>
            <a:ext cx="10515600" cy="5656458"/>
          </a:xfrm>
        </p:spPr>
        <p:txBody>
          <a:bodyPr/>
          <a:lstStyle/>
          <a:p>
            <a:pPr marL="0" indent="0" algn="r" rtl="1">
              <a:buNone/>
            </a:pPr>
            <a:r>
              <a:rPr lang="he-IL" dirty="0"/>
              <a:t>כעת יש את כל הנתונים הדרושים למציאת האינטגרל. הפונקציה הבאה ממירה את תחום האינטגרל לתחום בין 1- ל1 ומחשבת את האינטגל לפי תרבוע גאוסיאני:</a:t>
            </a:r>
            <a:endParaRPr lang="en-US" dirty="0"/>
          </a:p>
        </p:txBody>
      </p:sp>
      <p:pic>
        <p:nvPicPr>
          <p:cNvPr id="4098" name="Picture 2" descr="תמונה שמכילה טקסט&#10;&#10;התיאור נוצר באופן אוטומטי">
            <a:extLst>
              <a:ext uri="{FF2B5EF4-FFF2-40B4-BE49-F238E27FC236}">
                <a16:creationId xmlns:a16="http://schemas.microsoft.com/office/drawing/2014/main" id="{D4A859BB-90DA-4549-8BC3-EDD062CD3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71224"/>
            <a:ext cx="10765806" cy="2355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538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0F33-4FED-4DC0-B8D2-D055949A6E17}"/>
              </a:ext>
            </a:extLst>
          </p:cNvPr>
          <p:cNvSpPr>
            <a:spLocks noGrp="1"/>
          </p:cNvSpPr>
          <p:nvPr>
            <p:ph type="title"/>
          </p:nvPr>
        </p:nvSpPr>
        <p:spPr/>
        <p:txBody>
          <a:bodyPr/>
          <a:lstStyle/>
          <a:p>
            <a:pPr algn="r" rtl="1"/>
            <a:r>
              <a:rPr lang="he-IL" dirty="0"/>
              <a:t>דוגמאות:</a:t>
            </a:r>
            <a:endParaRPr lang="en-US" dirty="0"/>
          </a:p>
        </p:txBody>
      </p:sp>
      <p:pic>
        <p:nvPicPr>
          <p:cNvPr id="5122" name="Picture 2">
            <a:extLst>
              <a:ext uri="{FF2B5EF4-FFF2-40B4-BE49-F238E27FC236}">
                <a16:creationId xmlns:a16="http://schemas.microsoft.com/office/drawing/2014/main" id="{E595D1ED-9A1C-4421-B186-486FE82A1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384" y="1662113"/>
            <a:ext cx="10515599" cy="473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814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F2294E-EE70-4834-8F42-1F7CAAED8570}"/>
              </a:ext>
            </a:extLst>
          </p:cNvPr>
          <p:cNvPicPr>
            <a:picLocks noChangeAspect="1"/>
          </p:cNvPicPr>
          <p:nvPr/>
        </p:nvPicPr>
        <p:blipFill>
          <a:blip r:embed="rId2"/>
          <a:stretch>
            <a:fillRect/>
          </a:stretch>
        </p:blipFill>
        <p:spPr>
          <a:xfrm>
            <a:off x="495300" y="952500"/>
            <a:ext cx="10267950" cy="5448300"/>
          </a:xfrm>
          <a:prstGeom prst="rect">
            <a:avLst/>
          </a:prstGeom>
        </p:spPr>
      </p:pic>
    </p:spTree>
    <p:extLst>
      <p:ext uri="{BB962C8B-B14F-4D97-AF65-F5344CB8AC3E}">
        <p14:creationId xmlns:p14="http://schemas.microsoft.com/office/powerpoint/2010/main" val="27250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9ECF-793D-4FB2-92D4-25EA5D1353CC}"/>
              </a:ext>
            </a:extLst>
          </p:cNvPr>
          <p:cNvSpPr>
            <a:spLocks noGrp="1"/>
          </p:cNvSpPr>
          <p:nvPr>
            <p:ph type="title"/>
          </p:nvPr>
        </p:nvSpPr>
        <p:spPr/>
        <p:txBody>
          <a:bodyPr>
            <a:normAutofit/>
          </a:bodyPr>
          <a:lstStyle/>
          <a:p>
            <a:r>
              <a:rPr lang="en-US" sz="3600" dirty="0" err="1"/>
              <a:t>Git:</a:t>
            </a:r>
            <a:r>
              <a:rPr lang="en-US" sz="3600" b="0" i="0" u="none" strike="noStrike" dirty="0" err="1">
                <a:solidFill>
                  <a:srgbClr val="000000"/>
                </a:solidFill>
                <a:effectLst/>
                <a:latin typeface="Calibri" panose="020F0502020204030204" pitchFamily="34" charset="0"/>
              </a:rPr>
              <a:t>https</a:t>
            </a:r>
            <a:r>
              <a:rPr lang="en-US" sz="3600" b="0" i="0" u="none" strike="noStrike" dirty="0">
                <a:solidFill>
                  <a:srgbClr val="000000"/>
                </a:solidFill>
                <a:effectLst/>
                <a:latin typeface="Calibri" panose="020F0502020204030204" pitchFamily="34" charset="0"/>
              </a:rPr>
              <a:t>://github.com/AlexSerdukov12/</a:t>
            </a:r>
            <a:r>
              <a:rPr lang="en-US" sz="3600" b="0" i="0" u="none" strike="noStrike" dirty="0" err="1">
                <a:solidFill>
                  <a:srgbClr val="000000"/>
                </a:solidFill>
                <a:effectLst/>
                <a:latin typeface="Calibri" panose="020F0502020204030204" pitchFamily="34" charset="0"/>
              </a:rPr>
              <a:t>ProjectAnaliza</a:t>
            </a:r>
            <a:endParaRPr lang="en-US" sz="3600" dirty="0"/>
          </a:p>
        </p:txBody>
      </p:sp>
    </p:spTree>
    <p:extLst>
      <p:ext uri="{BB962C8B-B14F-4D97-AF65-F5344CB8AC3E}">
        <p14:creationId xmlns:p14="http://schemas.microsoft.com/office/powerpoint/2010/main" val="3458948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362</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תרבוע גאוסיאני-לג'נדרה</vt:lpstr>
      <vt:lpstr>PowerPoint Presentation</vt:lpstr>
      <vt:lpstr>PowerPoint Presentation</vt:lpstr>
      <vt:lpstr>קוד:</vt:lpstr>
      <vt:lpstr>PowerPoint Presentation</vt:lpstr>
      <vt:lpstr>דוגמאות:</vt:lpstr>
      <vt:lpstr>PowerPoint Presentation</vt:lpstr>
      <vt:lpstr>Git:https://github.com/AlexSerdukov12/ProjectAnaliza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sergey</dc:creator>
  <cp:lastModifiedBy>sergey</cp:lastModifiedBy>
  <cp:revision>12</cp:revision>
  <dcterms:created xsi:type="dcterms:W3CDTF">2021-07-07T11:11:06Z</dcterms:created>
  <dcterms:modified xsi:type="dcterms:W3CDTF">2021-07-07T13:46:15Z</dcterms:modified>
</cp:coreProperties>
</file>