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3.png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012690" y="942975"/>
            <a:ext cx="1506855" cy="62357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不同光反馈强度下的自混合信号</a:t>
            </a:r>
            <a:endParaRPr lang="zh-CN" altLang="en-US" sz="1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13" idx="2"/>
            <a:endCxn id="24" idx="0"/>
          </p:cNvCxnSpPr>
          <p:nvPr/>
        </p:nvCxnSpPr>
        <p:spPr>
          <a:xfrm>
            <a:off x="4380865" y="2602230"/>
            <a:ext cx="0" cy="230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>
            <p:custDataLst>
              <p:tags r:id="rId1"/>
            </p:custDataLst>
          </p:nvPr>
        </p:nvSpPr>
        <p:spPr>
          <a:xfrm>
            <a:off x="3836035" y="2073275"/>
            <a:ext cx="1089660" cy="52895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短时傅里叶</a:t>
            </a:r>
            <a:r>
              <a: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  <a:endParaRPr lang="zh-CN" altLang="en-US" sz="1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肘形连接符 13"/>
          <p:cNvCxnSpPr>
            <a:stCxn id="4" idx="2"/>
            <a:endCxn id="13" idx="0"/>
          </p:cNvCxnSpPr>
          <p:nvPr/>
        </p:nvCxnSpPr>
        <p:spPr>
          <a:xfrm rot="5400000">
            <a:off x="4820285" y="1127125"/>
            <a:ext cx="506730" cy="1385570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2"/>
            <a:endCxn id="16" idx="0"/>
          </p:cNvCxnSpPr>
          <p:nvPr>
            <p:custDataLst>
              <p:tags r:id="rId2"/>
            </p:custDataLst>
          </p:nvPr>
        </p:nvCxnSpPr>
        <p:spPr>
          <a:xfrm rot="5400000" flipV="1">
            <a:off x="6195060" y="1137920"/>
            <a:ext cx="506730" cy="1363980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>
            <p:custDataLst>
              <p:tags r:id="rId3"/>
            </p:custDataLst>
          </p:nvPr>
        </p:nvSpPr>
        <p:spPr>
          <a:xfrm>
            <a:off x="6585585" y="2073275"/>
            <a:ext cx="1089660" cy="37020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相位解</a:t>
            </a:r>
            <a:r>
              <a: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卷</a:t>
            </a:r>
            <a:endParaRPr lang="zh-CN" altLang="en-US" sz="1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41" idx="3"/>
            <a:endCxn id="23" idx="1"/>
          </p:cNvCxnSpPr>
          <p:nvPr>
            <p:custDataLst>
              <p:tags r:id="rId4"/>
            </p:custDataLst>
          </p:nvPr>
        </p:nvCxnSpPr>
        <p:spPr>
          <a:xfrm>
            <a:off x="4925695" y="3712845"/>
            <a:ext cx="1659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  <a:endCxn id="23" idx="0"/>
          </p:cNvCxnSpPr>
          <p:nvPr>
            <p:custDataLst>
              <p:tags r:id="rId5"/>
            </p:custDataLst>
          </p:nvPr>
        </p:nvCxnSpPr>
        <p:spPr>
          <a:xfrm>
            <a:off x="7130415" y="2443480"/>
            <a:ext cx="0" cy="108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圆角矩形 22"/>
              <p:cNvSpPr/>
              <p:nvPr>
                <p:custDataLst>
                  <p:tags r:id="rId6"/>
                </p:custDataLst>
              </p:nvPr>
            </p:nvSpPr>
            <p:spPr>
              <a:xfrm>
                <a:off x="6585585" y="3527425"/>
                <a:ext cx="1089660" cy="370205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𝒇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400" b="1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585585" y="3527425"/>
                <a:ext cx="1089660" cy="370205"/>
              </a:xfrm>
              <a:prstGeom prst="roundRect">
                <a:avLst/>
              </a:prstGeom>
              <a:blipFill rotWithShape="1">
                <a:blip r:embed="rId8"/>
                <a:stretch>
                  <a:fillRect l="-1340" t="-3945" r="-1282" b="-3774"/>
                </a:stretch>
              </a:blipFill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圆角矩形 23"/>
          <p:cNvSpPr/>
          <p:nvPr>
            <p:custDataLst>
              <p:tags r:id="rId9"/>
            </p:custDataLst>
          </p:nvPr>
        </p:nvSpPr>
        <p:spPr>
          <a:xfrm>
            <a:off x="3836035" y="2832735"/>
            <a:ext cx="1089660" cy="46418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时频</a:t>
            </a:r>
            <a:r>
              <a: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脊线提取</a:t>
            </a:r>
            <a:endParaRPr lang="zh-CN" altLang="en-US" sz="1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5619750" y="3274060"/>
                <a:ext cx="56197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i="1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0" y="3274060"/>
                <a:ext cx="561975" cy="3683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stCxn id="23" idx="2"/>
            <a:endCxn id="27" idx="0"/>
          </p:cNvCxnSpPr>
          <p:nvPr>
            <p:custDataLst>
              <p:tags r:id="rId11"/>
            </p:custDataLst>
          </p:nvPr>
        </p:nvCxnSpPr>
        <p:spPr>
          <a:xfrm>
            <a:off x="7130415" y="3897630"/>
            <a:ext cx="0" cy="202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>
            <p:custDataLst>
              <p:tags r:id="rId12"/>
            </p:custDataLst>
          </p:nvPr>
        </p:nvSpPr>
        <p:spPr>
          <a:xfrm>
            <a:off x="6585585" y="4100195"/>
            <a:ext cx="1089660" cy="47434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400" b="1">
                <a:solidFill>
                  <a:schemeClr val="tx1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求解相位方程</a:t>
            </a:r>
            <a:endParaRPr lang="zh-CN" altLang="en-US" sz="1400" b="1">
              <a:solidFill>
                <a:schemeClr val="tx1"/>
              </a:solidFill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cxnSp>
        <p:nvCxnSpPr>
          <p:cNvPr id="28" name="直接箭头连接符 27"/>
          <p:cNvCxnSpPr>
            <a:stCxn id="27" idx="2"/>
          </p:cNvCxnSpPr>
          <p:nvPr>
            <p:custDataLst>
              <p:tags r:id="rId13"/>
            </p:custDataLst>
          </p:nvPr>
        </p:nvCxnSpPr>
        <p:spPr>
          <a:xfrm flipH="1">
            <a:off x="7124700" y="4574540"/>
            <a:ext cx="5715" cy="281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6585585" y="4859655"/>
            <a:ext cx="1484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光反馈强度C</a:t>
            </a:r>
            <a:endParaRPr lang="en-US" altLang="zh-CN" b="1"/>
          </a:p>
        </p:txBody>
      </p:sp>
      <p:cxnSp>
        <p:nvCxnSpPr>
          <p:cNvPr id="30" name="直接箭头连接符 29"/>
          <p:cNvCxnSpPr>
            <a:stCxn id="24" idx="2"/>
            <a:endCxn id="41" idx="0"/>
          </p:cNvCxnSpPr>
          <p:nvPr>
            <p:custDataLst>
              <p:tags r:id="rId15"/>
            </p:custDataLst>
          </p:nvPr>
        </p:nvCxnSpPr>
        <p:spPr>
          <a:xfrm>
            <a:off x="4380865" y="3296920"/>
            <a:ext cx="0" cy="230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圆角矩形 40"/>
              <p:cNvSpPr/>
              <p:nvPr>
                <p:custDataLst>
                  <p:tags r:id="rId16"/>
                </p:custDataLst>
              </p:nvPr>
            </p:nvSpPr>
            <p:spPr>
              <a:xfrm>
                <a:off x="3836035" y="3527425"/>
                <a:ext cx="1089660" cy="370205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𝝋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t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𝒊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=0</a:t>
                </a:r>
                <a:endPara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1" name="圆角矩形 40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3836035" y="3527425"/>
                <a:ext cx="1089660" cy="370205"/>
              </a:xfrm>
              <a:prstGeom prst="roundRect">
                <a:avLst/>
              </a:prstGeom>
              <a:blipFill rotWithShape="1">
                <a:blip r:embed="rId18"/>
                <a:stretch>
                  <a:fillRect l="-1340" t="-3945" r="-1282" b="-3774"/>
                </a:stretch>
              </a:blipFill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MDdlNzQxNmNjNjI3NzY1Y2UyOTI5ODMyOWFhYjE2Ym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Sadame</cp:lastModifiedBy>
  <cp:revision>8</cp:revision>
  <dcterms:created xsi:type="dcterms:W3CDTF">2023-08-09T12:44:00Z</dcterms:created>
  <dcterms:modified xsi:type="dcterms:W3CDTF">2024-01-19T13:28:45Z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2CE0401D2E6548518664ECE5796BAA02_13</vt:lpwstr>
  </property>
  <property fmtid="{D5CDD505-2E9C-101B-9397-08002B2CF9AE}" pid="3" name="KSOProductBuildVer">
    <vt:lpwstr>2052-12.1.0.16120</vt:lpwstr>
  </property>
</Properties>
</file>