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81" r:id="rId5"/>
    <p:sldId id="257" r:id="rId6"/>
    <p:sldId id="261" r:id="rId7"/>
    <p:sldId id="260" r:id="rId8"/>
    <p:sldId id="259" r:id="rId9"/>
    <p:sldId id="258" r:id="rId10"/>
    <p:sldId id="265" r:id="rId11"/>
    <p:sldId id="309" r:id="rId12"/>
    <p:sldId id="298" r:id="rId13"/>
    <p:sldId id="296" r:id="rId14"/>
    <p:sldId id="297" r:id="rId15"/>
    <p:sldId id="273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  <a:srgbClr val="33CC33"/>
    <a:srgbClr val="9999FF"/>
    <a:srgbClr val="CC0099"/>
    <a:srgbClr val="FF7C80"/>
    <a:srgbClr val="DB2DCA"/>
    <a:srgbClr val="FFCC00"/>
    <a:srgbClr val="5F5B5B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243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72BE8-283E-4B07-B671-77B8C5F9D9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86C7-F418-45B7-B6E4-289261DB5F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microsoft.com/office/2007/relationships/hdphoto" Target="../media/image7.wdp"/><Relationship Id="rId6" Type="http://schemas.openxmlformats.org/officeDocument/2006/relationships/image" Target="../media/image6.png"/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7" Type="http://schemas.openxmlformats.org/officeDocument/2006/relationships/slideLayout" Target="../slideLayouts/slideLayout2.xml"/><Relationship Id="rId76" Type="http://schemas.openxmlformats.org/officeDocument/2006/relationships/image" Target="../media/image17.png"/><Relationship Id="rId75" Type="http://schemas.microsoft.com/office/2007/relationships/hdphoto" Target="../media/image16.wdp"/><Relationship Id="rId74" Type="http://schemas.openxmlformats.org/officeDocument/2006/relationships/image" Target="../media/image15.png"/><Relationship Id="rId73" Type="http://schemas.openxmlformats.org/officeDocument/2006/relationships/image" Target="../media/image14.png"/><Relationship Id="rId72" Type="http://schemas.openxmlformats.org/officeDocument/2006/relationships/image" Target="../media/image13.png"/><Relationship Id="rId71" Type="http://schemas.openxmlformats.org/officeDocument/2006/relationships/image" Target="../media/image12.png"/><Relationship Id="rId70" Type="http://schemas.openxmlformats.org/officeDocument/2006/relationships/tags" Target="../tags/tag241.xml"/><Relationship Id="rId7" Type="http://schemas.openxmlformats.org/officeDocument/2006/relationships/tags" Target="../tags/tag178.xml"/><Relationship Id="rId69" Type="http://schemas.openxmlformats.org/officeDocument/2006/relationships/tags" Target="../tags/tag240.xml"/><Relationship Id="rId68" Type="http://schemas.openxmlformats.org/officeDocument/2006/relationships/tags" Target="../tags/tag239.xml"/><Relationship Id="rId67" Type="http://schemas.openxmlformats.org/officeDocument/2006/relationships/tags" Target="../tags/tag238.xml"/><Relationship Id="rId66" Type="http://schemas.openxmlformats.org/officeDocument/2006/relationships/tags" Target="../tags/tag237.xml"/><Relationship Id="rId65" Type="http://schemas.openxmlformats.org/officeDocument/2006/relationships/tags" Target="../tags/tag236.xml"/><Relationship Id="rId64" Type="http://schemas.openxmlformats.org/officeDocument/2006/relationships/tags" Target="../tags/tag235.xml"/><Relationship Id="rId63" Type="http://schemas.openxmlformats.org/officeDocument/2006/relationships/tags" Target="../tags/tag234.xml"/><Relationship Id="rId62" Type="http://schemas.openxmlformats.org/officeDocument/2006/relationships/tags" Target="../tags/tag233.xml"/><Relationship Id="rId61" Type="http://schemas.openxmlformats.org/officeDocument/2006/relationships/tags" Target="../tags/tag232.xml"/><Relationship Id="rId60" Type="http://schemas.openxmlformats.org/officeDocument/2006/relationships/tags" Target="../tags/tag231.xml"/><Relationship Id="rId6" Type="http://schemas.openxmlformats.org/officeDocument/2006/relationships/tags" Target="../tags/tag177.xml"/><Relationship Id="rId59" Type="http://schemas.openxmlformats.org/officeDocument/2006/relationships/tags" Target="../tags/tag230.xml"/><Relationship Id="rId58" Type="http://schemas.openxmlformats.org/officeDocument/2006/relationships/tags" Target="../tags/tag229.xml"/><Relationship Id="rId57" Type="http://schemas.openxmlformats.org/officeDocument/2006/relationships/tags" Target="../tags/tag228.xml"/><Relationship Id="rId56" Type="http://schemas.openxmlformats.org/officeDocument/2006/relationships/tags" Target="../tags/tag227.xml"/><Relationship Id="rId55" Type="http://schemas.openxmlformats.org/officeDocument/2006/relationships/tags" Target="../tags/tag226.xml"/><Relationship Id="rId54" Type="http://schemas.openxmlformats.org/officeDocument/2006/relationships/tags" Target="../tags/tag225.xml"/><Relationship Id="rId53" Type="http://schemas.openxmlformats.org/officeDocument/2006/relationships/tags" Target="../tags/tag224.xml"/><Relationship Id="rId52" Type="http://schemas.openxmlformats.org/officeDocument/2006/relationships/tags" Target="../tags/tag223.xml"/><Relationship Id="rId51" Type="http://schemas.openxmlformats.org/officeDocument/2006/relationships/tags" Target="../tags/tag222.xml"/><Relationship Id="rId50" Type="http://schemas.openxmlformats.org/officeDocument/2006/relationships/tags" Target="../tags/tag221.xml"/><Relationship Id="rId5" Type="http://schemas.openxmlformats.org/officeDocument/2006/relationships/tags" Target="../tags/tag176.xml"/><Relationship Id="rId49" Type="http://schemas.openxmlformats.org/officeDocument/2006/relationships/tags" Target="../tags/tag220.xml"/><Relationship Id="rId48" Type="http://schemas.openxmlformats.org/officeDocument/2006/relationships/tags" Target="../tags/tag219.xml"/><Relationship Id="rId47" Type="http://schemas.openxmlformats.org/officeDocument/2006/relationships/tags" Target="../tags/tag218.xml"/><Relationship Id="rId46" Type="http://schemas.openxmlformats.org/officeDocument/2006/relationships/tags" Target="../tags/tag217.xml"/><Relationship Id="rId45" Type="http://schemas.openxmlformats.org/officeDocument/2006/relationships/tags" Target="../tags/tag216.xml"/><Relationship Id="rId44" Type="http://schemas.openxmlformats.org/officeDocument/2006/relationships/tags" Target="../tags/tag215.xml"/><Relationship Id="rId43" Type="http://schemas.openxmlformats.org/officeDocument/2006/relationships/tags" Target="../tags/tag214.xml"/><Relationship Id="rId42" Type="http://schemas.openxmlformats.org/officeDocument/2006/relationships/tags" Target="../tags/tag213.xml"/><Relationship Id="rId41" Type="http://schemas.openxmlformats.org/officeDocument/2006/relationships/tags" Target="../tags/tag212.xml"/><Relationship Id="rId40" Type="http://schemas.openxmlformats.org/officeDocument/2006/relationships/tags" Target="../tags/tag211.xml"/><Relationship Id="rId4" Type="http://schemas.openxmlformats.org/officeDocument/2006/relationships/tags" Target="../tags/tag175.xml"/><Relationship Id="rId39" Type="http://schemas.openxmlformats.org/officeDocument/2006/relationships/tags" Target="../tags/tag210.xml"/><Relationship Id="rId38" Type="http://schemas.openxmlformats.org/officeDocument/2006/relationships/tags" Target="../tags/tag209.xml"/><Relationship Id="rId37" Type="http://schemas.openxmlformats.org/officeDocument/2006/relationships/tags" Target="../tags/tag208.xml"/><Relationship Id="rId36" Type="http://schemas.openxmlformats.org/officeDocument/2006/relationships/tags" Target="../tags/tag207.xml"/><Relationship Id="rId35" Type="http://schemas.openxmlformats.org/officeDocument/2006/relationships/tags" Target="../tags/tag206.xml"/><Relationship Id="rId34" Type="http://schemas.openxmlformats.org/officeDocument/2006/relationships/tags" Target="../tags/tag205.xml"/><Relationship Id="rId33" Type="http://schemas.openxmlformats.org/officeDocument/2006/relationships/tags" Target="../tags/tag204.xml"/><Relationship Id="rId32" Type="http://schemas.openxmlformats.org/officeDocument/2006/relationships/tags" Target="../tags/tag203.xml"/><Relationship Id="rId31" Type="http://schemas.openxmlformats.org/officeDocument/2006/relationships/tags" Target="../tags/tag202.xml"/><Relationship Id="rId30" Type="http://schemas.openxmlformats.org/officeDocument/2006/relationships/tags" Target="../tags/tag201.xml"/><Relationship Id="rId3" Type="http://schemas.microsoft.com/office/2007/relationships/hdphoto" Target="../media/image9.wdp"/><Relationship Id="rId29" Type="http://schemas.openxmlformats.org/officeDocument/2006/relationships/tags" Target="../tags/tag200.xml"/><Relationship Id="rId28" Type="http://schemas.openxmlformats.org/officeDocument/2006/relationships/tags" Target="../tags/tag199.xml"/><Relationship Id="rId27" Type="http://schemas.openxmlformats.org/officeDocument/2006/relationships/tags" Target="../tags/tag198.xml"/><Relationship Id="rId26" Type="http://schemas.openxmlformats.org/officeDocument/2006/relationships/tags" Target="../tags/tag197.xml"/><Relationship Id="rId25" Type="http://schemas.openxmlformats.org/officeDocument/2006/relationships/tags" Target="../tags/tag196.xml"/><Relationship Id="rId24" Type="http://schemas.openxmlformats.org/officeDocument/2006/relationships/tags" Target="../tags/tag195.xml"/><Relationship Id="rId23" Type="http://schemas.openxmlformats.org/officeDocument/2006/relationships/tags" Target="../tags/tag194.xml"/><Relationship Id="rId22" Type="http://schemas.openxmlformats.org/officeDocument/2006/relationships/tags" Target="../tags/tag193.xml"/><Relationship Id="rId21" Type="http://schemas.openxmlformats.org/officeDocument/2006/relationships/tags" Target="../tags/tag192.xml"/><Relationship Id="rId20" Type="http://schemas.openxmlformats.org/officeDocument/2006/relationships/tags" Target="../tags/tag191.xml"/><Relationship Id="rId2" Type="http://schemas.openxmlformats.org/officeDocument/2006/relationships/image" Target="../media/image8.png"/><Relationship Id="rId19" Type="http://schemas.openxmlformats.org/officeDocument/2006/relationships/tags" Target="../tags/tag190.xml"/><Relationship Id="rId18" Type="http://schemas.openxmlformats.org/officeDocument/2006/relationships/tags" Target="../tags/tag189.xml"/><Relationship Id="rId17" Type="http://schemas.openxmlformats.org/officeDocument/2006/relationships/tags" Target="../tags/tag188.xml"/><Relationship Id="rId16" Type="http://schemas.openxmlformats.org/officeDocument/2006/relationships/tags" Target="../tags/tag187.xml"/><Relationship Id="rId15" Type="http://schemas.openxmlformats.org/officeDocument/2006/relationships/tags" Target="../tags/tag186.xml"/><Relationship Id="rId14" Type="http://schemas.openxmlformats.org/officeDocument/2006/relationships/tags" Target="../tags/tag185.xml"/><Relationship Id="rId13" Type="http://schemas.openxmlformats.org/officeDocument/2006/relationships/tags" Target="../tags/tag184.xml"/><Relationship Id="rId12" Type="http://schemas.openxmlformats.org/officeDocument/2006/relationships/tags" Target="../tags/tag18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tags" Target="../tags/tag17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microsoft.com/office/2007/relationships/hdphoto" Target="../media/image7.wdp"/><Relationship Id="rId6" Type="http://schemas.openxmlformats.org/officeDocument/2006/relationships/image" Target="../media/image6.png"/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microsoft.com/office/2007/relationships/hdphoto" Target="../media/image22.wdp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6.wdp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4.jpeg"/><Relationship Id="rId3" Type="http://schemas.openxmlformats.org/officeDocument/2006/relationships/image" Target="../media/image23.png"/><Relationship Id="rId2" Type="http://schemas.microsoft.com/office/2007/relationships/hdphoto" Target="../media/image9.wdp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2.bin"/><Relationship Id="rId7" Type="http://schemas.openxmlformats.org/officeDocument/2006/relationships/image" Target="../media/image30.png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.bin"/><Relationship Id="rId4" Type="http://schemas.microsoft.com/office/2007/relationships/hdphoto" Target="../media/image28.wdp"/><Relationship Id="rId3" Type="http://schemas.openxmlformats.org/officeDocument/2006/relationships/image" Target="../media/image27.png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13.xml"/><Relationship Id="rId20" Type="http://schemas.openxmlformats.org/officeDocument/2006/relationships/image" Target="../media/image36.wmf"/><Relationship Id="rId2" Type="http://schemas.openxmlformats.org/officeDocument/2006/relationships/image" Target="../media/image26.png"/><Relationship Id="rId19" Type="http://schemas.openxmlformats.org/officeDocument/2006/relationships/oleObject" Target="../embeddings/oleObject7.bin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6.bin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5.bin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4.bin"/><Relationship Id="rId12" Type="http://schemas.openxmlformats.org/officeDocument/2006/relationships/image" Target="../media/image19.png"/><Relationship Id="rId11" Type="http://schemas.openxmlformats.org/officeDocument/2006/relationships/image" Target="../media/image32.wmf"/><Relationship Id="rId10" Type="http://schemas.openxmlformats.org/officeDocument/2006/relationships/oleObject" Target="../embeddings/oleObject3.bin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microsoft.com/office/2007/relationships/hdphoto" Target="../media/image7.wdp"/><Relationship Id="rId6" Type="http://schemas.openxmlformats.org/officeDocument/2006/relationships/image" Target="../media/image6.png"/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tags" Target="../tags/tag95.xml"/><Relationship Id="rId98" Type="http://schemas.openxmlformats.org/officeDocument/2006/relationships/tags" Target="../tags/tag94.xml"/><Relationship Id="rId97" Type="http://schemas.openxmlformats.org/officeDocument/2006/relationships/tags" Target="../tags/tag93.xml"/><Relationship Id="rId96" Type="http://schemas.openxmlformats.org/officeDocument/2006/relationships/tags" Target="../tags/tag92.xml"/><Relationship Id="rId95" Type="http://schemas.openxmlformats.org/officeDocument/2006/relationships/tags" Target="../tags/tag91.xml"/><Relationship Id="rId94" Type="http://schemas.openxmlformats.org/officeDocument/2006/relationships/tags" Target="../tags/tag90.xml"/><Relationship Id="rId93" Type="http://schemas.openxmlformats.org/officeDocument/2006/relationships/tags" Target="../tags/tag89.xml"/><Relationship Id="rId92" Type="http://schemas.openxmlformats.org/officeDocument/2006/relationships/tags" Target="../tags/tag88.xml"/><Relationship Id="rId91" Type="http://schemas.openxmlformats.org/officeDocument/2006/relationships/tags" Target="../tags/tag87.xml"/><Relationship Id="rId90" Type="http://schemas.openxmlformats.org/officeDocument/2006/relationships/tags" Target="../tags/tag86.xml"/><Relationship Id="rId9" Type="http://schemas.openxmlformats.org/officeDocument/2006/relationships/tags" Target="../tags/tag7.xml"/><Relationship Id="rId89" Type="http://schemas.openxmlformats.org/officeDocument/2006/relationships/tags" Target="../tags/tag85.xml"/><Relationship Id="rId88" Type="http://schemas.openxmlformats.org/officeDocument/2006/relationships/tags" Target="../tags/tag84.xml"/><Relationship Id="rId87" Type="http://schemas.openxmlformats.org/officeDocument/2006/relationships/tags" Target="../tags/tag83.xml"/><Relationship Id="rId86" Type="http://schemas.openxmlformats.org/officeDocument/2006/relationships/tags" Target="../tags/tag82.xml"/><Relationship Id="rId85" Type="http://schemas.openxmlformats.org/officeDocument/2006/relationships/tags" Target="../tags/tag81.xml"/><Relationship Id="rId84" Type="http://schemas.openxmlformats.org/officeDocument/2006/relationships/tags" Target="../tags/tag80.xml"/><Relationship Id="rId83" Type="http://schemas.openxmlformats.org/officeDocument/2006/relationships/tags" Target="../tags/tag79.xml"/><Relationship Id="rId82" Type="http://schemas.openxmlformats.org/officeDocument/2006/relationships/tags" Target="../tags/tag78.xml"/><Relationship Id="rId81" Type="http://schemas.openxmlformats.org/officeDocument/2006/relationships/tags" Target="../tags/tag77.xml"/><Relationship Id="rId80" Type="http://schemas.openxmlformats.org/officeDocument/2006/relationships/tags" Target="../tags/tag76.xml"/><Relationship Id="rId8" Type="http://schemas.openxmlformats.org/officeDocument/2006/relationships/tags" Target="../tags/tag6.xml"/><Relationship Id="rId79" Type="http://schemas.openxmlformats.org/officeDocument/2006/relationships/tags" Target="../tags/tag75.xml"/><Relationship Id="rId78" Type="http://schemas.openxmlformats.org/officeDocument/2006/relationships/tags" Target="../tags/tag74.xml"/><Relationship Id="rId77" Type="http://schemas.openxmlformats.org/officeDocument/2006/relationships/tags" Target="../tags/tag73.xml"/><Relationship Id="rId76" Type="http://schemas.openxmlformats.org/officeDocument/2006/relationships/tags" Target="../tags/tag72.xml"/><Relationship Id="rId75" Type="http://schemas.openxmlformats.org/officeDocument/2006/relationships/tags" Target="../tags/tag71.xml"/><Relationship Id="rId74" Type="http://schemas.openxmlformats.org/officeDocument/2006/relationships/tags" Target="../tags/tag70.xml"/><Relationship Id="rId73" Type="http://schemas.openxmlformats.org/officeDocument/2006/relationships/tags" Target="../tags/tag69.xml"/><Relationship Id="rId72" Type="http://schemas.openxmlformats.org/officeDocument/2006/relationships/tags" Target="../tags/tag68.xml"/><Relationship Id="rId71" Type="http://schemas.openxmlformats.org/officeDocument/2006/relationships/tags" Target="../tags/tag67.xml"/><Relationship Id="rId70" Type="http://schemas.openxmlformats.org/officeDocument/2006/relationships/tags" Target="../tags/tag66.xml"/><Relationship Id="rId7" Type="http://schemas.openxmlformats.org/officeDocument/2006/relationships/tags" Target="../tags/tag5.xml"/><Relationship Id="rId69" Type="http://schemas.openxmlformats.org/officeDocument/2006/relationships/tags" Target="../tags/tag65.xml"/><Relationship Id="rId68" Type="http://schemas.microsoft.com/office/2007/relationships/hdphoto" Target="../media/image2.wdp"/><Relationship Id="rId67" Type="http://schemas.openxmlformats.org/officeDocument/2006/relationships/image" Target="../media/image1.png"/><Relationship Id="rId66" Type="http://schemas.openxmlformats.org/officeDocument/2006/relationships/tags" Target="../tags/tag64.xml"/><Relationship Id="rId65" Type="http://schemas.openxmlformats.org/officeDocument/2006/relationships/tags" Target="../tags/tag63.xml"/><Relationship Id="rId64" Type="http://schemas.openxmlformats.org/officeDocument/2006/relationships/tags" Target="../tags/tag62.xml"/><Relationship Id="rId63" Type="http://schemas.openxmlformats.org/officeDocument/2006/relationships/tags" Target="../tags/tag61.xml"/><Relationship Id="rId62" Type="http://schemas.openxmlformats.org/officeDocument/2006/relationships/tags" Target="../tags/tag60.xml"/><Relationship Id="rId61" Type="http://schemas.openxmlformats.org/officeDocument/2006/relationships/tags" Target="../tags/tag59.xml"/><Relationship Id="rId60" Type="http://schemas.openxmlformats.org/officeDocument/2006/relationships/tags" Target="../tags/tag58.xml"/><Relationship Id="rId6" Type="http://schemas.openxmlformats.org/officeDocument/2006/relationships/tags" Target="../tags/tag4.xml"/><Relationship Id="rId59" Type="http://schemas.openxmlformats.org/officeDocument/2006/relationships/tags" Target="../tags/tag57.xml"/><Relationship Id="rId58" Type="http://schemas.openxmlformats.org/officeDocument/2006/relationships/tags" Target="../tags/tag56.xml"/><Relationship Id="rId57" Type="http://schemas.openxmlformats.org/officeDocument/2006/relationships/tags" Target="../tags/tag55.xml"/><Relationship Id="rId56" Type="http://schemas.openxmlformats.org/officeDocument/2006/relationships/tags" Target="../tags/tag54.xml"/><Relationship Id="rId55" Type="http://schemas.openxmlformats.org/officeDocument/2006/relationships/tags" Target="../tags/tag53.xml"/><Relationship Id="rId54" Type="http://schemas.openxmlformats.org/officeDocument/2006/relationships/tags" Target="../tags/tag52.xml"/><Relationship Id="rId53" Type="http://schemas.openxmlformats.org/officeDocument/2006/relationships/tags" Target="../tags/tag51.xml"/><Relationship Id="rId52" Type="http://schemas.openxmlformats.org/officeDocument/2006/relationships/tags" Target="../tags/tag50.xml"/><Relationship Id="rId51" Type="http://schemas.openxmlformats.org/officeDocument/2006/relationships/tags" Target="../tags/tag49.xml"/><Relationship Id="rId50" Type="http://schemas.openxmlformats.org/officeDocument/2006/relationships/tags" Target="../tags/tag48.xml"/><Relationship Id="rId5" Type="http://schemas.openxmlformats.org/officeDocument/2006/relationships/tags" Target="../tags/tag3.xml"/><Relationship Id="rId49" Type="http://schemas.openxmlformats.org/officeDocument/2006/relationships/tags" Target="../tags/tag47.xml"/><Relationship Id="rId48" Type="http://schemas.openxmlformats.org/officeDocument/2006/relationships/tags" Target="../tags/tag46.xml"/><Relationship Id="rId47" Type="http://schemas.openxmlformats.org/officeDocument/2006/relationships/tags" Target="../tags/tag45.xml"/><Relationship Id="rId46" Type="http://schemas.openxmlformats.org/officeDocument/2006/relationships/tags" Target="../tags/tag44.xml"/><Relationship Id="rId45" Type="http://schemas.openxmlformats.org/officeDocument/2006/relationships/tags" Target="../tags/tag43.xml"/><Relationship Id="rId44" Type="http://schemas.openxmlformats.org/officeDocument/2006/relationships/tags" Target="../tags/tag42.xml"/><Relationship Id="rId43" Type="http://schemas.openxmlformats.org/officeDocument/2006/relationships/tags" Target="../tags/tag41.xml"/><Relationship Id="rId42" Type="http://schemas.openxmlformats.org/officeDocument/2006/relationships/tags" Target="../tags/tag40.xml"/><Relationship Id="rId41" Type="http://schemas.openxmlformats.org/officeDocument/2006/relationships/tags" Target="../tags/tag39.xml"/><Relationship Id="rId40" Type="http://schemas.openxmlformats.org/officeDocument/2006/relationships/tags" Target="../tags/tag38.xml"/><Relationship Id="rId4" Type="http://schemas.openxmlformats.org/officeDocument/2006/relationships/tags" Target="../tags/tag2.xml"/><Relationship Id="rId39" Type="http://schemas.openxmlformats.org/officeDocument/2006/relationships/tags" Target="../tags/tag37.xml"/><Relationship Id="rId38" Type="http://schemas.openxmlformats.org/officeDocument/2006/relationships/tags" Target="../tags/tag36.xml"/><Relationship Id="rId37" Type="http://schemas.openxmlformats.org/officeDocument/2006/relationships/tags" Target="../tags/tag35.xml"/><Relationship Id="rId36" Type="http://schemas.openxmlformats.org/officeDocument/2006/relationships/tags" Target="../tags/tag34.xml"/><Relationship Id="rId35" Type="http://schemas.openxmlformats.org/officeDocument/2006/relationships/tags" Target="../tags/tag33.xml"/><Relationship Id="rId34" Type="http://schemas.openxmlformats.org/officeDocument/2006/relationships/tags" Target="../tags/tag32.xml"/><Relationship Id="rId33" Type="http://schemas.openxmlformats.org/officeDocument/2006/relationships/tags" Target="../tags/tag31.xml"/><Relationship Id="rId32" Type="http://schemas.openxmlformats.org/officeDocument/2006/relationships/tags" Target="../tags/tag30.xml"/><Relationship Id="rId31" Type="http://schemas.openxmlformats.org/officeDocument/2006/relationships/tags" Target="../tags/tag29.xml"/><Relationship Id="rId30" Type="http://schemas.openxmlformats.org/officeDocument/2006/relationships/tags" Target="../tags/tag28.xml"/><Relationship Id="rId3" Type="http://schemas.microsoft.com/office/2007/relationships/hdphoto" Target="../media/image9.wdp"/><Relationship Id="rId29" Type="http://schemas.openxmlformats.org/officeDocument/2006/relationships/tags" Target="../tags/tag27.xml"/><Relationship Id="rId28" Type="http://schemas.openxmlformats.org/officeDocument/2006/relationships/tags" Target="../tags/tag26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8.pn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9" Type="http://schemas.openxmlformats.org/officeDocument/2006/relationships/slideLayout" Target="../slideLayouts/slideLayout13.xml"/><Relationship Id="rId178" Type="http://schemas.openxmlformats.org/officeDocument/2006/relationships/image" Target="../media/image12.png"/><Relationship Id="rId177" Type="http://schemas.openxmlformats.org/officeDocument/2006/relationships/tags" Target="../tags/tag166.xml"/><Relationship Id="rId176" Type="http://schemas.openxmlformats.org/officeDocument/2006/relationships/tags" Target="../tags/tag165.xml"/><Relationship Id="rId175" Type="http://schemas.openxmlformats.org/officeDocument/2006/relationships/tags" Target="../tags/tag164.xml"/><Relationship Id="rId174" Type="http://schemas.openxmlformats.org/officeDocument/2006/relationships/tags" Target="../tags/tag163.xml"/><Relationship Id="rId173" Type="http://schemas.openxmlformats.org/officeDocument/2006/relationships/tags" Target="../tags/tag162.xml"/><Relationship Id="rId172" Type="http://schemas.openxmlformats.org/officeDocument/2006/relationships/tags" Target="../tags/tag161.xml"/><Relationship Id="rId171" Type="http://schemas.openxmlformats.org/officeDocument/2006/relationships/tags" Target="../tags/tag160.xml"/><Relationship Id="rId170" Type="http://schemas.openxmlformats.org/officeDocument/2006/relationships/tags" Target="../tags/tag159.xml"/><Relationship Id="rId17" Type="http://schemas.openxmlformats.org/officeDocument/2006/relationships/tags" Target="../tags/tag15.xml"/><Relationship Id="rId169" Type="http://schemas.openxmlformats.org/officeDocument/2006/relationships/tags" Target="../tags/tag158.xml"/><Relationship Id="rId168" Type="http://schemas.openxmlformats.org/officeDocument/2006/relationships/image" Target="../media/image11.tiff"/><Relationship Id="rId167" Type="http://schemas.openxmlformats.org/officeDocument/2006/relationships/tags" Target="../tags/tag157.xml"/><Relationship Id="rId166" Type="http://schemas.openxmlformats.org/officeDocument/2006/relationships/tags" Target="../tags/tag156.xml"/><Relationship Id="rId165" Type="http://schemas.openxmlformats.org/officeDocument/2006/relationships/tags" Target="../tags/tag155.xml"/><Relationship Id="rId164" Type="http://schemas.openxmlformats.org/officeDocument/2006/relationships/image" Target="../media/image10.png"/><Relationship Id="rId163" Type="http://schemas.openxmlformats.org/officeDocument/2006/relationships/tags" Target="../tags/tag154.xml"/><Relationship Id="rId162" Type="http://schemas.openxmlformats.org/officeDocument/2006/relationships/tags" Target="../tags/tag153.xml"/><Relationship Id="rId161" Type="http://schemas.openxmlformats.org/officeDocument/2006/relationships/tags" Target="../tags/tag152.xml"/><Relationship Id="rId160" Type="http://schemas.openxmlformats.org/officeDocument/2006/relationships/tags" Target="../tags/tag151.xml"/><Relationship Id="rId16" Type="http://schemas.openxmlformats.org/officeDocument/2006/relationships/tags" Target="../tags/tag14.xml"/><Relationship Id="rId159" Type="http://schemas.openxmlformats.org/officeDocument/2006/relationships/tags" Target="../tags/tag150.xml"/><Relationship Id="rId158" Type="http://schemas.openxmlformats.org/officeDocument/2006/relationships/tags" Target="../tags/tag149.xml"/><Relationship Id="rId157" Type="http://schemas.openxmlformats.org/officeDocument/2006/relationships/tags" Target="../tags/tag148.xml"/><Relationship Id="rId156" Type="http://schemas.openxmlformats.org/officeDocument/2006/relationships/tags" Target="../tags/tag147.xml"/><Relationship Id="rId155" Type="http://schemas.openxmlformats.org/officeDocument/2006/relationships/tags" Target="../tags/tag146.xml"/><Relationship Id="rId154" Type="http://schemas.openxmlformats.org/officeDocument/2006/relationships/tags" Target="../tags/tag145.xml"/><Relationship Id="rId153" Type="http://schemas.openxmlformats.org/officeDocument/2006/relationships/tags" Target="../tags/tag144.xml"/><Relationship Id="rId152" Type="http://schemas.openxmlformats.org/officeDocument/2006/relationships/tags" Target="../tags/tag143.xml"/><Relationship Id="rId151" Type="http://schemas.microsoft.com/office/2007/relationships/hdphoto" Target="../media/image7.wdp"/><Relationship Id="rId150" Type="http://schemas.openxmlformats.org/officeDocument/2006/relationships/image" Target="../media/image6.png"/><Relationship Id="rId15" Type="http://schemas.openxmlformats.org/officeDocument/2006/relationships/tags" Target="../tags/tag13.xml"/><Relationship Id="rId149" Type="http://schemas.openxmlformats.org/officeDocument/2006/relationships/tags" Target="../tags/tag142.xml"/><Relationship Id="rId148" Type="http://schemas.microsoft.com/office/2007/relationships/hdphoto" Target="../media/image5.wdp"/><Relationship Id="rId147" Type="http://schemas.openxmlformats.org/officeDocument/2006/relationships/image" Target="../media/image4.png"/><Relationship Id="rId146" Type="http://schemas.openxmlformats.org/officeDocument/2006/relationships/tags" Target="../tags/tag141.xml"/><Relationship Id="rId145" Type="http://schemas.openxmlformats.org/officeDocument/2006/relationships/image" Target="../media/image3.png"/><Relationship Id="rId144" Type="http://schemas.openxmlformats.org/officeDocument/2006/relationships/tags" Target="../tags/tag140.xml"/><Relationship Id="rId143" Type="http://schemas.openxmlformats.org/officeDocument/2006/relationships/tags" Target="../tags/tag139.xml"/><Relationship Id="rId142" Type="http://schemas.openxmlformats.org/officeDocument/2006/relationships/tags" Target="../tags/tag138.xml"/><Relationship Id="rId141" Type="http://schemas.openxmlformats.org/officeDocument/2006/relationships/tags" Target="../tags/tag137.xml"/><Relationship Id="rId140" Type="http://schemas.openxmlformats.org/officeDocument/2006/relationships/tags" Target="../tags/tag136.xml"/><Relationship Id="rId14" Type="http://schemas.openxmlformats.org/officeDocument/2006/relationships/tags" Target="../tags/tag12.xml"/><Relationship Id="rId139" Type="http://schemas.openxmlformats.org/officeDocument/2006/relationships/tags" Target="../tags/tag135.xml"/><Relationship Id="rId138" Type="http://schemas.openxmlformats.org/officeDocument/2006/relationships/tags" Target="../tags/tag134.xml"/><Relationship Id="rId137" Type="http://schemas.openxmlformats.org/officeDocument/2006/relationships/tags" Target="../tags/tag133.xml"/><Relationship Id="rId136" Type="http://schemas.openxmlformats.org/officeDocument/2006/relationships/tags" Target="../tags/tag132.xml"/><Relationship Id="rId135" Type="http://schemas.openxmlformats.org/officeDocument/2006/relationships/tags" Target="../tags/tag131.xml"/><Relationship Id="rId134" Type="http://schemas.openxmlformats.org/officeDocument/2006/relationships/tags" Target="../tags/tag130.xml"/><Relationship Id="rId133" Type="http://schemas.openxmlformats.org/officeDocument/2006/relationships/tags" Target="../tags/tag129.xml"/><Relationship Id="rId132" Type="http://schemas.openxmlformats.org/officeDocument/2006/relationships/tags" Target="../tags/tag128.xml"/><Relationship Id="rId131" Type="http://schemas.openxmlformats.org/officeDocument/2006/relationships/tags" Target="../tags/tag127.xml"/><Relationship Id="rId130" Type="http://schemas.openxmlformats.org/officeDocument/2006/relationships/tags" Target="../tags/tag126.xml"/><Relationship Id="rId13" Type="http://schemas.openxmlformats.org/officeDocument/2006/relationships/tags" Target="../tags/tag11.xml"/><Relationship Id="rId129" Type="http://schemas.openxmlformats.org/officeDocument/2006/relationships/tags" Target="../tags/tag125.xml"/><Relationship Id="rId128" Type="http://schemas.openxmlformats.org/officeDocument/2006/relationships/tags" Target="../tags/tag124.xml"/><Relationship Id="rId127" Type="http://schemas.openxmlformats.org/officeDocument/2006/relationships/tags" Target="../tags/tag123.xml"/><Relationship Id="rId126" Type="http://schemas.openxmlformats.org/officeDocument/2006/relationships/tags" Target="../tags/tag122.xml"/><Relationship Id="rId125" Type="http://schemas.openxmlformats.org/officeDocument/2006/relationships/tags" Target="../tags/tag121.xml"/><Relationship Id="rId124" Type="http://schemas.openxmlformats.org/officeDocument/2006/relationships/tags" Target="../tags/tag120.xml"/><Relationship Id="rId123" Type="http://schemas.openxmlformats.org/officeDocument/2006/relationships/tags" Target="../tags/tag119.xml"/><Relationship Id="rId122" Type="http://schemas.openxmlformats.org/officeDocument/2006/relationships/tags" Target="../tags/tag118.xml"/><Relationship Id="rId121" Type="http://schemas.openxmlformats.org/officeDocument/2006/relationships/tags" Target="../tags/tag117.xml"/><Relationship Id="rId120" Type="http://schemas.openxmlformats.org/officeDocument/2006/relationships/tags" Target="../tags/tag116.xml"/><Relationship Id="rId12" Type="http://schemas.openxmlformats.org/officeDocument/2006/relationships/tags" Target="../tags/tag10.xml"/><Relationship Id="rId119" Type="http://schemas.openxmlformats.org/officeDocument/2006/relationships/tags" Target="../tags/tag115.xml"/><Relationship Id="rId118" Type="http://schemas.openxmlformats.org/officeDocument/2006/relationships/tags" Target="../tags/tag114.xml"/><Relationship Id="rId117" Type="http://schemas.openxmlformats.org/officeDocument/2006/relationships/tags" Target="../tags/tag113.xml"/><Relationship Id="rId116" Type="http://schemas.openxmlformats.org/officeDocument/2006/relationships/tags" Target="../tags/tag112.xml"/><Relationship Id="rId115" Type="http://schemas.openxmlformats.org/officeDocument/2006/relationships/tags" Target="../tags/tag111.xml"/><Relationship Id="rId114" Type="http://schemas.openxmlformats.org/officeDocument/2006/relationships/tags" Target="../tags/tag110.xml"/><Relationship Id="rId113" Type="http://schemas.openxmlformats.org/officeDocument/2006/relationships/tags" Target="../tags/tag109.xml"/><Relationship Id="rId112" Type="http://schemas.openxmlformats.org/officeDocument/2006/relationships/tags" Target="../tags/tag108.xml"/><Relationship Id="rId111" Type="http://schemas.openxmlformats.org/officeDocument/2006/relationships/tags" Target="../tags/tag107.xml"/><Relationship Id="rId110" Type="http://schemas.openxmlformats.org/officeDocument/2006/relationships/tags" Target="../tags/tag106.xml"/><Relationship Id="rId11" Type="http://schemas.openxmlformats.org/officeDocument/2006/relationships/tags" Target="../tags/tag9.xml"/><Relationship Id="rId109" Type="http://schemas.openxmlformats.org/officeDocument/2006/relationships/tags" Target="../tags/tag105.xml"/><Relationship Id="rId108" Type="http://schemas.openxmlformats.org/officeDocument/2006/relationships/tags" Target="../tags/tag104.xml"/><Relationship Id="rId107" Type="http://schemas.openxmlformats.org/officeDocument/2006/relationships/tags" Target="../tags/tag103.xml"/><Relationship Id="rId106" Type="http://schemas.openxmlformats.org/officeDocument/2006/relationships/tags" Target="../tags/tag102.xml"/><Relationship Id="rId105" Type="http://schemas.openxmlformats.org/officeDocument/2006/relationships/tags" Target="../tags/tag101.xml"/><Relationship Id="rId104" Type="http://schemas.openxmlformats.org/officeDocument/2006/relationships/tags" Target="../tags/tag100.xml"/><Relationship Id="rId103" Type="http://schemas.openxmlformats.org/officeDocument/2006/relationships/tags" Target="../tags/tag99.xml"/><Relationship Id="rId102" Type="http://schemas.openxmlformats.org/officeDocument/2006/relationships/tags" Target="../tags/tag98.xml"/><Relationship Id="rId101" Type="http://schemas.openxmlformats.org/officeDocument/2006/relationships/tags" Target="../tags/tag97.xml"/><Relationship Id="rId100" Type="http://schemas.openxmlformats.org/officeDocument/2006/relationships/tags" Target="../tags/tag96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image" Target="../media/image10.png"/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73.xml"/><Relationship Id="rId1" Type="http://schemas.openxmlformats.org/officeDocument/2006/relationships/tags" Target="../tags/tag1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8300" y="534255"/>
            <a:ext cx="3779926" cy="26815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44198" y="534254"/>
            <a:ext cx="4438222" cy="26815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8299" y="3429001"/>
            <a:ext cx="6798069" cy="28947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09219" y="3429000"/>
            <a:ext cx="3286871" cy="28947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315947" y="534254"/>
            <a:ext cx="1780142" cy="2894745"/>
          </a:xfrm>
          <a:prstGeom prst="rect">
            <a:avLst/>
          </a:prstGeom>
          <a:noFill/>
          <a:ln>
            <a:solidFill>
              <a:schemeClr val="tx1">
                <a:alpha val="9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7" name="组合 506"/>
          <p:cNvGrpSpPr/>
          <p:nvPr/>
        </p:nvGrpSpPr>
        <p:grpSpPr>
          <a:xfrm>
            <a:off x="7993178" y="4280137"/>
            <a:ext cx="938723" cy="880322"/>
            <a:chOff x="8142833" y="4331158"/>
            <a:chExt cx="658400" cy="960845"/>
          </a:xfrm>
        </p:grpSpPr>
        <p:sp>
          <p:nvSpPr>
            <p:cNvPr id="40" name="矩形 39"/>
            <p:cNvSpPr/>
            <p:nvPr/>
          </p:nvSpPr>
          <p:spPr>
            <a:xfrm>
              <a:off x="8142833" y="4331158"/>
              <a:ext cx="658400" cy="96084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/>
            <p:nvPr/>
          </p:nvCxnSpPr>
          <p:spPr>
            <a:xfrm flipH="1">
              <a:off x="8142833" y="4331158"/>
              <a:ext cx="658400" cy="96084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立方体 41"/>
          <p:cNvSpPr/>
          <p:nvPr/>
        </p:nvSpPr>
        <p:spPr>
          <a:xfrm>
            <a:off x="9958739" y="4237817"/>
            <a:ext cx="210160" cy="1035292"/>
          </a:xfrm>
          <a:prstGeom prst="cub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/>
        </p:nvSpPr>
        <p:spPr>
          <a:xfrm>
            <a:off x="10309653" y="4237817"/>
            <a:ext cx="210160" cy="103529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lgDash"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10091349" y="5296374"/>
            <a:ext cx="36603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842356" y="4306494"/>
            <a:ext cx="6376904" cy="1044985"/>
            <a:chOff x="174661" y="3981629"/>
            <a:chExt cx="11681832" cy="1553164"/>
          </a:xfrm>
        </p:grpSpPr>
        <p:grpSp>
          <p:nvGrpSpPr>
            <p:cNvPr id="52" name="组合 51"/>
            <p:cNvGrpSpPr/>
            <p:nvPr/>
          </p:nvGrpSpPr>
          <p:grpSpPr>
            <a:xfrm>
              <a:off x="174661" y="4260200"/>
              <a:ext cx="2208943" cy="1069178"/>
              <a:chOff x="708917" y="2106202"/>
              <a:chExt cx="4232953" cy="1952090"/>
            </a:xfrm>
          </p:grpSpPr>
          <p:sp>
            <p:nvSpPr>
              <p:cNvPr id="73" name="立方体 72"/>
              <p:cNvSpPr/>
              <p:nvPr/>
            </p:nvSpPr>
            <p:spPr>
              <a:xfrm>
                <a:off x="708917" y="2106202"/>
                <a:ext cx="4232953" cy="1952090"/>
              </a:xfrm>
              <a:prstGeom prst="cube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17142" y="2815119"/>
                <a:ext cx="1181528" cy="9657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2702103" y="2845942"/>
                <a:ext cx="431515" cy="33904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3354512" y="2845941"/>
                <a:ext cx="431515" cy="3390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2818816" y="4226845"/>
              <a:ext cx="3407324" cy="1066904"/>
              <a:chOff x="975390" y="2804843"/>
              <a:chExt cx="6915163" cy="2165280"/>
            </a:xfrm>
          </p:grpSpPr>
          <p:sp>
            <p:nvSpPr>
              <p:cNvPr id="67" name="立方体 66"/>
              <p:cNvSpPr/>
              <p:nvPr/>
            </p:nvSpPr>
            <p:spPr>
              <a:xfrm>
                <a:off x="975390" y="2804843"/>
                <a:ext cx="6328880" cy="2165280"/>
              </a:xfrm>
              <a:prstGeom prst="cube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流程图: 直接访问存储器 67"/>
              <p:cNvSpPr/>
              <p:nvPr/>
            </p:nvSpPr>
            <p:spPr>
              <a:xfrm>
                <a:off x="6960741" y="3429000"/>
                <a:ext cx="929812" cy="865598"/>
              </a:xfrm>
              <a:prstGeom prst="flowChartMagneticDrum">
                <a:avLst/>
              </a:prstGeom>
              <a:solidFill>
                <a:srgbClr val="5F5B5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36411" y="3667873"/>
                <a:ext cx="1561672" cy="955497"/>
              </a:xfrm>
              <a:prstGeom prst="rect">
                <a:avLst/>
              </a:prstGeom>
              <a:solidFill>
                <a:srgbClr val="FFCC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>
                <a:off x="3958976" y="3861799"/>
                <a:ext cx="21370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4190144" y="4229957"/>
                <a:ext cx="21370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4424737" y="4567289"/>
                <a:ext cx="21370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椭圆 53"/>
            <p:cNvSpPr/>
            <p:nvPr/>
          </p:nvSpPr>
          <p:spPr>
            <a:xfrm>
              <a:off x="6956452" y="4137969"/>
              <a:ext cx="298407" cy="118316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7629578" y="4160673"/>
              <a:ext cx="363833" cy="1163340"/>
              <a:chOff x="4339588" y="3369366"/>
              <a:chExt cx="413703" cy="1322798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4339598" y="3369366"/>
                <a:ext cx="413693" cy="132279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339588" y="3481098"/>
                <a:ext cx="343806" cy="109933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" name="直接连接符 65"/>
              <p:cNvCxnSpPr>
                <a:stCxn id="65" idx="0"/>
              </p:cNvCxnSpPr>
              <p:nvPr/>
            </p:nvCxnSpPr>
            <p:spPr>
              <a:xfrm flipH="1">
                <a:off x="4504249" y="3481099"/>
                <a:ext cx="7251" cy="5496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/>
            <p:cNvGrpSpPr/>
            <p:nvPr/>
          </p:nvGrpSpPr>
          <p:grpSpPr>
            <a:xfrm>
              <a:off x="8614343" y="3981629"/>
              <a:ext cx="3242150" cy="1553164"/>
              <a:chOff x="1810469" y="3285222"/>
              <a:chExt cx="4908215" cy="2620325"/>
            </a:xfrm>
          </p:grpSpPr>
          <p:sp>
            <p:nvSpPr>
              <p:cNvPr id="57" name="立方体 56"/>
              <p:cNvSpPr/>
              <p:nvPr/>
            </p:nvSpPr>
            <p:spPr>
              <a:xfrm>
                <a:off x="1810469" y="4415160"/>
                <a:ext cx="4908215" cy="1490387"/>
              </a:xfrm>
              <a:prstGeom prst="cube">
                <a:avLst>
                  <a:gd name="adj" fmla="val 7877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立方体 57"/>
              <p:cNvSpPr/>
              <p:nvPr/>
            </p:nvSpPr>
            <p:spPr>
              <a:xfrm>
                <a:off x="2649415" y="3285222"/>
                <a:ext cx="3176954" cy="2013192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立方体 58"/>
              <p:cNvSpPr/>
              <p:nvPr/>
            </p:nvSpPr>
            <p:spPr>
              <a:xfrm>
                <a:off x="3238106" y="4014107"/>
                <a:ext cx="1406262" cy="1008185"/>
              </a:xfrm>
              <a:prstGeom prst="cube">
                <a:avLst>
                  <a:gd name="adj" fmla="val 7636"/>
                </a:avLst>
              </a:prstGeom>
              <a:solidFill>
                <a:srgbClr val="FFCC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18100" y="4518199"/>
                <a:ext cx="178294" cy="17829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5376078" y="5366787"/>
                <a:ext cx="178294" cy="17829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2267400" y="5298414"/>
                <a:ext cx="178294" cy="17829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814602">
                <a:off x="5360302" y="4013247"/>
                <a:ext cx="421641" cy="619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886160" y="1310827"/>
            <a:ext cx="3483401" cy="1264321"/>
            <a:chOff x="336357" y="1277771"/>
            <a:chExt cx="10717913" cy="3890130"/>
          </a:xfrm>
        </p:grpSpPr>
        <p:grpSp>
          <p:nvGrpSpPr>
            <p:cNvPr id="104" name="组合 103"/>
            <p:cNvGrpSpPr/>
            <p:nvPr/>
          </p:nvGrpSpPr>
          <p:grpSpPr>
            <a:xfrm>
              <a:off x="336357" y="1277771"/>
              <a:ext cx="5499364" cy="3890130"/>
              <a:chOff x="1559080" y="1359766"/>
              <a:chExt cx="5383658" cy="3770616"/>
            </a:xfrm>
          </p:grpSpPr>
          <p:sp>
            <p:nvSpPr>
              <p:cNvPr id="108" name="立方体 107"/>
              <p:cNvSpPr/>
              <p:nvPr/>
            </p:nvSpPr>
            <p:spPr>
              <a:xfrm>
                <a:off x="1559080" y="3753645"/>
                <a:ext cx="5383658" cy="1376737"/>
              </a:xfrm>
              <a:prstGeom prst="cube">
                <a:avLst>
                  <a:gd name="adj" fmla="val 85448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9" name="组合 108"/>
              <p:cNvGrpSpPr/>
              <p:nvPr/>
            </p:nvGrpSpPr>
            <p:grpSpPr>
              <a:xfrm>
                <a:off x="2732955" y="1359766"/>
                <a:ext cx="4209783" cy="2393879"/>
                <a:chOff x="2671280" y="1315092"/>
                <a:chExt cx="4263775" cy="2393879"/>
              </a:xfrm>
            </p:grpSpPr>
            <p:sp>
              <p:nvSpPr>
                <p:cNvPr id="143" name="矩形 142"/>
                <p:cNvSpPr/>
                <p:nvPr/>
              </p:nvSpPr>
              <p:spPr>
                <a:xfrm>
                  <a:off x="2671280" y="1315092"/>
                  <a:ext cx="4263775" cy="2393879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>
                  <a:off x="2722650" y="1387010"/>
                  <a:ext cx="4161033" cy="225004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0" name="立方体 109"/>
              <p:cNvSpPr/>
              <p:nvPr/>
            </p:nvSpPr>
            <p:spPr>
              <a:xfrm>
                <a:off x="2775267" y="3826649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立方体 110"/>
              <p:cNvSpPr/>
              <p:nvPr/>
            </p:nvSpPr>
            <p:spPr>
              <a:xfrm>
                <a:off x="2693803" y="3944327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立方体 111"/>
              <p:cNvSpPr/>
              <p:nvPr/>
            </p:nvSpPr>
            <p:spPr>
              <a:xfrm>
                <a:off x="2576965" y="406820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立方体 112"/>
              <p:cNvSpPr/>
              <p:nvPr/>
            </p:nvSpPr>
            <p:spPr>
              <a:xfrm>
                <a:off x="2398655" y="4331070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立方体 113"/>
              <p:cNvSpPr/>
              <p:nvPr/>
            </p:nvSpPr>
            <p:spPr>
              <a:xfrm>
                <a:off x="2480119" y="4206395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立方体 114"/>
              <p:cNvSpPr/>
              <p:nvPr/>
            </p:nvSpPr>
            <p:spPr>
              <a:xfrm>
                <a:off x="3112082" y="3826648"/>
                <a:ext cx="1018085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立方体 115"/>
              <p:cNvSpPr/>
              <p:nvPr/>
            </p:nvSpPr>
            <p:spPr>
              <a:xfrm>
                <a:off x="3070415" y="3944325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立方体 116"/>
              <p:cNvSpPr/>
              <p:nvPr/>
            </p:nvSpPr>
            <p:spPr>
              <a:xfrm>
                <a:off x="2281817" y="4455687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立方体 117"/>
              <p:cNvSpPr/>
              <p:nvPr/>
            </p:nvSpPr>
            <p:spPr>
              <a:xfrm>
                <a:off x="2627693" y="4344375"/>
                <a:ext cx="415184" cy="19527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立方体 118"/>
              <p:cNvSpPr/>
              <p:nvPr/>
            </p:nvSpPr>
            <p:spPr>
              <a:xfrm>
                <a:off x="2973569" y="4423150"/>
                <a:ext cx="1468536" cy="143696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立方体 119"/>
              <p:cNvSpPr/>
              <p:nvPr/>
            </p:nvSpPr>
            <p:spPr>
              <a:xfrm>
                <a:off x="4171833" y="3826501"/>
                <a:ext cx="1084045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立方体 120"/>
              <p:cNvSpPr/>
              <p:nvPr/>
            </p:nvSpPr>
            <p:spPr>
              <a:xfrm>
                <a:off x="2932493" y="4096021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立方体 121"/>
              <p:cNvSpPr/>
              <p:nvPr/>
            </p:nvSpPr>
            <p:spPr>
              <a:xfrm>
                <a:off x="2825995" y="422049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立方体 122"/>
              <p:cNvSpPr/>
              <p:nvPr/>
            </p:nvSpPr>
            <p:spPr>
              <a:xfrm>
                <a:off x="3171871" y="4226093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立方体 123"/>
              <p:cNvSpPr/>
              <p:nvPr/>
            </p:nvSpPr>
            <p:spPr>
              <a:xfrm>
                <a:off x="3428803" y="3937035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立方体 124"/>
              <p:cNvSpPr/>
              <p:nvPr/>
            </p:nvSpPr>
            <p:spPr>
              <a:xfrm>
                <a:off x="3288021" y="4087841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立方体 125"/>
              <p:cNvSpPr/>
              <p:nvPr/>
            </p:nvSpPr>
            <p:spPr>
              <a:xfrm>
                <a:off x="3822060" y="3944325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立方体 126"/>
              <p:cNvSpPr/>
              <p:nvPr/>
            </p:nvSpPr>
            <p:spPr>
              <a:xfrm>
                <a:off x="3703928" y="4058260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立方体 127"/>
              <p:cNvSpPr/>
              <p:nvPr/>
            </p:nvSpPr>
            <p:spPr>
              <a:xfrm>
                <a:off x="3621124" y="4212890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立方体 128"/>
              <p:cNvSpPr/>
              <p:nvPr/>
            </p:nvSpPr>
            <p:spPr>
              <a:xfrm>
                <a:off x="4215317" y="395145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立方体 129"/>
              <p:cNvSpPr/>
              <p:nvPr/>
            </p:nvSpPr>
            <p:spPr>
              <a:xfrm>
                <a:off x="4024259" y="4212889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立方体 130"/>
              <p:cNvSpPr/>
              <p:nvPr/>
            </p:nvSpPr>
            <p:spPr>
              <a:xfrm>
                <a:off x="4143740" y="4080710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立方体 131"/>
              <p:cNvSpPr/>
              <p:nvPr/>
            </p:nvSpPr>
            <p:spPr>
              <a:xfrm>
                <a:off x="4630754" y="395145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立方体 132"/>
              <p:cNvSpPr/>
              <p:nvPr/>
            </p:nvSpPr>
            <p:spPr>
              <a:xfrm>
                <a:off x="4510465" y="4084624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立方体 133"/>
              <p:cNvSpPr/>
              <p:nvPr/>
            </p:nvSpPr>
            <p:spPr>
              <a:xfrm>
                <a:off x="4428952" y="4213878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立方体 134"/>
              <p:cNvSpPr/>
              <p:nvPr/>
            </p:nvSpPr>
            <p:spPr>
              <a:xfrm>
                <a:off x="4989142" y="395145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立方体 135"/>
              <p:cNvSpPr/>
              <p:nvPr/>
            </p:nvSpPr>
            <p:spPr>
              <a:xfrm>
                <a:off x="4476770" y="4268160"/>
                <a:ext cx="1558215" cy="349863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立方体 136"/>
              <p:cNvSpPr/>
              <p:nvPr/>
            </p:nvSpPr>
            <p:spPr>
              <a:xfrm>
                <a:off x="4783154" y="410385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立方体 137"/>
              <p:cNvSpPr/>
              <p:nvPr/>
            </p:nvSpPr>
            <p:spPr>
              <a:xfrm>
                <a:off x="5119099" y="4099603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立方体 138"/>
              <p:cNvSpPr/>
              <p:nvPr/>
            </p:nvSpPr>
            <p:spPr>
              <a:xfrm>
                <a:off x="5297544" y="380700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立方体 139"/>
              <p:cNvSpPr/>
              <p:nvPr/>
            </p:nvSpPr>
            <p:spPr>
              <a:xfrm>
                <a:off x="5451258" y="3826238"/>
                <a:ext cx="928930" cy="358757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立方体 140"/>
              <p:cNvSpPr/>
              <p:nvPr/>
            </p:nvSpPr>
            <p:spPr>
              <a:xfrm>
                <a:off x="6192348" y="4319389"/>
                <a:ext cx="255212" cy="349863"/>
              </a:xfrm>
              <a:prstGeom prst="cube">
                <a:avLst>
                  <a:gd name="adj" fmla="val 85448"/>
                </a:avLst>
              </a:prstGeom>
              <a:solidFill>
                <a:srgbClr val="DB2DC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立方体 141"/>
              <p:cNvSpPr/>
              <p:nvPr/>
            </p:nvSpPr>
            <p:spPr>
              <a:xfrm>
                <a:off x="6263274" y="4412542"/>
                <a:ext cx="518679" cy="218827"/>
              </a:xfrm>
              <a:prstGeom prst="cube">
                <a:avLst>
                  <a:gd name="adj" fmla="val 46368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6888672" y="2244166"/>
              <a:ext cx="4165598" cy="2456596"/>
              <a:chOff x="5295223" y="2763749"/>
              <a:chExt cx="3386440" cy="1552654"/>
            </a:xfrm>
          </p:grpSpPr>
          <p:sp>
            <p:nvSpPr>
              <p:cNvPr id="106" name="立方体 105"/>
              <p:cNvSpPr/>
              <p:nvPr/>
            </p:nvSpPr>
            <p:spPr>
              <a:xfrm>
                <a:off x="5295223" y="2763749"/>
                <a:ext cx="3386440" cy="1552654"/>
              </a:xfrm>
              <a:prstGeom prst="cube">
                <a:avLst>
                  <a:gd name="adj" fmla="val 36911"/>
                </a:avLst>
              </a:prstGeom>
              <a:solidFill>
                <a:srgbClr val="9999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5465851" y="3540076"/>
                <a:ext cx="1099335" cy="5175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0" name="组合 319"/>
          <p:cNvGrpSpPr/>
          <p:nvPr/>
        </p:nvGrpSpPr>
        <p:grpSpPr>
          <a:xfrm>
            <a:off x="7792597" y="1760092"/>
            <a:ext cx="1283478" cy="331685"/>
            <a:chOff x="4201885" y="1626555"/>
            <a:chExt cx="3788229" cy="844797"/>
          </a:xfrm>
        </p:grpSpPr>
        <p:sp>
          <p:nvSpPr>
            <p:cNvPr id="382" name="立方体 381"/>
            <p:cNvSpPr/>
            <p:nvPr/>
          </p:nvSpPr>
          <p:spPr>
            <a:xfrm flipV="1">
              <a:off x="4201885" y="1626555"/>
              <a:ext cx="3788229" cy="634482"/>
            </a:xfrm>
            <a:prstGeom prst="cube">
              <a:avLst>
                <a:gd name="adj" fmla="val 67351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流程图: 直接访问存储器 382"/>
            <p:cNvSpPr/>
            <p:nvPr/>
          </p:nvSpPr>
          <p:spPr>
            <a:xfrm rot="5400000">
              <a:off x="5722630" y="1205354"/>
              <a:ext cx="586564" cy="1945431"/>
            </a:xfrm>
            <a:prstGeom prst="flowChartMagneticDrum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/>
            <p:cNvSpPr/>
            <p:nvPr/>
          </p:nvSpPr>
          <p:spPr>
            <a:xfrm>
              <a:off x="5400086" y="2298358"/>
              <a:ext cx="1231651" cy="1729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1" name="组合 320"/>
          <p:cNvGrpSpPr/>
          <p:nvPr/>
        </p:nvGrpSpPr>
        <p:grpSpPr>
          <a:xfrm>
            <a:off x="5304268" y="1328647"/>
            <a:ext cx="1645373" cy="1107491"/>
            <a:chOff x="523929" y="1482659"/>
            <a:chExt cx="4948335" cy="3051110"/>
          </a:xfrm>
        </p:grpSpPr>
        <p:sp>
          <p:nvSpPr>
            <p:cNvPr id="322" name="矩形 321"/>
            <p:cNvSpPr/>
            <p:nvPr/>
          </p:nvSpPr>
          <p:spPr>
            <a:xfrm>
              <a:off x="523929" y="1482659"/>
              <a:ext cx="4948335" cy="3051110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3" name="组合 322"/>
            <p:cNvGrpSpPr/>
            <p:nvPr/>
          </p:nvGrpSpPr>
          <p:grpSpPr>
            <a:xfrm>
              <a:off x="1779974" y="2520032"/>
              <a:ext cx="522897" cy="326092"/>
              <a:chOff x="1710961" y="2192065"/>
              <a:chExt cx="1391457" cy="867747"/>
            </a:xfrm>
          </p:grpSpPr>
          <p:sp>
            <p:nvSpPr>
              <p:cNvPr id="375" name="矩形 374"/>
              <p:cNvSpPr/>
              <p:nvPr/>
            </p:nvSpPr>
            <p:spPr>
              <a:xfrm>
                <a:off x="1895061" y="2192065"/>
                <a:ext cx="1023257" cy="86774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2908715" y="223547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1723232" y="2232936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矩形 377"/>
              <p:cNvSpPr/>
              <p:nvPr/>
            </p:nvSpPr>
            <p:spPr>
              <a:xfrm>
                <a:off x="1710961" y="2733004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2906047" y="246486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1717097" y="2473249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2918318" y="2725270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4" name="组合 323"/>
            <p:cNvGrpSpPr/>
            <p:nvPr/>
          </p:nvGrpSpPr>
          <p:grpSpPr>
            <a:xfrm>
              <a:off x="1779065" y="3277895"/>
              <a:ext cx="484603" cy="302210"/>
              <a:chOff x="1710961" y="2192065"/>
              <a:chExt cx="1391457" cy="867747"/>
            </a:xfrm>
          </p:grpSpPr>
          <p:sp>
            <p:nvSpPr>
              <p:cNvPr id="368" name="矩形 367"/>
              <p:cNvSpPr/>
              <p:nvPr/>
            </p:nvSpPr>
            <p:spPr>
              <a:xfrm>
                <a:off x="1895061" y="2192065"/>
                <a:ext cx="1023257" cy="86774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2908715" y="223547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1723232" y="2232936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矩形 370"/>
              <p:cNvSpPr/>
              <p:nvPr/>
            </p:nvSpPr>
            <p:spPr>
              <a:xfrm>
                <a:off x="1710961" y="2733004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2906047" y="246486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矩形 372"/>
              <p:cNvSpPr/>
              <p:nvPr/>
            </p:nvSpPr>
            <p:spPr>
              <a:xfrm>
                <a:off x="1717097" y="2473249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2918318" y="2725270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5" name="组合 324"/>
            <p:cNvGrpSpPr/>
            <p:nvPr/>
          </p:nvGrpSpPr>
          <p:grpSpPr>
            <a:xfrm>
              <a:off x="3437287" y="2494961"/>
              <a:ext cx="488755" cy="304800"/>
              <a:chOff x="1710961" y="2192065"/>
              <a:chExt cx="1391457" cy="867747"/>
            </a:xfrm>
          </p:grpSpPr>
          <p:sp>
            <p:nvSpPr>
              <p:cNvPr id="361" name="矩形 360"/>
              <p:cNvSpPr/>
              <p:nvPr/>
            </p:nvSpPr>
            <p:spPr>
              <a:xfrm>
                <a:off x="1895061" y="2192065"/>
                <a:ext cx="1023257" cy="86774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矩形 361"/>
              <p:cNvSpPr/>
              <p:nvPr/>
            </p:nvSpPr>
            <p:spPr>
              <a:xfrm>
                <a:off x="2908715" y="223547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1723232" y="2232936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矩形 363"/>
              <p:cNvSpPr/>
              <p:nvPr/>
            </p:nvSpPr>
            <p:spPr>
              <a:xfrm>
                <a:off x="1710961" y="2733004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2906047" y="246486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1717097" y="2473249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2918318" y="2725270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6" name="矩形 325"/>
            <p:cNvSpPr/>
            <p:nvPr/>
          </p:nvSpPr>
          <p:spPr>
            <a:xfrm>
              <a:off x="891913" y="1853530"/>
              <a:ext cx="222833" cy="2208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891912" y="3949538"/>
              <a:ext cx="222833" cy="2208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/>
            <p:cNvSpPr/>
            <p:nvPr/>
          </p:nvSpPr>
          <p:spPr>
            <a:xfrm>
              <a:off x="4881711" y="1853529"/>
              <a:ext cx="222833" cy="2208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2903628" y="2954259"/>
              <a:ext cx="222833" cy="2208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/>
            <p:cNvSpPr/>
            <p:nvPr/>
          </p:nvSpPr>
          <p:spPr>
            <a:xfrm>
              <a:off x="4876574" y="3949537"/>
              <a:ext cx="222833" cy="2208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矩形 330"/>
            <p:cNvSpPr/>
            <p:nvPr/>
          </p:nvSpPr>
          <p:spPr>
            <a:xfrm>
              <a:off x="1601951" y="2535390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1598159" y="2671279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1624565" y="3361589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1598471" y="3465448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4030919" y="2535389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4050189" y="2711986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4050188" y="2888347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4056127" y="3027233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3826629" y="3043712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3631722" y="3040429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1607482" y="2786935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1634098" y="2921131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1589362" y="3216444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1589363" y="3041541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4050188" y="3202710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3464734" y="3040429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/>
            <p:cNvSpPr/>
            <p:nvPr/>
          </p:nvSpPr>
          <p:spPr>
            <a:xfrm>
              <a:off x="3217036" y="3307527"/>
              <a:ext cx="676541" cy="431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1578234" y="2535389"/>
              <a:ext cx="45719" cy="3022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4100102" y="2697496"/>
              <a:ext cx="64117" cy="62455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0" name="连接符: 肘形 349"/>
            <p:cNvCxnSpPr>
              <a:stCxn id="331" idx="0"/>
              <a:endCxn id="363" idx="1"/>
            </p:cNvCxnSpPr>
            <p:nvPr/>
          </p:nvCxnSpPr>
          <p:spPr>
            <a:xfrm rot="16200000" flipH="1">
              <a:off x="2534592" y="1637340"/>
              <a:ext cx="8955" cy="1805054"/>
            </a:xfrm>
            <a:prstGeom prst="bentConnector4">
              <a:avLst>
                <a:gd name="adj1" fmla="val -2552764"/>
                <a:gd name="adj2" fmla="val 5095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连接符: 肘形 350"/>
            <p:cNvCxnSpPr>
              <a:stCxn id="374" idx="3"/>
              <a:endCxn id="334" idx="2"/>
            </p:cNvCxnSpPr>
            <p:nvPr/>
          </p:nvCxnSpPr>
          <p:spPr>
            <a:xfrm flipH="1">
              <a:off x="1633063" y="3498324"/>
              <a:ext cx="630605" cy="42073"/>
            </a:xfrm>
            <a:prstGeom prst="bentConnector4">
              <a:avLst>
                <a:gd name="adj1" fmla="val -36251"/>
                <a:gd name="adj2" fmla="val 64334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连接符: 肘形 351"/>
            <p:cNvCxnSpPr>
              <a:stCxn id="331" idx="0"/>
              <a:endCxn id="344" idx="1"/>
            </p:cNvCxnSpPr>
            <p:nvPr/>
          </p:nvCxnSpPr>
          <p:spPr>
            <a:xfrm rot="16200000" flipH="1" flipV="1">
              <a:off x="1341140" y="2783613"/>
              <a:ext cx="543626" cy="47180"/>
            </a:xfrm>
            <a:prstGeom prst="bentConnector4">
              <a:avLst>
                <a:gd name="adj1" fmla="val -42051"/>
                <a:gd name="adj2" fmla="val 58452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连接符: 肘形 352"/>
            <p:cNvCxnSpPr>
              <a:stCxn id="346" idx="1"/>
              <a:endCxn id="347" idx="2"/>
            </p:cNvCxnSpPr>
            <p:nvPr/>
          </p:nvCxnSpPr>
          <p:spPr>
            <a:xfrm rot="10800000" flipH="1" flipV="1">
              <a:off x="3464733" y="3077904"/>
              <a:ext cx="90573" cy="661436"/>
            </a:xfrm>
            <a:prstGeom prst="bentConnector4">
              <a:avLst>
                <a:gd name="adj1" fmla="val -525872"/>
                <a:gd name="adj2" fmla="val 1345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连接符: 肘形 353"/>
            <p:cNvCxnSpPr>
              <a:stCxn id="364" idx="0"/>
              <a:endCxn id="369" idx="2"/>
            </p:cNvCxnSpPr>
            <p:nvPr/>
          </p:nvCxnSpPr>
          <p:spPr>
            <a:xfrm rot="16200000" flipH="1" flipV="1">
              <a:off x="2510191" y="2403043"/>
              <a:ext cx="677504" cy="1241354"/>
            </a:xfrm>
            <a:prstGeom prst="bentConnector5">
              <a:avLst>
                <a:gd name="adj1" fmla="val -33741"/>
                <a:gd name="adj2" fmla="val 50011"/>
                <a:gd name="adj3" fmla="val 13374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连接符: 肘形 354"/>
            <p:cNvCxnSpPr>
              <a:stCxn id="381" idx="3"/>
              <a:endCxn id="347" idx="1"/>
            </p:cNvCxnSpPr>
            <p:nvPr/>
          </p:nvCxnSpPr>
          <p:spPr>
            <a:xfrm>
              <a:off x="2302871" y="2757881"/>
              <a:ext cx="914165" cy="76555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连接符: 肘形 355"/>
            <p:cNvCxnSpPr>
              <a:stCxn id="349" idx="3"/>
              <a:endCxn id="347" idx="3"/>
            </p:cNvCxnSpPr>
            <p:nvPr/>
          </p:nvCxnSpPr>
          <p:spPr>
            <a:xfrm flipH="1">
              <a:off x="3893577" y="3009775"/>
              <a:ext cx="270642" cy="513659"/>
            </a:xfrm>
            <a:prstGeom prst="bentConnector3">
              <a:avLst>
                <a:gd name="adj1" fmla="val -844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连接符: 肘形 356"/>
            <p:cNvCxnSpPr>
              <a:stCxn id="370" idx="1"/>
              <a:endCxn id="381" idx="3"/>
            </p:cNvCxnSpPr>
            <p:nvPr/>
          </p:nvCxnSpPr>
          <p:spPr>
            <a:xfrm rot="10800000" flipH="1">
              <a:off x="1783339" y="2757881"/>
              <a:ext cx="519532" cy="568978"/>
            </a:xfrm>
            <a:prstGeom prst="bentConnector5">
              <a:avLst>
                <a:gd name="adj1" fmla="val -44001"/>
                <a:gd name="adj2" fmla="val 49759"/>
                <a:gd name="adj3" fmla="val 144001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连接符: 肘形 357"/>
            <p:cNvCxnSpPr>
              <a:endCxn id="376" idx="0"/>
            </p:cNvCxnSpPr>
            <p:nvPr/>
          </p:nvCxnSpPr>
          <p:spPr>
            <a:xfrm rot="10800000">
              <a:off x="2264672" y="2536344"/>
              <a:ext cx="1858907" cy="32408"/>
            </a:xfrm>
            <a:prstGeom prst="bentConnector4">
              <a:avLst>
                <a:gd name="adj1" fmla="val 1209"/>
                <a:gd name="adj2" fmla="val 1491700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连接符: 肘形 358"/>
            <p:cNvCxnSpPr>
              <a:stCxn id="337" idx="1"/>
              <a:endCxn id="340" idx="3"/>
            </p:cNvCxnSpPr>
            <p:nvPr/>
          </p:nvCxnSpPr>
          <p:spPr>
            <a:xfrm rot="10800000" flipV="1">
              <a:off x="3666314" y="2925821"/>
              <a:ext cx="383874" cy="114607"/>
            </a:xfrm>
            <a:prstGeom prst="bentConnector2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连接符: 肘形 359"/>
            <p:cNvCxnSpPr>
              <a:stCxn id="379" idx="1"/>
              <a:endCxn id="347" idx="3"/>
            </p:cNvCxnSpPr>
            <p:nvPr/>
          </p:nvCxnSpPr>
          <p:spPr>
            <a:xfrm rot="10800000" flipH="1" flipV="1">
              <a:off x="2229077" y="2660022"/>
              <a:ext cx="1664500" cy="863412"/>
            </a:xfrm>
            <a:prstGeom prst="bentConnector5">
              <a:avLst>
                <a:gd name="adj1" fmla="val 11135"/>
                <a:gd name="adj2" fmla="val 167040"/>
                <a:gd name="adj3" fmla="val 113734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" name="文本框 450"/>
          <p:cNvSpPr txBox="1"/>
          <p:nvPr/>
        </p:nvSpPr>
        <p:spPr>
          <a:xfrm>
            <a:off x="876802" y="3567674"/>
            <a:ext cx="75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①</a:t>
            </a:r>
            <a:endParaRPr lang="zh-CN" altLang="en-US" sz="320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sp>
        <p:nvSpPr>
          <p:cNvPr id="453" name="文本框 452"/>
          <p:cNvSpPr txBox="1"/>
          <p:nvPr/>
        </p:nvSpPr>
        <p:spPr>
          <a:xfrm>
            <a:off x="833843" y="592624"/>
            <a:ext cx="4020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④</a:t>
            </a:r>
            <a:endParaRPr lang="zh-CN" altLang="en-US" sz="320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sp>
        <p:nvSpPr>
          <p:cNvPr id="455" name="文本框 454"/>
          <p:cNvSpPr txBox="1"/>
          <p:nvPr/>
        </p:nvSpPr>
        <p:spPr>
          <a:xfrm>
            <a:off x="4751141" y="592623"/>
            <a:ext cx="468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③</a:t>
            </a:r>
            <a:endParaRPr lang="zh-CN" altLang="en-US" sz="3200"/>
          </a:p>
        </p:txBody>
      </p:sp>
      <p:sp>
        <p:nvSpPr>
          <p:cNvPr id="457" name="文本框 456"/>
          <p:cNvSpPr txBox="1"/>
          <p:nvPr/>
        </p:nvSpPr>
        <p:spPr>
          <a:xfrm>
            <a:off x="10540163" y="3529958"/>
            <a:ext cx="6150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②</a:t>
            </a:r>
            <a:endParaRPr lang="zh-CN" altLang="en-US" sz="3200"/>
          </a:p>
        </p:txBody>
      </p:sp>
      <p:sp>
        <p:nvSpPr>
          <p:cNvPr id="458" name="文本框 457"/>
          <p:cNvSpPr txBox="1"/>
          <p:nvPr/>
        </p:nvSpPr>
        <p:spPr>
          <a:xfrm>
            <a:off x="1346241" y="273964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PC</a:t>
            </a:r>
            <a:endParaRPr lang="zh-CN" altLang="en-US"/>
          </a:p>
        </p:txBody>
      </p:sp>
      <p:sp>
        <p:nvSpPr>
          <p:cNvPr id="459" name="文本框 458"/>
          <p:cNvSpPr txBox="1"/>
          <p:nvPr/>
        </p:nvSpPr>
        <p:spPr>
          <a:xfrm>
            <a:off x="2857590" y="269734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DAQ Cards</a:t>
            </a:r>
            <a:endParaRPr lang="zh-CN" altLang="en-US"/>
          </a:p>
        </p:txBody>
      </p:sp>
      <p:sp>
        <p:nvSpPr>
          <p:cNvPr id="460" name="文本框 459"/>
          <p:cNvSpPr txBox="1"/>
          <p:nvPr/>
        </p:nvSpPr>
        <p:spPr>
          <a:xfrm>
            <a:off x="986445" y="549122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Pump</a:t>
            </a:r>
            <a:endParaRPr lang="zh-CN" altLang="en-US"/>
          </a:p>
        </p:txBody>
      </p:sp>
      <p:sp>
        <p:nvSpPr>
          <p:cNvPr id="461" name="文本框 460"/>
          <p:cNvSpPr txBox="1"/>
          <p:nvPr/>
        </p:nvSpPr>
        <p:spPr>
          <a:xfrm>
            <a:off x="2594653" y="55087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Laser</a:t>
            </a:r>
            <a:endParaRPr lang="zh-CN" altLang="en-US"/>
          </a:p>
        </p:txBody>
      </p:sp>
      <p:sp>
        <p:nvSpPr>
          <p:cNvPr id="462" name="文本框 461"/>
          <p:cNvSpPr txBox="1"/>
          <p:nvPr/>
        </p:nvSpPr>
        <p:spPr>
          <a:xfrm>
            <a:off x="4426147" y="546480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</a:t>
            </a:r>
            <a:endParaRPr lang="zh-CN" altLang="en-US"/>
          </a:p>
        </p:txBody>
      </p:sp>
      <p:sp>
        <p:nvSpPr>
          <p:cNvPr id="463" name="文本框 462"/>
          <p:cNvSpPr txBox="1"/>
          <p:nvPr/>
        </p:nvSpPr>
        <p:spPr>
          <a:xfrm>
            <a:off x="4509049" y="385547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Polarizer</a:t>
            </a:r>
            <a:endParaRPr lang="zh-CN" altLang="en-US"/>
          </a:p>
        </p:txBody>
      </p:sp>
      <p:sp>
        <p:nvSpPr>
          <p:cNvPr id="464" name="文本框 463"/>
          <p:cNvSpPr txBox="1"/>
          <p:nvPr/>
        </p:nvSpPr>
        <p:spPr>
          <a:xfrm>
            <a:off x="5951477" y="548526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EOM</a:t>
            </a:r>
            <a:endParaRPr lang="zh-CN" altLang="en-US"/>
          </a:p>
        </p:txBody>
      </p:sp>
      <p:sp>
        <p:nvSpPr>
          <p:cNvPr id="466" name="文本框 465"/>
          <p:cNvSpPr txBox="1"/>
          <p:nvPr/>
        </p:nvSpPr>
        <p:spPr>
          <a:xfrm>
            <a:off x="8361437" y="550877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BS</a:t>
            </a:r>
            <a:endParaRPr lang="zh-CN" altLang="en-US"/>
          </a:p>
        </p:txBody>
      </p:sp>
      <p:sp>
        <p:nvSpPr>
          <p:cNvPr id="467" name="文本框 466"/>
          <p:cNvSpPr txBox="1"/>
          <p:nvPr/>
        </p:nvSpPr>
        <p:spPr>
          <a:xfrm>
            <a:off x="9392722" y="548526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Target</a:t>
            </a:r>
            <a:endParaRPr lang="zh-CN" altLang="en-US"/>
          </a:p>
        </p:txBody>
      </p:sp>
      <p:sp>
        <p:nvSpPr>
          <p:cNvPr id="469" name="文本框 468"/>
          <p:cNvSpPr txBox="1"/>
          <p:nvPr/>
        </p:nvSpPr>
        <p:spPr>
          <a:xfrm>
            <a:off x="9700738" y="793076"/>
            <a:ext cx="11474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/>
              <a:t>Signal</a:t>
            </a:r>
            <a:endParaRPr lang="en-US" altLang="zh-CN"/>
          </a:p>
          <a:p>
            <a:pPr algn="ctr"/>
            <a:r>
              <a:rPr lang="en-US" altLang="zh-CN"/>
              <a:t>generat</a:t>
            </a:r>
            <a:r>
              <a:rPr lang="en-US" altLang="zh-CN"/>
              <a:t>or</a:t>
            </a:r>
            <a:endParaRPr lang="zh-CN" altLang="en-US"/>
          </a:p>
        </p:txBody>
      </p:sp>
      <p:sp>
        <p:nvSpPr>
          <p:cNvPr id="470" name="文本框 469"/>
          <p:cNvSpPr txBox="1"/>
          <p:nvPr/>
        </p:nvSpPr>
        <p:spPr>
          <a:xfrm>
            <a:off x="8150050" y="114606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PD</a:t>
            </a:r>
            <a:endParaRPr lang="zh-CN" altLang="en-US"/>
          </a:p>
        </p:txBody>
      </p:sp>
      <p:sp>
        <p:nvSpPr>
          <p:cNvPr id="471" name="文本框 470"/>
          <p:cNvSpPr txBox="1"/>
          <p:nvPr/>
        </p:nvSpPr>
        <p:spPr>
          <a:xfrm>
            <a:off x="4824155" y="2605907"/>
            <a:ext cx="2741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/>
              <a:t>Transimpedence amplifier</a:t>
            </a:r>
            <a:endParaRPr lang="en-US" altLang="zh-CN"/>
          </a:p>
          <a:p>
            <a:pPr algn="ctr"/>
            <a:r>
              <a:rPr lang="en-US" altLang="zh-CN"/>
              <a:t>and Filter</a:t>
            </a:r>
            <a:endParaRPr lang="zh-CN" altLang="en-US"/>
          </a:p>
        </p:txBody>
      </p:sp>
      <p:cxnSp>
        <p:nvCxnSpPr>
          <p:cNvPr id="473" name="直接箭头连接符 472"/>
          <p:cNvCxnSpPr/>
          <p:nvPr/>
        </p:nvCxnSpPr>
        <p:spPr>
          <a:xfrm>
            <a:off x="1997855" y="4853596"/>
            <a:ext cx="27036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连接符 475"/>
          <p:cNvCxnSpPr/>
          <p:nvPr/>
        </p:nvCxnSpPr>
        <p:spPr>
          <a:xfrm>
            <a:off x="4113405" y="4811581"/>
            <a:ext cx="51245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/>
          <p:nvPr/>
        </p:nvCxnSpPr>
        <p:spPr>
          <a:xfrm>
            <a:off x="4719021" y="4818236"/>
            <a:ext cx="26293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接连接符 486"/>
          <p:cNvCxnSpPr/>
          <p:nvPr/>
        </p:nvCxnSpPr>
        <p:spPr>
          <a:xfrm>
            <a:off x="5121740" y="4818236"/>
            <a:ext cx="486784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连接符 494"/>
          <p:cNvCxnSpPr/>
          <p:nvPr/>
        </p:nvCxnSpPr>
        <p:spPr>
          <a:xfrm>
            <a:off x="6897504" y="4749889"/>
            <a:ext cx="2907350" cy="5269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接连接符 501"/>
          <p:cNvCxnSpPr/>
          <p:nvPr/>
        </p:nvCxnSpPr>
        <p:spPr>
          <a:xfrm flipV="1">
            <a:off x="8445842" y="2327525"/>
            <a:ext cx="16697" cy="2422364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接箭头连接符 509"/>
          <p:cNvCxnSpPr/>
          <p:nvPr/>
        </p:nvCxnSpPr>
        <p:spPr>
          <a:xfrm flipH="1">
            <a:off x="10206018" y="2417808"/>
            <a:ext cx="3175" cy="16967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接箭头连接符 512"/>
          <p:cNvCxnSpPr/>
          <p:nvPr/>
        </p:nvCxnSpPr>
        <p:spPr>
          <a:xfrm flipH="1">
            <a:off x="7066988" y="1922037"/>
            <a:ext cx="62248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箭头连接符 514"/>
          <p:cNvCxnSpPr/>
          <p:nvPr/>
        </p:nvCxnSpPr>
        <p:spPr>
          <a:xfrm flipH="1" flipV="1">
            <a:off x="4409312" y="1966593"/>
            <a:ext cx="683658" cy="442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组合 150"/>
          <p:cNvGrpSpPr>
            <a:grpSpLocks noChangeAspect="1"/>
          </p:cNvGrpSpPr>
          <p:nvPr/>
        </p:nvGrpSpPr>
        <p:grpSpPr>
          <a:xfrm>
            <a:off x="9404350" y="1364615"/>
            <a:ext cx="1623695" cy="1057910"/>
            <a:chOff x="1551709" y="346225"/>
            <a:chExt cx="9264073" cy="5354488"/>
          </a:xfrm>
        </p:grpSpPr>
        <p:grpSp>
          <p:nvGrpSpPr>
            <p:cNvPr id="152" name="组合 151"/>
            <p:cNvGrpSpPr/>
            <p:nvPr/>
          </p:nvGrpSpPr>
          <p:grpSpPr>
            <a:xfrm>
              <a:off x="3521125" y="5160384"/>
              <a:ext cx="5325240" cy="540329"/>
              <a:chOff x="3286461" y="5160384"/>
              <a:chExt cx="5325240" cy="540329"/>
            </a:xfrm>
          </p:grpSpPr>
          <p:sp>
            <p:nvSpPr>
              <p:cNvPr id="153" name="平行四边形 152"/>
              <p:cNvSpPr/>
              <p:nvPr/>
            </p:nvSpPr>
            <p:spPr>
              <a:xfrm rot="10800000">
                <a:off x="3286461" y="5160384"/>
                <a:ext cx="703025" cy="54032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平行四边形 153"/>
              <p:cNvSpPr/>
              <p:nvPr/>
            </p:nvSpPr>
            <p:spPr>
              <a:xfrm rot="10800000" flipH="1">
                <a:off x="7908676" y="5160384"/>
                <a:ext cx="703025" cy="54032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4347587" y="346225"/>
              <a:ext cx="3672316" cy="1010248"/>
              <a:chOff x="5873750" y="2076450"/>
              <a:chExt cx="2051050" cy="745890"/>
            </a:xfrm>
          </p:grpSpPr>
          <p:grpSp>
            <p:nvGrpSpPr>
              <p:cNvPr id="156" name="组合 155"/>
              <p:cNvGrpSpPr/>
              <p:nvPr/>
            </p:nvGrpSpPr>
            <p:grpSpPr>
              <a:xfrm>
                <a:off x="5873750" y="2076450"/>
                <a:ext cx="2051050" cy="745890"/>
                <a:chOff x="5873750" y="2076450"/>
                <a:chExt cx="2051050" cy="745890"/>
              </a:xfrm>
            </p:grpSpPr>
            <p:sp>
              <p:nvSpPr>
                <p:cNvPr id="157" name="矩形 156"/>
                <p:cNvSpPr/>
                <p:nvPr/>
              </p:nvSpPr>
              <p:spPr>
                <a:xfrm>
                  <a:off x="5873750" y="2117490"/>
                  <a:ext cx="2051050" cy="704850"/>
                </a:xfrm>
                <a:prstGeom prst="rect">
                  <a:avLst/>
                </a:prstGeom>
                <a:solidFill>
                  <a:srgbClr val="037BA8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流程图: 过程 157"/>
                <p:cNvSpPr/>
                <p:nvPr/>
              </p:nvSpPr>
              <p:spPr>
                <a:xfrm>
                  <a:off x="6102350" y="2355850"/>
                  <a:ext cx="1593850" cy="466490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矩形: 圆角 225"/>
                <p:cNvSpPr/>
                <p:nvPr/>
              </p:nvSpPr>
              <p:spPr>
                <a:xfrm>
                  <a:off x="6124575" y="2076450"/>
                  <a:ext cx="1549400" cy="292100"/>
                </a:xfrm>
                <a:prstGeom prst="roundRect">
                  <a:avLst/>
                </a:prstGeom>
                <a:solidFill>
                  <a:srgbClr val="191C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160" name="图片 159"/>
              <p:cNvPicPr>
                <a:picLocks noChangeAspect="1"/>
              </p:cNvPicPr>
              <p:nvPr/>
            </p:nvPicPr>
            <p:blipFill>
              <a:blip r:embed="rId1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backgroundRemoval t="7692" b="89744" l="5926" r="90000">
                            <a14:foregroundMark x1="8889" y1="33333" x2="8889" y2="33333"/>
                            <a14:foregroundMark x1="5926" y1="23077" x2="5926" y2="23077"/>
                            <a14:foregroundMark x1="19259" y1="38462" x2="19259" y2="38462"/>
                            <a14:foregroundMark x1="41852" y1="39744" x2="41852" y2="39744"/>
                            <a14:foregroundMark x1="48148" y1="44872" x2="48148" y2="44872"/>
                            <a14:foregroundMark x1="57037" y1="46154" x2="57037" y2="46154"/>
                            <a14:foregroundMark x1="71111" y1="41026" x2="71111" y2="41026"/>
                            <a14:foregroundMark x1="79630" y1="46154" x2="79630" y2="46154"/>
                            <a14:foregroundMark x1="78519" y1="26923" x2="78519" y2="26923"/>
                            <a14:foregroundMark x1="86296" y1="47436" x2="86296" y2="4743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05743" y="2076451"/>
                <a:ext cx="987065" cy="285152"/>
              </a:xfrm>
              <a:prstGeom prst="rect">
                <a:avLst/>
              </a:prstGeom>
              <a:solidFill>
                <a:srgbClr val="191C1D"/>
              </a:solidFill>
            </p:spPr>
          </p:pic>
        </p:grpSp>
        <p:grpSp>
          <p:nvGrpSpPr>
            <p:cNvPr id="161" name="组合 160"/>
            <p:cNvGrpSpPr/>
            <p:nvPr/>
          </p:nvGrpSpPr>
          <p:grpSpPr>
            <a:xfrm>
              <a:off x="1551709" y="1341966"/>
              <a:ext cx="9264073" cy="3851565"/>
              <a:chOff x="1551709" y="1341966"/>
              <a:chExt cx="9264073" cy="3851565"/>
            </a:xfrm>
          </p:grpSpPr>
          <p:sp>
            <p:nvSpPr>
              <p:cNvPr id="162" name="矩形: 圆角 27"/>
              <p:cNvSpPr/>
              <p:nvPr/>
            </p:nvSpPr>
            <p:spPr>
              <a:xfrm>
                <a:off x="1551709" y="1341966"/>
                <a:ext cx="9264073" cy="3851565"/>
              </a:xfrm>
              <a:prstGeom prst="roundRect">
                <a:avLst>
                  <a:gd name="adj" fmla="val 9670"/>
                </a:avLst>
              </a:prstGeom>
              <a:solidFill>
                <a:srgbClr val="D2D6DB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7175075" y="1397596"/>
                <a:ext cx="406826" cy="3744000"/>
              </a:xfrm>
              <a:prstGeom prst="rect">
                <a:avLst/>
              </a:prstGeom>
              <a:solidFill>
                <a:srgbClr val="CED4D9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7260628" y="1861368"/>
                <a:ext cx="250346" cy="246606"/>
              </a:xfrm>
              <a:prstGeom prst="ellipse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7260628" y="2212856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7260628" y="2564321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7260628" y="2915787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7260628" y="3267253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7260628" y="3618719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7260628" y="3970184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7261000" y="4321649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7258860" y="4712249"/>
                <a:ext cx="250345" cy="246605"/>
              </a:xfrm>
              <a:prstGeom prst="ellipse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9" name="组合 188"/>
              <p:cNvGrpSpPr/>
              <p:nvPr/>
            </p:nvGrpSpPr>
            <p:grpSpPr>
              <a:xfrm>
                <a:off x="1618193" y="1389129"/>
                <a:ext cx="5560411" cy="3764645"/>
                <a:chOff x="1618193" y="1389129"/>
                <a:chExt cx="5560411" cy="3764645"/>
              </a:xfrm>
              <a:solidFill>
                <a:srgbClr val="191C1D"/>
              </a:solidFill>
            </p:grpSpPr>
            <p:grpSp>
              <p:nvGrpSpPr>
                <p:cNvPr id="190" name="组合 189"/>
                <p:cNvGrpSpPr/>
                <p:nvPr/>
              </p:nvGrpSpPr>
              <p:grpSpPr>
                <a:xfrm>
                  <a:off x="1618193" y="1389129"/>
                  <a:ext cx="5560411" cy="3764645"/>
                  <a:chOff x="1648228" y="1403747"/>
                  <a:chExt cx="5558444" cy="3694726"/>
                </a:xfrm>
                <a:grpFill/>
              </p:grpSpPr>
              <p:sp>
                <p:nvSpPr>
                  <p:cNvPr id="191" name="任意多边形: 形状 50"/>
                  <p:cNvSpPr/>
                  <p:nvPr/>
                </p:nvSpPr>
                <p:spPr>
                  <a:xfrm>
                    <a:off x="1648228" y="1403747"/>
                    <a:ext cx="1852815" cy="3694726"/>
                  </a:xfrm>
                  <a:custGeom>
                    <a:avLst/>
                    <a:gdLst>
                      <a:gd name="connsiteX0" fmla="*/ 358869 w 1852815"/>
                      <a:gd name="connsiteY0" fmla="*/ 0 h 3694726"/>
                      <a:gd name="connsiteX1" fmla="*/ 1852815 w 1852815"/>
                      <a:gd name="connsiteY1" fmla="*/ 0 h 3694726"/>
                      <a:gd name="connsiteX2" fmla="*/ 1852815 w 1852815"/>
                      <a:gd name="connsiteY2" fmla="*/ 3694726 h 3694726"/>
                      <a:gd name="connsiteX3" fmla="*/ 358869 w 1852815"/>
                      <a:gd name="connsiteY3" fmla="*/ 3694726 h 3694726"/>
                      <a:gd name="connsiteX4" fmla="*/ 0 w 1852815"/>
                      <a:gd name="connsiteY4" fmla="*/ 3335857 h 3694726"/>
                      <a:gd name="connsiteX5" fmla="*/ 0 w 1852815"/>
                      <a:gd name="connsiteY5" fmla="*/ 358869 h 3694726"/>
                      <a:gd name="connsiteX6" fmla="*/ 358869 w 1852815"/>
                      <a:gd name="connsiteY6" fmla="*/ 0 h 3694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52815" h="3694726">
                        <a:moveTo>
                          <a:pt x="358869" y="0"/>
                        </a:moveTo>
                        <a:lnTo>
                          <a:pt x="1852815" y="0"/>
                        </a:lnTo>
                        <a:lnTo>
                          <a:pt x="1852815" y="3694726"/>
                        </a:lnTo>
                        <a:lnTo>
                          <a:pt x="358869" y="3694726"/>
                        </a:lnTo>
                        <a:cubicBezTo>
                          <a:pt x="160671" y="3694726"/>
                          <a:pt x="0" y="3534055"/>
                          <a:pt x="0" y="3335857"/>
                        </a:cubicBezTo>
                        <a:lnTo>
                          <a:pt x="0" y="358869"/>
                        </a:lnTo>
                        <a:cubicBezTo>
                          <a:pt x="0" y="160671"/>
                          <a:pt x="160671" y="0"/>
                          <a:pt x="35886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2" name="任意多边形: 形状 53"/>
                  <p:cNvSpPr/>
                  <p:nvPr/>
                </p:nvSpPr>
                <p:spPr>
                  <a:xfrm>
                    <a:off x="3501043" y="1403747"/>
                    <a:ext cx="1852815" cy="3694726"/>
                  </a:xfrm>
                  <a:custGeom>
                    <a:avLst/>
                    <a:gdLst>
                      <a:gd name="connsiteX0" fmla="*/ 0 w 1852815"/>
                      <a:gd name="connsiteY0" fmla="*/ 0 h 3694726"/>
                      <a:gd name="connsiteX1" fmla="*/ 1852815 w 1852815"/>
                      <a:gd name="connsiteY1" fmla="*/ 0 h 3694726"/>
                      <a:gd name="connsiteX2" fmla="*/ 1852815 w 1852815"/>
                      <a:gd name="connsiteY2" fmla="*/ 3694726 h 3694726"/>
                      <a:gd name="connsiteX3" fmla="*/ 0 w 1852815"/>
                      <a:gd name="connsiteY3" fmla="*/ 3694726 h 3694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52815" h="3694726">
                        <a:moveTo>
                          <a:pt x="0" y="0"/>
                        </a:moveTo>
                        <a:lnTo>
                          <a:pt x="1852815" y="0"/>
                        </a:lnTo>
                        <a:lnTo>
                          <a:pt x="1852815" y="3694726"/>
                        </a:lnTo>
                        <a:lnTo>
                          <a:pt x="0" y="369472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任意多边形: 形状 56"/>
                  <p:cNvSpPr/>
                  <p:nvPr/>
                </p:nvSpPr>
                <p:spPr>
                  <a:xfrm>
                    <a:off x="5353857" y="1403747"/>
                    <a:ext cx="1852815" cy="3694726"/>
                  </a:xfrm>
                  <a:custGeom>
                    <a:avLst/>
                    <a:gdLst>
                      <a:gd name="connsiteX0" fmla="*/ 0 w 1852815"/>
                      <a:gd name="connsiteY0" fmla="*/ 0 h 3694726"/>
                      <a:gd name="connsiteX1" fmla="*/ 1852815 w 1852815"/>
                      <a:gd name="connsiteY1" fmla="*/ 0 h 3694726"/>
                      <a:gd name="connsiteX2" fmla="*/ 1852815 w 1852815"/>
                      <a:gd name="connsiteY2" fmla="*/ 3694726 h 3694726"/>
                      <a:gd name="connsiteX3" fmla="*/ 0 w 1852815"/>
                      <a:gd name="connsiteY3" fmla="*/ 3694726 h 3694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52815" h="3694726">
                        <a:moveTo>
                          <a:pt x="0" y="0"/>
                        </a:moveTo>
                        <a:lnTo>
                          <a:pt x="1852815" y="0"/>
                        </a:lnTo>
                        <a:lnTo>
                          <a:pt x="1852815" y="3694726"/>
                        </a:lnTo>
                        <a:lnTo>
                          <a:pt x="0" y="369472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195" name="图片 194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BEBA8EAE-BF5A-486C-A8C5-ECC9F3942E4B}">
                      <a14:imgProps xmlns:a14="http://schemas.microsoft.com/office/drawing/2010/main">
                        <a14:imgLayer r:embed="rId2">
                          <a14:imgEffect>
                            <a14:backgroundRemoval t="7692" b="89744" l="5926" r="90000">
                              <a14:foregroundMark x1="8889" y1="33333" x2="8889" y2="33333"/>
                              <a14:foregroundMark x1="5926" y1="23077" x2="5926" y2="23077"/>
                              <a14:foregroundMark x1="19259" y1="38462" x2="19259" y2="38462"/>
                              <a14:foregroundMark x1="41852" y1="39744" x2="41852" y2="39744"/>
                              <a14:foregroundMark x1="48148" y1="44872" x2="48148" y2="44872"/>
                              <a14:foregroundMark x1="57037" y1="46154" x2="57037" y2="46154"/>
                              <a14:foregroundMark x1="71111" y1="41026" x2="71111" y2="41026"/>
                              <a14:foregroundMark x1="79630" y1="46154" x2="79630" y2="46154"/>
                              <a14:foregroundMark x1="78519" y1="26923" x2="78519" y2="26923"/>
                              <a14:foregroundMark x1="86296" y1="47436" x2="86296" y2="47436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6635" y="1536475"/>
                  <a:ext cx="1104179" cy="318985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96" name="矩形 195"/>
              <p:cNvSpPr/>
              <p:nvPr/>
            </p:nvSpPr>
            <p:spPr>
              <a:xfrm>
                <a:off x="7776731" y="1486444"/>
                <a:ext cx="406827" cy="178025"/>
              </a:xfrm>
              <a:prstGeom prst="rect">
                <a:avLst/>
              </a:prstGeom>
              <a:solidFill>
                <a:srgbClr val="D2D6D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8374293" y="1486444"/>
                <a:ext cx="406827" cy="178025"/>
              </a:xfrm>
              <a:prstGeom prst="rect">
                <a:avLst/>
              </a:prstGeom>
              <a:solidFill>
                <a:srgbClr val="ABAFB7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10166980" y="1486444"/>
                <a:ext cx="406827" cy="178025"/>
              </a:xfrm>
              <a:prstGeom prst="rect">
                <a:avLst/>
              </a:prstGeom>
              <a:solidFill>
                <a:srgbClr val="CBE8C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9569417" y="1486444"/>
                <a:ext cx="406827" cy="178025"/>
              </a:xfrm>
              <a:prstGeom prst="rect">
                <a:avLst/>
              </a:prstGeom>
              <a:solidFill>
                <a:srgbClr val="D2D6D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8971855" y="1486444"/>
                <a:ext cx="406827" cy="178025"/>
              </a:xfrm>
              <a:prstGeom prst="rect">
                <a:avLst/>
              </a:prstGeom>
              <a:solidFill>
                <a:srgbClr val="35383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1" name="组合 200"/>
              <p:cNvGrpSpPr/>
              <p:nvPr/>
            </p:nvGrpSpPr>
            <p:grpSpPr>
              <a:xfrm>
                <a:off x="10081294" y="1821904"/>
                <a:ext cx="693116" cy="838746"/>
                <a:chOff x="7696200" y="1821904"/>
                <a:chExt cx="2349500" cy="838746"/>
              </a:xfrm>
            </p:grpSpPr>
            <p:sp>
              <p:nvSpPr>
                <p:cNvPr id="202" name="矩形 201"/>
                <p:cNvSpPr/>
                <p:nvPr/>
              </p:nvSpPr>
              <p:spPr>
                <a:xfrm>
                  <a:off x="7696200" y="1826772"/>
                  <a:ext cx="2349500" cy="833878"/>
                </a:xfrm>
                <a:prstGeom prst="rect">
                  <a:avLst/>
                </a:prstGeom>
                <a:solidFill>
                  <a:srgbClr val="D1D5DA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任意多边形: 形状 93"/>
                <p:cNvSpPr/>
                <p:nvPr/>
              </p:nvSpPr>
              <p:spPr>
                <a:xfrm>
                  <a:off x="7696200" y="1821904"/>
                  <a:ext cx="2349500" cy="138980"/>
                </a:xfrm>
                <a:custGeom>
                  <a:avLst/>
                  <a:gdLst>
                    <a:gd name="connsiteX0" fmla="*/ 0 w 2349500"/>
                    <a:gd name="connsiteY0" fmla="*/ 0 h 138980"/>
                    <a:gd name="connsiteX1" fmla="*/ 2349500 w 2349500"/>
                    <a:gd name="connsiteY1" fmla="*/ 0 h 138980"/>
                    <a:gd name="connsiteX2" fmla="*/ 2349500 w 2349500"/>
                    <a:gd name="connsiteY2" fmla="*/ 138980 h 138980"/>
                    <a:gd name="connsiteX3" fmla="*/ 0 w 2349500"/>
                    <a:gd name="connsiteY3" fmla="*/ 138980 h 138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500" h="138980">
                      <a:moveTo>
                        <a:pt x="0" y="0"/>
                      </a:moveTo>
                      <a:lnTo>
                        <a:pt x="2349500" y="0"/>
                      </a:lnTo>
                      <a:lnTo>
                        <a:pt x="2349500" y="138980"/>
                      </a:lnTo>
                      <a:lnTo>
                        <a:pt x="0" y="138980"/>
                      </a:lnTo>
                      <a:close/>
                    </a:path>
                  </a:pathLst>
                </a:custGeom>
                <a:solidFill>
                  <a:srgbClr val="16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4" name="组合 203"/>
              <p:cNvGrpSpPr/>
              <p:nvPr/>
            </p:nvGrpSpPr>
            <p:grpSpPr>
              <a:xfrm>
                <a:off x="7696200" y="2690890"/>
                <a:ext cx="1735641" cy="1603926"/>
                <a:chOff x="7696200" y="1822979"/>
                <a:chExt cx="2349500" cy="833878"/>
              </a:xfrm>
            </p:grpSpPr>
            <p:sp>
              <p:nvSpPr>
                <p:cNvPr id="205" name="矩形 204"/>
                <p:cNvSpPr/>
                <p:nvPr/>
              </p:nvSpPr>
              <p:spPr>
                <a:xfrm>
                  <a:off x="7696200" y="1822979"/>
                  <a:ext cx="2349500" cy="833878"/>
                </a:xfrm>
                <a:prstGeom prst="rect">
                  <a:avLst/>
                </a:prstGeom>
                <a:solidFill>
                  <a:srgbClr val="D1D5DA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任意多边形: 形状 96"/>
                <p:cNvSpPr/>
                <p:nvPr/>
              </p:nvSpPr>
              <p:spPr>
                <a:xfrm>
                  <a:off x="7696200" y="1825204"/>
                  <a:ext cx="2349500" cy="72994"/>
                </a:xfrm>
                <a:custGeom>
                  <a:avLst/>
                  <a:gdLst>
                    <a:gd name="connsiteX0" fmla="*/ 0 w 2349500"/>
                    <a:gd name="connsiteY0" fmla="*/ 0 h 138980"/>
                    <a:gd name="connsiteX1" fmla="*/ 2349500 w 2349500"/>
                    <a:gd name="connsiteY1" fmla="*/ 0 h 138980"/>
                    <a:gd name="connsiteX2" fmla="*/ 2349500 w 2349500"/>
                    <a:gd name="connsiteY2" fmla="*/ 138980 h 138980"/>
                    <a:gd name="connsiteX3" fmla="*/ 0 w 2349500"/>
                    <a:gd name="connsiteY3" fmla="*/ 138980 h 138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500" h="138980">
                      <a:moveTo>
                        <a:pt x="0" y="0"/>
                      </a:moveTo>
                      <a:lnTo>
                        <a:pt x="2349500" y="0"/>
                      </a:lnTo>
                      <a:lnTo>
                        <a:pt x="2349500" y="138980"/>
                      </a:lnTo>
                      <a:lnTo>
                        <a:pt x="0" y="138980"/>
                      </a:lnTo>
                      <a:close/>
                    </a:path>
                  </a:pathLst>
                </a:custGeom>
                <a:solidFill>
                  <a:srgbClr val="16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07" name="椭圆 206"/>
              <p:cNvSpPr/>
              <p:nvPr/>
            </p:nvSpPr>
            <p:spPr>
              <a:xfrm>
                <a:off x="8155396" y="3670574"/>
                <a:ext cx="509009" cy="509009"/>
              </a:xfrm>
              <a:prstGeom prst="ellipse">
                <a:avLst/>
              </a:prstGeom>
              <a:solidFill>
                <a:srgbClr val="BBBEC4"/>
              </a:solidFill>
              <a:ln w="28575">
                <a:solidFill>
                  <a:srgbClr val="CAC97F"/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7756084" y="3002347"/>
                <a:ext cx="285033" cy="15061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7756084" y="3339386"/>
                <a:ext cx="285033" cy="15061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7756084" y="3676425"/>
                <a:ext cx="285033" cy="15061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矩形 210"/>
              <p:cNvSpPr/>
              <p:nvPr/>
            </p:nvSpPr>
            <p:spPr>
              <a:xfrm>
                <a:off x="7756084" y="4013464"/>
                <a:ext cx="285033" cy="15061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8200480" y="2946834"/>
                <a:ext cx="418841" cy="418841"/>
              </a:xfrm>
              <a:prstGeom prst="ellipse">
                <a:avLst/>
              </a:prstGeom>
              <a:solidFill>
                <a:srgbClr val="BBBEC4"/>
              </a:solidFill>
              <a:ln w="28575">
                <a:solidFill>
                  <a:srgbClr val="CAC97F"/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矩形 212"/>
              <p:cNvSpPr/>
              <p:nvPr/>
            </p:nvSpPr>
            <p:spPr>
              <a:xfrm>
                <a:off x="8278137" y="3458145"/>
                <a:ext cx="263526" cy="139246"/>
              </a:xfrm>
              <a:prstGeom prst="rect">
                <a:avLst/>
              </a:prstGeom>
              <a:solidFill>
                <a:srgbClr val="C7CAD1"/>
              </a:solidFill>
              <a:ln w="19050">
                <a:solidFill>
                  <a:srgbClr val="CAC97F"/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808869" y="3670574"/>
                <a:ext cx="509009" cy="509009"/>
              </a:xfrm>
              <a:prstGeom prst="ellipse">
                <a:avLst/>
              </a:prstGeom>
              <a:solidFill>
                <a:srgbClr val="BBBEC4"/>
              </a:solidFill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8853953" y="2946834"/>
                <a:ext cx="418841" cy="418841"/>
              </a:xfrm>
              <a:prstGeom prst="ellipse">
                <a:avLst/>
              </a:prstGeom>
              <a:solidFill>
                <a:srgbClr val="BBBEC4"/>
              </a:solidFill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0" name="矩形 219"/>
              <p:cNvSpPr/>
              <p:nvPr/>
            </p:nvSpPr>
            <p:spPr>
              <a:xfrm>
                <a:off x="8931610" y="3458145"/>
                <a:ext cx="263526" cy="139246"/>
              </a:xfrm>
              <a:prstGeom prst="rect">
                <a:avLst/>
              </a:prstGeom>
              <a:solidFill>
                <a:srgbClr val="C7CAD1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7" name="组合 226"/>
              <p:cNvGrpSpPr/>
              <p:nvPr/>
            </p:nvGrpSpPr>
            <p:grpSpPr>
              <a:xfrm>
                <a:off x="9469002" y="2690891"/>
                <a:ext cx="634478" cy="1603926"/>
                <a:chOff x="7696200" y="1826772"/>
                <a:chExt cx="2349500" cy="833878"/>
              </a:xfrm>
            </p:grpSpPr>
            <p:sp>
              <p:nvSpPr>
                <p:cNvPr id="228" name="矩形 227"/>
                <p:cNvSpPr/>
                <p:nvPr/>
              </p:nvSpPr>
              <p:spPr>
                <a:xfrm>
                  <a:off x="7696200" y="1826772"/>
                  <a:ext cx="2349500" cy="833878"/>
                </a:xfrm>
                <a:prstGeom prst="rect">
                  <a:avLst/>
                </a:prstGeom>
                <a:solidFill>
                  <a:srgbClr val="D1D5DA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" name="任意多边形: 形状 99"/>
                <p:cNvSpPr/>
                <p:nvPr/>
              </p:nvSpPr>
              <p:spPr>
                <a:xfrm>
                  <a:off x="7696200" y="1828997"/>
                  <a:ext cx="2349500" cy="72994"/>
                </a:xfrm>
                <a:custGeom>
                  <a:avLst/>
                  <a:gdLst>
                    <a:gd name="connsiteX0" fmla="*/ 0 w 2349500"/>
                    <a:gd name="connsiteY0" fmla="*/ 0 h 138980"/>
                    <a:gd name="connsiteX1" fmla="*/ 2349500 w 2349500"/>
                    <a:gd name="connsiteY1" fmla="*/ 0 h 138980"/>
                    <a:gd name="connsiteX2" fmla="*/ 2349500 w 2349500"/>
                    <a:gd name="connsiteY2" fmla="*/ 138980 h 138980"/>
                    <a:gd name="connsiteX3" fmla="*/ 0 w 2349500"/>
                    <a:gd name="connsiteY3" fmla="*/ 138980 h 138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500" h="138980">
                      <a:moveTo>
                        <a:pt x="0" y="0"/>
                      </a:moveTo>
                      <a:lnTo>
                        <a:pt x="2349500" y="0"/>
                      </a:lnTo>
                      <a:lnTo>
                        <a:pt x="2349500" y="138980"/>
                      </a:lnTo>
                      <a:lnTo>
                        <a:pt x="0" y="138980"/>
                      </a:lnTo>
                      <a:close/>
                    </a:path>
                  </a:pathLst>
                </a:custGeom>
                <a:solidFill>
                  <a:srgbClr val="16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30" name="椭圆 229"/>
              <p:cNvSpPr/>
              <p:nvPr/>
            </p:nvSpPr>
            <p:spPr>
              <a:xfrm>
                <a:off x="9517151" y="3669656"/>
                <a:ext cx="534949" cy="534949"/>
              </a:xfrm>
              <a:prstGeom prst="ellipse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571367" y="2894891"/>
                <a:ext cx="426516" cy="426516"/>
              </a:xfrm>
              <a:prstGeom prst="ellipse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9570278" y="3426121"/>
                <a:ext cx="428695" cy="160848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4" name="组合 233"/>
              <p:cNvGrpSpPr/>
              <p:nvPr/>
            </p:nvGrpSpPr>
            <p:grpSpPr>
              <a:xfrm>
                <a:off x="10139932" y="2690891"/>
                <a:ext cx="634478" cy="1603926"/>
                <a:chOff x="7696200" y="1826772"/>
                <a:chExt cx="2349500" cy="833878"/>
              </a:xfrm>
            </p:grpSpPr>
            <p:sp>
              <p:nvSpPr>
                <p:cNvPr id="235" name="矩形 234"/>
                <p:cNvSpPr/>
                <p:nvPr/>
              </p:nvSpPr>
              <p:spPr>
                <a:xfrm>
                  <a:off x="7696200" y="1826772"/>
                  <a:ext cx="2349500" cy="833878"/>
                </a:xfrm>
                <a:prstGeom prst="rect">
                  <a:avLst/>
                </a:prstGeom>
                <a:solidFill>
                  <a:srgbClr val="D1D5DA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6" name="任意多边形: 形状 102"/>
                <p:cNvSpPr/>
                <p:nvPr/>
              </p:nvSpPr>
              <p:spPr>
                <a:xfrm>
                  <a:off x="7696200" y="1828997"/>
                  <a:ext cx="2349500" cy="72994"/>
                </a:xfrm>
                <a:custGeom>
                  <a:avLst/>
                  <a:gdLst>
                    <a:gd name="connsiteX0" fmla="*/ 0 w 2349500"/>
                    <a:gd name="connsiteY0" fmla="*/ 0 h 138980"/>
                    <a:gd name="connsiteX1" fmla="*/ 2349500 w 2349500"/>
                    <a:gd name="connsiteY1" fmla="*/ 0 h 138980"/>
                    <a:gd name="connsiteX2" fmla="*/ 2349500 w 2349500"/>
                    <a:gd name="connsiteY2" fmla="*/ 138980 h 138980"/>
                    <a:gd name="connsiteX3" fmla="*/ 0 w 2349500"/>
                    <a:gd name="connsiteY3" fmla="*/ 138980 h 138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500" h="138980">
                      <a:moveTo>
                        <a:pt x="0" y="0"/>
                      </a:moveTo>
                      <a:lnTo>
                        <a:pt x="2349500" y="0"/>
                      </a:lnTo>
                      <a:lnTo>
                        <a:pt x="2349500" y="138980"/>
                      </a:lnTo>
                      <a:lnTo>
                        <a:pt x="0" y="138980"/>
                      </a:lnTo>
                      <a:close/>
                    </a:path>
                  </a:pathLst>
                </a:custGeom>
                <a:solidFill>
                  <a:srgbClr val="16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37" name="椭圆 236"/>
              <p:cNvSpPr/>
              <p:nvPr/>
            </p:nvSpPr>
            <p:spPr>
              <a:xfrm>
                <a:off x="10296477" y="3336555"/>
                <a:ext cx="371769" cy="371769"/>
              </a:xfrm>
              <a:prstGeom prst="ellipse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10270155" y="3855889"/>
                <a:ext cx="428695" cy="219358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10264051" y="2994845"/>
                <a:ext cx="428695" cy="219358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矩形 242"/>
              <p:cNvSpPr/>
              <p:nvPr/>
            </p:nvSpPr>
            <p:spPr>
              <a:xfrm>
                <a:off x="10206666" y="2015948"/>
                <a:ext cx="433625" cy="116365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 243"/>
              <p:cNvSpPr/>
              <p:nvPr/>
            </p:nvSpPr>
            <p:spPr>
              <a:xfrm>
                <a:off x="10206666" y="2221455"/>
                <a:ext cx="433625" cy="116365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 244"/>
              <p:cNvSpPr/>
              <p:nvPr/>
            </p:nvSpPr>
            <p:spPr>
              <a:xfrm>
                <a:off x="10206666" y="2426961"/>
                <a:ext cx="433625" cy="116365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6" name="组合 245"/>
              <p:cNvGrpSpPr/>
              <p:nvPr/>
            </p:nvGrpSpPr>
            <p:grpSpPr>
              <a:xfrm>
                <a:off x="8971676" y="4469921"/>
                <a:ext cx="472042" cy="644215"/>
                <a:chOff x="3455469" y="2136808"/>
                <a:chExt cx="1694047" cy="2311935"/>
              </a:xfrm>
            </p:grpSpPr>
            <p:sp>
              <p:nvSpPr>
                <p:cNvPr id="247" name="矩形: 圆角 173"/>
                <p:cNvSpPr/>
                <p:nvPr/>
              </p:nvSpPr>
              <p:spPr>
                <a:xfrm>
                  <a:off x="3869356" y="2136808"/>
                  <a:ext cx="1280160" cy="1674796"/>
                </a:xfrm>
                <a:prstGeom prst="roundRect">
                  <a:avLst>
                    <a:gd name="adj" fmla="val 12838"/>
                  </a:avLst>
                </a:prstGeom>
                <a:solidFill>
                  <a:srgbClr val="090C09"/>
                </a:solidFill>
                <a:ln w="28575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矩形: 圆角 174"/>
                <p:cNvSpPr/>
                <p:nvPr/>
              </p:nvSpPr>
              <p:spPr>
                <a:xfrm>
                  <a:off x="3455469" y="3545573"/>
                  <a:ext cx="1694047" cy="903170"/>
                </a:xfrm>
                <a:prstGeom prst="roundRect">
                  <a:avLst>
                    <a:gd name="adj" fmla="val 18964"/>
                  </a:avLst>
                </a:prstGeom>
                <a:solidFill>
                  <a:srgbClr val="090C09"/>
                </a:solidFill>
                <a:ln w="28575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8" name="椭圆 257"/>
                <p:cNvSpPr/>
                <p:nvPr/>
              </p:nvSpPr>
              <p:spPr>
                <a:xfrm>
                  <a:off x="3455469" y="2844265"/>
                  <a:ext cx="1453415" cy="1453415"/>
                </a:xfrm>
                <a:prstGeom prst="ellipse">
                  <a:avLst/>
                </a:prstGeom>
                <a:solidFill>
                  <a:srgbClr val="090C09"/>
                </a:solidFill>
                <a:ln w="38100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>
                  <a:off x="4302492" y="2502568"/>
                  <a:ext cx="125129" cy="424313"/>
                </a:xfrm>
                <a:prstGeom prst="rect">
                  <a:avLst/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4" name="圆: 空心 177"/>
                <p:cNvSpPr/>
                <p:nvPr/>
              </p:nvSpPr>
              <p:spPr>
                <a:xfrm>
                  <a:off x="3788342" y="3196389"/>
                  <a:ext cx="884723" cy="884723"/>
                </a:xfrm>
                <a:prstGeom prst="donut">
                  <a:avLst>
                    <a:gd name="adj" fmla="val 10039"/>
                  </a:avLst>
                </a:prstGeom>
                <a:solidFill>
                  <a:srgbClr val="C9B09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" name="圆: 空心 178"/>
                <p:cNvSpPr/>
                <p:nvPr/>
              </p:nvSpPr>
              <p:spPr>
                <a:xfrm>
                  <a:off x="3904246" y="3319512"/>
                  <a:ext cx="652914" cy="652914"/>
                </a:xfrm>
                <a:prstGeom prst="donut">
                  <a:avLst>
                    <a:gd name="adj" fmla="val 34668"/>
                  </a:avLst>
                </a:prstGeom>
                <a:solidFill>
                  <a:srgbClr val="A79D93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>
                  <a:off x="4549942" y="2502568"/>
                  <a:ext cx="125129" cy="424313"/>
                </a:xfrm>
                <a:prstGeom prst="rect">
                  <a:avLst/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7" name="圆: 空心 180"/>
                <p:cNvSpPr/>
                <p:nvPr/>
              </p:nvSpPr>
              <p:spPr>
                <a:xfrm>
                  <a:off x="3520439" y="2909235"/>
                  <a:ext cx="1323474" cy="1323474"/>
                </a:xfrm>
                <a:prstGeom prst="donut">
                  <a:avLst>
                    <a:gd name="adj" fmla="val 14302"/>
                  </a:avLst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8" name="椭圆 267"/>
              <p:cNvSpPr/>
              <p:nvPr/>
            </p:nvSpPr>
            <p:spPr>
              <a:xfrm>
                <a:off x="10305703" y="4734417"/>
                <a:ext cx="298086" cy="298086"/>
              </a:xfrm>
              <a:prstGeom prst="ellipse">
                <a:avLst/>
              </a:prstGeom>
              <a:solidFill>
                <a:srgbClr val="CBE8C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9" name="组合 268"/>
              <p:cNvGrpSpPr/>
              <p:nvPr/>
            </p:nvGrpSpPr>
            <p:grpSpPr>
              <a:xfrm>
                <a:off x="10379504" y="4783517"/>
                <a:ext cx="153901" cy="183307"/>
                <a:chOff x="11188876" y="4221122"/>
                <a:chExt cx="416191" cy="495714"/>
              </a:xfrm>
            </p:grpSpPr>
            <p:sp>
              <p:nvSpPr>
                <p:cNvPr id="270" name="矩形 269"/>
                <p:cNvSpPr/>
                <p:nvPr/>
              </p:nvSpPr>
              <p:spPr>
                <a:xfrm>
                  <a:off x="11374120" y="4221122"/>
                  <a:ext cx="45719" cy="25521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1" name="圆: 空心 184"/>
                <p:cNvSpPr/>
                <p:nvPr/>
              </p:nvSpPr>
              <p:spPr>
                <a:xfrm>
                  <a:off x="11188876" y="4300645"/>
                  <a:ext cx="416191" cy="416191"/>
                </a:xfrm>
                <a:prstGeom prst="donut">
                  <a:avLst>
                    <a:gd name="adj" fmla="val 9201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2" name="矩形: 圆角 186"/>
              <p:cNvSpPr/>
              <p:nvPr/>
            </p:nvSpPr>
            <p:spPr>
              <a:xfrm>
                <a:off x="8346328" y="4357120"/>
                <a:ext cx="422980" cy="45719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矩形: 圆角 187"/>
              <p:cNvSpPr/>
              <p:nvPr/>
            </p:nvSpPr>
            <p:spPr>
              <a:xfrm>
                <a:off x="9041091" y="4357120"/>
                <a:ext cx="422980" cy="45719"/>
              </a:xfrm>
              <a:prstGeom prst="roundRect">
                <a:avLst/>
              </a:prstGeom>
              <a:solidFill>
                <a:srgbClr val="0FA5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1902691" y="2015948"/>
                <a:ext cx="4983856" cy="275563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5" name="组合 274"/>
              <p:cNvGrpSpPr/>
              <p:nvPr/>
            </p:nvGrpSpPr>
            <p:grpSpPr>
              <a:xfrm>
                <a:off x="7696200" y="1821904"/>
                <a:ext cx="2349500" cy="838746"/>
                <a:chOff x="7696200" y="1821904"/>
                <a:chExt cx="2349500" cy="838746"/>
              </a:xfrm>
            </p:grpSpPr>
            <p:sp>
              <p:nvSpPr>
                <p:cNvPr id="276" name="矩形 275"/>
                <p:cNvSpPr/>
                <p:nvPr/>
              </p:nvSpPr>
              <p:spPr>
                <a:xfrm>
                  <a:off x="7696200" y="1826772"/>
                  <a:ext cx="2349500" cy="833878"/>
                </a:xfrm>
                <a:prstGeom prst="rect">
                  <a:avLst/>
                </a:prstGeom>
                <a:solidFill>
                  <a:srgbClr val="D1D5DA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7" name="任意多边形: 形状 74"/>
                <p:cNvSpPr/>
                <p:nvPr/>
              </p:nvSpPr>
              <p:spPr>
                <a:xfrm>
                  <a:off x="7696200" y="1821904"/>
                  <a:ext cx="2349500" cy="138980"/>
                </a:xfrm>
                <a:custGeom>
                  <a:avLst/>
                  <a:gdLst>
                    <a:gd name="connsiteX0" fmla="*/ 0 w 2349500"/>
                    <a:gd name="connsiteY0" fmla="*/ 0 h 138980"/>
                    <a:gd name="connsiteX1" fmla="*/ 2349500 w 2349500"/>
                    <a:gd name="connsiteY1" fmla="*/ 0 h 138980"/>
                    <a:gd name="connsiteX2" fmla="*/ 2349500 w 2349500"/>
                    <a:gd name="connsiteY2" fmla="*/ 138980 h 138980"/>
                    <a:gd name="connsiteX3" fmla="*/ 0 w 2349500"/>
                    <a:gd name="connsiteY3" fmla="*/ 138980 h 138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500" h="138980">
                      <a:moveTo>
                        <a:pt x="0" y="0"/>
                      </a:moveTo>
                      <a:lnTo>
                        <a:pt x="2349500" y="0"/>
                      </a:lnTo>
                      <a:lnTo>
                        <a:pt x="2349500" y="138980"/>
                      </a:lnTo>
                      <a:lnTo>
                        <a:pt x="0" y="138980"/>
                      </a:lnTo>
                      <a:close/>
                    </a:path>
                  </a:pathLst>
                </a:custGeom>
                <a:solidFill>
                  <a:srgbClr val="16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78" name="椭圆 277"/>
              <p:cNvSpPr/>
              <p:nvPr/>
            </p:nvSpPr>
            <p:spPr>
              <a:xfrm>
                <a:off x="7955669" y="2056627"/>
                <a:ext cx="501876" cy="501876"/>
              </a:xfrm>
              <a:prstGeom prst="ellipse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矩形 278"/>
              <p:cNvSpPr/>
              <p:nvPr/>
            </p:nvSpPr>
            <p:spPr>
              <a:xfrm>
                <a:off x="8575809" y="2073876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9087528" y="2073876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9599247" y="2073876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8575809" y="2358898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矩形 282"/>
              <p:cNvSpPr/>
              <p:nvPr/>
            </p:nvSpPr>
            <p:spPr>
              <a:xfrm>
                <a:off x="9087528" y="2358898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矩形 283"/>
              <p:cNvSpPr/>
              <p:nvPr/>
            </p:nvSpPr>
            <p:spPr>
              <a:xfrm>
                <a:off x="9599247" y="2358898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5" name="直接连接符 284"/>
              <p:cNvCxnSpPr/>
              <p:nvPr/>
            </p:nvCxnSpPr>
            <p:spPr>
              <a:xfrm>
                <a:off x="8575809" y="2273300"/>
                <a:ext cx="134680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  <a:scene3d>
                <a:camera prst="orthographicFront"/>
                <a:lightRig rig="threePt" dir="t"/>
              </a:scene3d>
              <a:sp3d>
                <a:bevelT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椭圆 285"/>
              <p:cNvSpPr/>
              <p:nvPr/>
            </p:nvSpPr>
            <p:spPr>
              <a:xfrm>
                <a:off x="7764145" y="2013887"/>
                <a:ext cx="142517" cy="142517"/>
              </a:xfrm>
              <a:prstGeom prst="ellipse">
                <a:avLst/>
              </a:prstGeom>
              <a:solidFill>
                <a:srgbClr val="D2D6D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椭圆 286"/>
              <p:cNvSpPr/>
              <p:nvPr/>
            </p:nvSpPr>
            <p:spPr>
              <a:xfrm>
                <a:off x="7764145" y="2444127"/>
                <a:ext cx="142517" cy="142517"/>
              </a:xfrm>
              <a:prstGeom prst="ellipse">
                <a:avLst/>
              </a:prstGeom>
              <a:solidFill>
                <a:srgbClr val="D2D6D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8" name="组合 287"/>
              <p:cNvGrpSpPr/>
              <p:nvPr/>
            </p:nvGrpSpPr>
            <p:grpSpPr>
              <a:xfrm>
                <a:off x="9845038" y="4681933"/>
                <a:ext cx="210855" cy="404991"/>
                <a:chOff x="9845038" y="4681933"/>
                <a:chExt cx="210855" cy="404991"/>
              </a:xfrm>
            </p:grpSpPr>
            <p:sp>
              <p:nvSpPr>
                <p:cNvPr id="289" name="矩形 288"/>
                <p:cNvSpPr/>
                <p:nvPr/>
              </p:nvSpPr>
              <p:spPr>
                <a:xfrm>
                  <a:off x="9870818" y="4708574"/>
                  <a:ext cx="159295" cy="35170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0" name="矩形 289"/>
                <p:cNvSpPr/>
                <p:nvPr/>
              </p:nvSpPr>
              <p:spPr>
                <a:xfrm>
                  <a:off x="9845038" y="4681933"/>
                  <a:ext cx="210855" cy="404991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291" name="图片 29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7731" y="1597922"/>
                <a:ext cx="2658816" cy="195442"/>
              </a:xfrm>
              <a:prstGeom prst="rect">
                <a:avLst/>
              </a:prstGeom>
            </p:spPr>
          </p:pic>
          <p:pic>
            <p:nvPicPr>
              <p:cNvPr id="292" name="图片 291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919882" y="4328813"/>
                <a:ext cx="112191" cy="134082"/>
              </a:xfrm>
              <a:prstGeom prst="rect">
                <a:avLst/>
              </a:prstGeom>
            </p:spPr>
          </p:pic>
          <p:pic>
            <p:nvPicPr>
              <p:cNvPr id="293" name="图片 292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5234" y="4328813"/>
                <a:ext cx="96189" cy="134082"/>
              </a:xfrm>
              <a:prstGeom prst="rect">
                <a:avLst/>
              </a:prstGeom>
            </p:spPr>
          </p:pic>
          <p:grpSp>
            <p:nvGrpSpPr>
              <p:cNvPr id="294" name="组合 293"/>
              <p:cNvGrpSpPr/>
              <p:nvPr/>
            </p:nvGrpSpPr>
            <p:grpSpPr>
              <a:xfrm>
                <a:off x="8272665" y="4469921"/>
                <a:ext cx="472042" cy="644215"/>
                <a:chOff x="3455469" y="2136808"/>
                <a:chExt cx="1694047" cy="2311935"/>
              </a:xfrm>
            </p:grpSpPr>
            <p:sp>
              <p:nvSpPr>
                <p:cNvPr id="295" name="矩形: 圆角 249"/>
                <p:cNvSpPr/>
                <p:nvPr/>
              </p:nvSpPr>
              <p:spPr>
                <a:xfrm>
                  <a:off x="3869356" y="2136808"/>
                  <a:ext cx="1280160" cy="1674796"/>
                </a:xfrm>
                <a:prstGeom prst="roundRect">
                  <a:avLst>
                    <a:gd name="adj" fmla="val 12838"/>
                  </a:avLst>
                </a:prstGeom>
                <a:solidFill>
                  <a:srgbClr val="090C09"/>
                </a:solidFill>
                <a:ln w="28575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6" name="矩形: 圆角 250"/>
                <p:cNvSpPr/>
                <p:nvPr/>
              </p:nvSpPr>
              <p:spPr>
                <a:xfrm>
                  <a:off x="3455469" y="3545573"/>
                  <a:ext cx="1694047" cy="903170"/>
                </a:xfrm>
                <a:prstGeom prst="roundRect">
                  <a:avLst>
                    <a:gd name="adj" fmla="val 18964"/>
                  </a:avLst>
                </a:prstGeom>
                <a:solidFill>
                  <a:srgbClr val="090C09"/>
                </a:solidFill>
                <a:ln w="28575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7" name="椭圆 296"/>
                <p:cNvSpPr/>
                <p:nvPr/>
              </p:nvSpPr>
              <p:spPr>
                <a:xfrm>
                  <a:off x="3455469" y="2844265"/>
                  <a:ext cx="1453415" cy="1453415"/>
                </a:xfrm>
                <a:prstGeom prst="ellipse">
                  <a:avLst/>
                </a:prstGeom>
                <a:solidFill>
                  <a:srgbClr val="090C09"/>
                </a:solidFill>
                <a:ln w="38100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>
                  <a:off x="4302492" y="2502568"/>
                  <a:ext cx="125129" cy="424313"/>
                </a:xfrm>
                <a:prstGeom prst="rect">
                  <a:avLst/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9" name="圆: 空心 253"/>
                <p:cNvSpPr/>
                <p:nvPr/>
              </p:nvSpPr>
              <p:spPr>
                <a:xfrm>
                  <a:off x="3788342" y="3196389"/>
                  <a:ext cx="884723" cy="884723"/>
                </a:xfrm>
                <a:prstGeom prst="donut">
                  <a:avLst>
                    <a:gd name="adj" fmla="val 10039"/>
                  </a:avLst>
                </a:prstGeom>
                <a:solidFill>
                  <a:srgbClr val="C9B09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0" name="圆: 空心 254"/>
                <p:cNvSpPr/>
                <p:nvPr/>
              </p:nvSpPr>
              <p:spPr>
                <a:xfrm>
                  <a:off x="4118960" y="3600916"/>
                  <a:ext cx="438202" cy="371512"/>
                </a:xfrm>
                <a:prstGeom prst="donut">
                  <a:avLst>
                    <a:gd name="adj" fmla="val 34668"/>
                  </a:avLst>
                </a:prstGeom>
                <a:solidFill>
                  <a:srgbClr val="A79D93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4549942" y="2502568"/>
                  <a:ext cx="125129" cy="424313"/>
                </a:xfrm>
                <a:prstGeom prst="rect">
                  <a:avLst/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2" name="圆: 空心 256"/>
                <p:cNvSpPr/>
                <p:nvPr/>
              </p:nvSpPr>
              <p:spPr>
                <a:xfrm>
                  <a:off x="3520439" y="2909235"/>
                  <a:ext cx="1323474" cy="1323474"/>
                </a:xfrm>
                <a:prstGeom prst="donut">
                  <a:avLst>
                    <a:gd name="adj" fmla="val 14302"/>
                  </a:avLst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05" name="任意多边形 304"/>
          <p:cNvSpPr/>
          <p:nvPr/>
        </p:nvSpPr>
        <p:spPr>
          <a:xfrm>
            <a:off x="9472295" y="1931035"/>
            <a:ext cx="866775" cy="252730"/>
          </a:xfrm>
          <a:custGeom>
            <a:avLst/>
            <a:gdLst>
              <a:gd name="connisteX0" fmla="*/ 0 w 930275"/>
              <a:gd name="connsiteY0" fmla="*/ 187325 h 260183"/>
              <a:gd name="connisteX1" fmla="*/ 85725 w 930275"/>
              <a:gd name="connsiteY1" fmla="*/ 250825 h 260183"/>
              <a:gd name="connisteX2" fmla="*/ 384175 w 930275"/>
              <a:gd name="connsiteY2" fmla="*/ 3175 h 260183"/>
              <a:gd name="connisteX3" fmla="*/ 685800 w 930275"/>
              <a:gd name="connsiteY3" fmla="*/ 244475 h 260183"/>
              <a:gd name="connisteX4" fmla="*/ 930275 w 930275"/>
              <a:gd name="connsiteY4" fmla="*/ 0 h 260183"/>
              <a:gd name="connisteX5" fmla="*/ 939800 w 930275"/>
              <a:gd name="connsiteY5" fmla="*/ 92075 h 26018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930275" h="260184">
                <a:moveTo>
                  <a:pt x="0" y="187325"/>
                </a:moveTo>
                <a:cubicBezTo>
                  <a:pt x="11430" y="205105"/>
                  <a:pt x="8890" y="287655"/>
                  <a:pt x="85725" y="250825"/>
                </a:cubicBezTo>
                <a:cubicBezTo>
                  <a:pt x="162560" y="213995"/>
                  <a:pt x="264160" y="4445"/>
                  <a:pt x="384175" y="3175"/>
                </a:cubicBezTo>
                <a:cubicBezTo>
                  <a:pt x="504190" y="1905"/>
                  <a:pt x="576580" y="245110"/>
                  <a:pt x="685800" y="244475"/>
                </a:cubicBezTo>
                <a:cubicBezTo>
                  <a:pt x="795020" y="243840"/>
                  <a:pt x="879475" y="30480"/>
                  <a:pt x="930275" y="0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文本框 305"/>
          <p:cNvSpPr txBox="1"/>
          <p:nvPr/>
        </p:nvSpPr>
        <p:spPr>
          <a:xfrm>
            <a:off x="9337675" y="25349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5" b="89904" l="55072" r="94928">
                        <a14:foregroundMark x1="55072" y1="68269" x2="55072" y2="68269"/>
                        <a14:foregroundMark x1="59662" y1="69231" x2="59662" y2="69231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51496"/>
          <a:stretch>
            <a:fillRect/>
          </a:stretch>
        </p:blipFill>
        <p:spPr>
          <a:xfrm rot="20599782" flipH="1">
            <a:off x="4772160" y="4135794"/>
            <a:ext cx="913267" cy="945826"/>
          </a:xfrm>
          <a:prstGeom prst="rect">
            <a:avLst/>
          </a:prstGeom>
        </p:spPr>
      </p:pic>
      <p:grpSp>
        <p:nvGrpSpPr>
          <p:cNvPr id="321" name="组合 320"/>
          <p:cNvGrpSpPr/>
          <p:nvPr/>
        </p:nvGrpSpPr>
        <p:grpSpPr>
          <a:xfrm>
            <a:off x="2609286" y="4255283"/>
            <a:ext cx="1335405" cy="826770"/>
            <a:chOff x="523929" y="1482659"/>
            <a:chExt cx="4948335" cy="3051110"/>
          </a:xfrm>
        </p:grpSpPr>
        <p:sp>
          <p:nvSpPr>
            <p:cNvPr id="322" name="矩形 321"/>
            <p:cNvSpPr/>
            <p:nvPr>
              <p:custDataLst>
                <p:tags r:id="rId4"/>
              </p:custDataLst>
            </p:nvPr>
          </p:nvSpPr>
          <p:spPr>
            <a:xfrm>
              <a:off x="523929" y="1482659"/>
              <a:ext cx="4948335" cy="3051110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3" name="组合 322"/>
            <p:cNvGrpSpPr/>
            <p:nvPr/>
          </p:nvGrpSpPr>
          <p:grpSpPr>
            <a:xfrm>
              <a:off x="1779974" y="2520032"/>
              <a:ext cx="522897" cy="326092"/>
              <a:chOff x="1710961" y="2192065"/>
              <a:chExt cx="1391457" cy="867747"/>
            </a:xfrm>
          </p:grpSpPr>
          <p:sp>
            <p:nvSpPr>
              <p:cNvPr id="375" name="矩形 374"/>
              <p:cNvSpPr/>
              <p:nvPr>
                <p:custDataLst>
                  <p:tags r:id="rId5"/>
                </p:custDataLst>
              </p:nvPr>
            </p:nvSpPr>
            <p:spPr>
              <a:xfrm>
                <a:off x="1895061" y="2192065"/>
                <a:ext cx="1023257" cy="86774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矩形 375"/>
              <p:cNvSpPr/>
              <p:nvPr>
                <p:custDataLst>
                  <p:tags r:id="rId6"/>
                </p:custDataLst>
              </p:nvPr>
            </p:nvSpPr>
            <p:spPr>
              <a:xfrm>
                <a:off x="2908715" y="223547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矩形 376"/>
              <p:cNvSpPr/>
              <p:nvPr>
                <p:custDataLst>
                  <p:tags r:id="rId7"/>
                </p:custDataLst>
              </p:nvPr>
            </p:nvSpPr>
            <p:spPr>
              <a:xfrm>
                <a:off x="1723232" y="2232936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矩形 377"/>
              <p:cNvSpPr/>
              <p:nvPr>
                <p:custDataLst>
                  <p:tags r:id="rId8"/>
                </p:custDataLst>
              </p:nvPr>
            </p:nvSpPr>
            <p:spPr>
              <a:xfrm>
                <a:off x="1710961" y="2733004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矩形 378"/>
              <p:cNvSpPr/>
              <p:nvPr>
                <p:custDataLst>
                  <p:tags r:id="rId9"/>
                </p:custDataLst>
              </p:nvPr>
            </p:nvSpPr>
            <p:spPr>
              <a:xfrm>
                <a:off x="2906047" y="246486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矩形 379"/>
              <p:cNvSpPr/>
              <p:nvPr>
                <p:custDataLst>
                  <p:tags r:id="rId10"/>
                </p:custDataLst>
              </p:nvPr>
            </p:nvSpPr>
            <p:spPr>
              <a:xfrm>
                <a:off x="1717097" y="2473249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矩形 380"/>
              <p:cNvSpPr/>
              <p:nvPr>
                <p:custDataLst>
                  <p:tags r:id="rId11"/>
                </p:custDataLst>
              </p:nvPr>
            </p:nvSpPr>
            <p:spPr>
              <a:xfrm>
                <a:off x="2918318" y="2725270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4" name="组合 323"/>
            <p:cNvGrpSpPr/>
            <p:nvPr/>
          </p:nvGrpSpPr>
          <p:grpSpPr>
            <a:xfrm>
              <a:off x="1779065" y="3277895"/>
              <a:ext cx="484603" cy="302210"/>
              <a:chOff x="1710961" y="2192065"/>
              <a:chExt cx="1391457" cy="867747"/>
            </a:xfrm>
          </p:grpSpPr>
          <p:sp>
            <p:nvSpPr>
              <p:cNvPr id="368" name="矩形 367"/>
              <p:cNvSpPr/>
              <p:nvPr>
                <p:custDataLst>
                  <p:tags r:id="rId12"/>
                </p:custDataLst>
              </p:nvPr>
            </p:nvSpPr>
            <p:spPr>
              <a:xfrm>
                <a:off x="1895061" y="2192065"/>
                <a:ext cx="1023257" cy="86774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矩形 368"/>
              <p:cNvSpPr/>
              <p:nvPr>
                <p:custDataLst>
                  <p:tags r:id="rId13"/>
                </p:custDataLst>
              </p:nvPr>
            </p:nvSpPr>
            <p:spPr>
              <a:xfrm>
                <a:off x="2908715" y="223547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矩形 369"/>
              <p:cNvSpPr/>
              <p:nvPr>
                <p:custDataLst>
                  <p:tags r:id="rId14"/>
                </p:custDataLst>
              </p:nvPr>
            </p:nvSpPr>
            <p:spPr>
              <a:xfrm>
                <a:off x="1723232" y="2232936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矩形 370"/>
              <p:cNvSpPr/>
              <p:nvPr>
                <p:custDataLst>
                  <p:tags r:id="rId15"/>
                </p:custDataLst>
              </p:nvPr>
            </p:nvSpPr>
            <p:spPr>
              <a:xfrm>
                <a:off x="1710961" y="2733004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矩形 371"/>
              <p:cNvSpPr/>
              <p:nvPr>
                <p:custDataLst>
                  <p:tags r:id="rId16"/>
                </p:custDataLst>
              </p:nvPr>
            </p:nvSpPr>
            <p:spPr>
              <a:xfrm>
                <a:off x="2906047" y="246486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矩形 372"/>
              <p:cNvSpPr/>
              <p:nvPr>
                <p:custDataLst>
                  <p:tags r:id="rId17"/>
                </p:custDataLst>
              </p:nvPr>
            </p:nvSpPr>
            <p:spPr>
              <a:xfrm>
                <a:off x="1717097" y="2473249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矩形 373"/>
              <p:cNvSpPr/>
              <p:nvPr>
                <p:custDataLst>
                  <p:tags r:id="rId18"/>
                </p:custDataLst>
              </p:nvPr>
            </p:nvSpPr>
            <p:spPr>
              <a:xfrm>
                <a:off x="2918318" y="2725270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5" name="组合 324"/>
            <p:cNvGrpSpPr/>
            <p:nvPr/>
          </p:nvGrpSpPr>
          <p:grpSpPr>
            <a:xfrm>
              <a:off x="3437287" y="2494961"/>
              <a:ext cx="488755" cy="304800"/>
              <a:chOff x="1710961" y="2192065"/>
              <a:chExt cx="1391457" cy="867747"/>
            </a:xfrm>
          </p:grpSpPr>
          <p:sp>
            <p:nvSpPr>
              <p:cNvPr id="361" name="矩形 360"/>
              <p:cNvSpPr/>
              <p:nvPr>
                <p:custDataLst>
                  <p:tags r:id="rId19"/>
                </p:custDataLst>
              </p:nvPr>
            </p:nvSpPr>
            <p:spPr>
              <a:xfrm>
                <a:off x="1895061" y="2192065"/>
                <a:ext cx="1023257" cy="86774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矩形 361"/>
              <p:cNvSpPr/>
              <p:nvPr>
                <p:custDataLst>
                  <p:tags r:id="rId20"/>
                </p:custDataLst>
              </p:nvPr>
            </p:nvSpPr>
            <p:spPr>
              <a:xfrm>
                <a:off x="2908715" y="223547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矩形 362"/>
              <p:cNvSpPr/>
              <p:nvPr>
                <p:custDataLst>
                  <p:tags r:id="rId21"/>
                </p:custDataLst>
              </p:nvPr>
            </p:nvSpPr>
            <p:spPr>
              <a:xfrm>
                <a:off x="1723232" y="2232936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矩形 363"/>
              <p:cNvSpPr/>
              <p:nvPr>
                <p:custDataLst>
                  <p:tags r:id="rId22"/>
                </p:custDataLst>
              </p:nvPr>
            </p:nvSpPr>
            <p:spPr>
              <a:xfrm>
                <a:off x="1710961" y="2733004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矩形 364"/>
              <p:cNvSpPr/>
              <p:nvPr>
                <p:custDataLst>
                  <p:tags r:id="rId23"/>
                </p:custDataLst>
              </p:nvPr>
            </p:nvSpPr>
            <p:spPr>
              <a:xfrm>
                <a:off x="2906047" y="246486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矩形 365"/>
              <p:cNvSpPr/>
              <p:nvPr>
                <p:custDataLst>
                  <p:tags r:id="rId24"/>
                </p:custDataLst>
              </p:nvPr>
            </p:nvSpPr>
            <p:spPr>
              <a:xfrm>
                <a:off x="1717097" y="2473249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矩形 366"/>
              <p:cNvSpPr/>
              <p:nvPr>
                <p:custDataLst>
                  <p:tags r:id="rId25"/>
                </p:custDataLst>
              </p:nvPr>
            </p:nvSpPr>
            <p:spPr>
              <a:xfrm>
                <a:off x="2918318" y="2725270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6" name="矩形 325"/>
            <p:cNvSpPr/>
            <p:nvPr>
              <p:custDataLst>
                <p:tags r:id="rId26"/>
              </p:custDataLst>
            </p:nvPr>
          </p:nvSpPr>
          <p:spPr>
            <a:xfrm>
              <a:off x="891913" y="1853530"/>
              <a:ext cx="222833" cy="2208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/>
            <p:cNvSpPr/>
            <p:nvPr>
              <p:custDataLst>
                <p:tags r:id="rId27"/>
              </p:custDataLst>
            </p:nvPr>
          </p:nvSpPr>
          <p:spPr>
            <a:xfrm>
              <a:off x="891912" y="3949538"/>
              <a:ext cx="222833" cy="2208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/>
            <p:cNvSpPr/>
            <p:nvPr>
              <p:custDataLst>
                <p:tags r:id="rId28"/>
              </p:custDataLst>
            </p:nvPr>
          </p:nvSpPr>
          <p:spPr>
            <a:xfrm>
              <a:off x="4881711" y="1853529"/>
              <a:ext cx="222833" cy="2208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/>
            <p:cNvSpPr/>
            <p:nvPr>
              <p:custDataLst>
                <p:tags r:id="rId29"/>
              </p:custDataLst>
            </p:nvPr>
          </p:nvSpPr>
          <p:spPr>
            <a:xfrm>
              <a:off x="2903628" y="2954259"/>
              <a:ext cx="222833" cy="2208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/>
            <p:cNvSpPr/>
            <p:nvPr>
              <p:custDataLst>
                <p:tags r:id="rId30"/>
              </p:custDataLst>
            </p:nvPr>
          </p:nvSpPr>
          <p:spPr>
            <a:xfrm>
              <a:off x="4876574" y="3949537"/>
              <a:ext cx="222833" cy="2208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矩形 330"/>
            <p:cNvSpPr/>
            <p:nvPr>
              <p:custDataLst>
                <p:tags r:id="rId31"/>
              </p:custDataLst>
            </p:nvPr>
          </p:nvSpPr>
          <p:spPr>
            <a:xfrm>
              <a:off x="1601951" y="2535390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>
              <p:custDataLst>
                <p:tags r:id="rId32"/>
              </p:custDataLst>
            </p:nvPr>
          </p:nvSpPr>
          <p:spPr>
            <a:xfrm>
              <a:off x="1598159" y="2671279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矩形 332"/>
            <p:cNvSpPr/>
            <p:nvPr>
              <p:custDataLst>
                <p:tags r:id="rId33"/>
              </p:custDataLst>
            </p:nvPr>
          </p:nvSpPr>
          <p:spPr>
            <a:xfrm>
              <a:off x="1624565" y="3361589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矩形 333"/>
            <p:cNvSpPr/>
            <p:nvPr>
              <p:custDataLst>
                <p:tags r:id="rId34"/>
              </p:custDataLst>
            </p:nvPr>
          </p:nvSpPr>
          <p:spPr>
            <a:xfrm>
              <a:off x="1598471" y="3465448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矩形 334"/>
            <p:cNvSpPr/>
            <p:nvPr>
              <p:custDataLst>
                <p:tags r:id="rId35"/>
              </p:custDataLst>
            </p:nvPr>
          </p:nvSpPr>
          <p:spPr>
            <a:xfrm>
              <a:off x="4030919" y="2535389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矩形 335"/>
            <p:cNvSpPr/>
            <p:nvPr>
              <p:custDataLst>
                <p:tags r:id="rId36"/>
              </p:custDataLst>
            </p:nvPr>
          </p:nvSpPr>
          <p:spPr>
            <a:xfrm>
              <a:off x="4050189" y="2711986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矩形 336"/>
            <p:cNvSpPr/>
            <p:nvPr>
              <p:custDataLst>
                <p:tags r:id="rId37"/>
              </p:custDataLst>
            </p:nvPr>
          </p:nvSpPr>
          <p:spPr>
            <a:xfrm>
              <a:off x="4050188" y="2888347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矩形 337"/>
            <p:cNvSpPr/>
            <p:nvPr>
              <p:custDataLst>
                <p:tags r:id="rId38"/>
              </p:custDataLst>
            </p:nvPr>
          </p:nvSpPr>
          <p:spPr>
            <a:xfrm>
              <a:off x="4056127" y="3027233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矩形 338"/>
            <p:cNvSpPr/>
            <p:nvPr>
              <p:custDataLst>
                <p:tags r:id="rId39"/>
              </p:custDataLst>
            </p:nvPr>
          </p:nvSpPr>
          <p:spPr>
            <a:xfrm>
              <a:off x="3826629" y="3043712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矩形 339"/>
            <p:cNvSpPr/>
            <p:nvPr>
              <p:custDataLst>
                <p:tags r:id="rId40"/>
              </p:custDataLst>
            </p:nvPr>
          </p:nvSpPr>
          <p:spPr>
            <a:xfrm>
              <a:off x="3631722" y="3040429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>
              <p:custDataLst>
                <p:tags r:id="rId41"/>
              </p:custDataLst>
            </p:nvPr>
          </p:nvSpPr>
          <p:spPr>
            <a:xfrm>
              <a:off x="1607482" y="2786935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矩形 341"/>
            <p:cNvSpPr/>
            <p:nvPr>
              <p:custDataLst>
                <p:tags r:id="rId42"/>
              </p:custDataLst>
            </p:nvPr>
          </p:nvSpPr>
          <p:spPr>
            <a:xfrm>
              <a:off x="1634098" y="2921131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矩形 342"/>
            <p:cNvSpPr/>
            <p:nvPr>
              <p:custDataLst>
                <p:tags r:id="rId43"/>
              </p:custDataLst>
            </p:nvPr>
          </p:nvSpPr>
          <p:spPr>
            <a:xfrm>
              <a:off x="1589362" y="3216444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/>
            <p:cNvSpPr/>
            <p:nvPr>
              <p:custDataLst>
                <p:tags r:id="rId44"/>
              </p:custDataLst>
            </p:nvPr>
          </p:nvSpPr>
          <p:spPr>
            <a:xfrm>
              <a:off x="1589363" y="3041541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/>
            <p:cNvSpPr/>
            <p:nvPr>
              <p:custDataLst>
                <p:tags r:id="rId45"/>
              </p:custDataLst>
            </p:nvPr>
          </p:nvSpPr>
          <p:spPr>
            <a:xfrm>
              <a:off x="4050188" y="3202710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/>
            <p:cNvSpPr/>
            <p:nvPr>
              <p:custDataLst>
                <p:tags r:id="rId46"/>
              </p:custDataLst>
            </p:nvPr>
          </p:nvSpPr>
          <p:spPr>
            <a:xfrm>
              <a:off x="3464734" y="3040429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/>
            <p:cNvSpPr/>
            <p:nvPr>
              <p:custDataLst>
                <p:tags r:id="rId47"/>
              </p:custDataLst>
            </p:nvPr>
          </p:nvSpPr>
          <p:spPr>
            <a:xfrm>
              <a:off x="3217036" y="3307527"/>
              <a:ext cx="676541" cy="431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/>
            <p:cNvSpPr/>
            <p:nvPr>
              <p:custDataLst>
                <p:tags r:id="rId48"/>
              </p:custDataLst>
            </p:nvPr>
          </p:nvSpPr>
          <p:spPr>
            <a:xfrm>
              <a:off x="1578234" y="2535389"/>
              <a:ext cx="45719" cy="3022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/>
            <p:cNvSpPr/>
            <p:nvPr>
              <p:custDataLst>
                <p:tags r:id="rId49"/>
              </p:custDataLst>
            </p:nvPr>
          </p:nvSpPr>
          <p:spPr>
            <a:xfrm>
              <a:off x="4100102" y="2697496"/>
              <a:ext cx="64117" cy="62455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0" name="连接符: 肘形 349"/>
            <p:cNvCxnSpPr>
              <a:stCxn id="331" idx="0"/>
              <a:endCxn id="363" idx="1"/>
            </p:cNvCxnSpPr>
            <p:nvPr>
              <p:custDataLst>
                <p:tags r:id="rId50"/>
              </p:custDataLst>
            </p:nvPr>
          </p:nvCxnSpPr>
          <p:spPr>
            <a:xfrm rot="16200000" flipH="1">
              <a:off x="2534592" y="1637340"/>
              <a:ext cx="8955" cy="1805054"/>
            </a:xfrm>
            <a:prstGeom prst="bentConnector4">
              <a:avLst>
                <a:gd name="adj1" fmla="val -2552764"/>
                <a:gd name="adj2" fmla="val 5095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连接符: 肘形 350"/>
            <p:cNvCxnSpPr>
              <a:stCxn id="374" idx="3"/>
              <a:endCxn id="334" idx="2"/>
            </p:cNvCxnSpPr>
            <p:nvPr>
              <p:custDataLst>
                <p:tags r:id="rId51"/>
              </p:custDataLst>
            </p:nvPr>
          </p:nvCxnSpPr>
          <p:spPr>
            <a:xfrm flipH="1">
              <a:off x="1633063" y="3498324"/>
              <a:ext cx="630605" cy="42073"/>
            </a:xfrm>
            <a:prstGeom prst="bentConnector4">
              <a:avLst>
                <a:gd name="adj1" fmla="val -36251"/>
                <a:gd name="adj2" fmla="val 64334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连接符: 肘形 351"/>
            <p:cNvCxnSpPr>
              <a:stCxn id="331" idx="0"/>
              <a:endCxn id="344" idx="1"/>
            </p:cNvCxnSpPr>
            <p:nvPr>
              <p:custDataLst>
                <p:tags r:id="rId52"/>
              </p:custDataLst>
            </p:nvPr>
          </p:nvCxnSpPr>
          <p:spPr>
            <a:xfrm rot="16200000" flipH="1" flipV="1">
              <a:off x="1341140" y="2783613"/>
              <a:ext cx="543626" cy="47180"/>
            </a:xfrm>
            <a:prstGeom prst="bentConnector4">
              <a:avLst>
                <a:gd name="adj1" fmla="val -42051"/>
                <a:gd name="adj2" fmla="val 58452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连接符: 肘形 352"/>
            <p:cNvCxnSpPr>
              <a:stCxn id="346" idx="1"/>
              <a:endCxn id="347" idx="2"/>
            </p:cNvCxnSpPr>
            <p:nvPr>
              <p:custDataLst>
                <p:tags r:id="rId53"/>
              </p:custDataLst>
            </p:nvPr>
          </p:nvCxnSpPr>
          <p:spPr>
            <a:xfrm rot="10800000" flipH="1" flipV="1">
              <a:off x="3464733" y="3077904"/>
              <a:ext cx="90573" cy="661436"/>
            </a:xfrm>
            <a:prstGeom prst="bentConnector4">
              <a:avLst>
                <a:gd name="adj1" fmla="val -525872"/>
                <a:gd name="adj2" fmla="val 1345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连接符: 肘形 353"/>
            <p:cNvCxnSpPr>
              <a:cxnSpLocks noChangeAspect="1"/>
              <a:stCxn id="364" idx="0"/>
              <a:endCxn id="369" idx="2"/>
            </p:cNvCxnSpPr>
            <p:nvPr>
              <p:custDataLst>
                <p:tags r:id="rId54"/>
              </p:custDataLst>
            </p:nvPr>
          </p:nvCxnSpPr>
          <p:spPr>
            <a:xfrm rot="16200000" flipH="1" flipV="1">
              <a:off x="2510191" y="2403043"/>
              <a:ext cx="677504" cy="1241354"/>
            </a:xfrm>
            <a:prstGeom prst="bentConnector5">
              <a:avLst>
                <a:gd name="adj1" fmla="val -33741"/>
                <a:gd name="adj2" fmla="val 50011"/>
                <a:gd name="adj3" fmla="val 13374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连接符: 肘形 354"/>
            <p:cNvCxnSpPr>
              <a:stCxn id="381" idx="3"/>
              <a:endCxn id="347" idx="1"/>
            </p:cNvCxnSpPr>
            <p:nvPr>
              <p:custDataLst>
                <p:tags r:id="rId55"/>
              </p:custDataLst>
            </p:nvPr>
          </p:nvCxnSpPr>
          <p:spPr>
            <a:xfrm>
              <a:off x="2302871" y="2757881"/>
              <a:ext cx="914165" cy="76555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连接符: 肘形 355"/>
            <p:cNvCxnSpPr>
              <a:stCxn id="349" idx="3"/>
              <a:endCxn id="347" idx="3"/>
            </p:cNvCxnSpPr>
            <p:nvPr>
              <p:custDataLst>
                <p:tags r:id="rId56"/>
              </p:custDataLst>
            </p:nvPr>
          </p:nvCxnSpPr>
          <p:spPr>
            <a:xfrm flipH="1">
              <a:off x="3893577" y="3009775"/>
              <a:ext cx="270642" cy="513659"/>
            </a:xfrm>
            <a:prstGeom prst="bentConnector3">
              <a:avLst>
                <a:gd name="adj1" fmla="val -844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连接符: 肘形 356"/>
            <p:cNvCxnSpPr>
              <a:stCxn id="370" idx="1"/>
              <a:endCxn id="381" idx="3"/>
            </p:cNvCxnSpPr>
            <p:nvPr>
              <p:custDataLst>
                <p:tags r:id="rId57"/>
              </p:custDataLst>
            </p:nvPr>
          </p:nvCxnSpPr>
          <p:spPr>
            <a:xfrm rot="10800000" flipH="1">
              <a:off x="1783339" y="2757881"/>
              <a:ext cx="519532" cy="568978"/>
            </a:xfrm>
            <a:prstGeom prst="bentConnector5">
              <a:avLst>
                <a:gd name="adj1" fmla="val -44001"/>
                <a:gd name="adj2" fmla="val 49759"/>
                <a:gd name="adj3" fmla="val 144001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连接符: 肘形 357"/>
            <p:cNvCxnSpPr>
              <a:endCxn id="376" idx="0"/>
            </p:cNvCxnSpPr>
            <p:nvPr>
              <p:custDataLst>
                <p:tags r:id="rId58"/>
              </p:custDataLst>
            </p:nvPr>
          </p:nvCxnSpPr>
          <p:spPr>
            <a:xfrm rot="10800000">
              <a:off x="2264672" y="2536344"/>
              <a:ext cx="1858907" cy="32408"/>
            </a:xfrm>
            <a:prstGeom prst="bentConnector4">
              <a:avLst>
                <a:gd name="adj1" fmla="val 1209"/>
                <a:gd name="adj2" fmla="val 1491700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连接符: 肘形 358"/>
            <p:cNvCxnSpPr>
              <a:stCxn id="337" idx="1"/>
              <a:endCxn id="340" idx="3"/>
            </p:cNvCxnSpPr>
            <p:nvPr>
              <p:custDataLst>
                <p:tags r:id="rId59"/>
              </p:custDataLst>
            </p:nvPr>
          </p:nvCxnSpPr>
          <p:spPr>
            <a:xfrm rot="10800000" flipV="1">
              <a:off x="3666314" y="2925821"/>
              <a:ext cx="383874" cy="114607"/>
            </a:xfrm>
            <a:prstGeom prst="bentConnector2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连接符: 肘形 359"/>
            <p:cNvCxnSpPr>
              <a:stCxn id="379" idx="1"/>
              <a:endCxn id="347" idx="3"/>
            </p:cNvCxnSpPr>
            <p:nvPr>
              <p:custDataLst>
                <p:tags r:id="rId60"/>
              </p:custDataLst>
            </p:nvPr>
          </p:nvCxnSpPr>
          <p:spPr>
            <a:xfrm rot="10800000" flipH="1" flipV="1">
              <a:off x="2229077" y="2660022"/>
              <a:ext cx="1664500" cy="863412"/>
            </a:xfrm>
            <a:prstGeom prst="bentConnector5">
              <a:avLst>
                <a:gd name="adj1" fmla="val 11135"/>
                <a:gd name="adj2" fmla="val 167040"/>
                <a:gd name="adj3" fmla="val 113734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椭圆 285"/>
          <p:cNvSpPr/>
          <p:nvPr>
            <p:custDataLst>
              <p:tags r:id="rId61"/>
            </p:custDataLst>
          </p:nvPr>
        </p:nvSpPr>
        <p:spPr>
          <a:xfrm>
            <a:off x="7033198" y="4193969"/>
            <a:ext cx="212462" cy="10654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>
            <p:custDataLst>
              <p:tags r:id="rId62"/>
            </p:custDataLst>
          </p:nvPr>
        </p:nvSpPr>
        <p:spPr>
          <a:xfrm>
            <a:off x="8163047" y="4118574"/>
            <a:ext cx="210160" cy="1035292"/>
          </a:xfrm>
          <a:prstGeom prst="cub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>
            <p:custDataLst>
              <p:tags r:id="rId63"/>
            </p:custDataLst>
          </p:nvPr>
        </p:nvSpPr>
        <p:spPr>
          <a:xfrm>
            <a:off x="8648065" y="4125896"/>
            <a:ext cx="210160" cy="103529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lgDash"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>
            <p:custDataLst>
              <p:tags r:id="rId64"/>
            </p:custDataLst>
          </p:nvPr>
        </p:nvCxnSpPr>
        <p:spPr>
          <a:xfrm>
            <a:off x="8343571" y="5127481"/>
            <a:ext cx="36603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>
            <a:off x="8478785" y="2943503"/>
            <a:ext cx="5080" cy="12344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3219248" y="2891553"/>
            <a:ext cx="11430" cy="13671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H="1" flipV="1">
            <a:off x="3949307" y="4676009"/>
            <a:ext cx="896932" cy="796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/>
          <p:cNvSpPr/>
          <p:nvPr/>
        </p:nvSpPr>
        <p:spPr>
          <a:xfrm>
            <a:off x="5559666" y="4613485"/>
            <a:ext cx="1543237" cy="16267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3F3">
                  <a:alpha val="0"/>
                </a:srgbClr>
              </a:gs>
              <a:gs pos="44000">
                <a:srgbClr val="FF0000"/>
              </a:gs>
              <a:gs pos="56000">
                <a:srgbClr val="FF0000"/>
              </a:gs>
              <a:gs pos="100000">
                <a:srgbClr val="FFF3F3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矩形: 圆角 184"/>
          <p:cNvSpPr/>
          <p:nvPr/>
        </p:nvSpPr>
        <p:spPr>
          <a:xfrm>
            <a:off x="7244715" y="4658360"/>
            <a:ext cx="918845" cy="76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3F3">
                  <a:alpha val="0"/>
                </a:srgbClr>
              </a:gs>
              <a:gs pos="44000">
                <a:srgbClr val="FF0000"/>
              </a:gs>
              <a:gs pos="56000">
                <a:srgbClr val="FF0000"/>
              </a:gs>
              <a:gs pos="100000">
                <a:srgbClr val="FFF3F3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6" name="直接箭头连接符 415"/>
          <p:cNvCxnSpPr/>
          <p:nvPr/>
        </p:nvCxnSpPr>
        <p:spPr>
          <a:xfrm flipV="1">
            <a:off x="4525876" y="2406350"/>
            <a:ext cx="904762" cy="652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584450" y="1344295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Oscilloscope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5"/>
            </p:custDataLst>
          </p:nvPr>
        </p:nvSpPr>
        <p:spPr>
          <a:xfrm>
            <a:off x="5550535" y="1383665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omputer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6"/>
            </p:custDataLst>
          </p:nvPr>
        </p:nvSpPr>
        <p:spPr>
          <a:xfrm>
            <a:off x="7530465" y="1358265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Signal generator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7"/>
            </p:custDataLst>
          </p:nvPr>
        </p:nvSpPr>
        <p:spPr>
          <a:xfrm>
            <a:off x="1651635" y="5147310"/>
            <a:ext cx="3004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Transimpedence amplifier and Filter 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68"/>
            </p:custDataLst>
          </p:nvPr>
        </p:nvSpPr>
        <p:spPr>
          <a:xfrm>
            <a:off x="4820285" y="5272405"/>
            <a:ext cx="1109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PD&amp;LD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9"/>
            </p:custDataLst>
          </p:nvPr>
        </p:nvSpPr>
        <p:spPr>
          <a:xfrm>
            <a:off x="6878955" y="5272405"/>
            <a:ext cx="568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VA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70"/>
            </p:custDataLst>
          </p:nvPr>
        </p:nvSpPr>
        <p:spPr>
          <a:xfrm>
            <a:off x="8162925" y="5273675"/>
            <a:ext cx="1109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Target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47" name="图片 446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465" y="1939925"/>
            <a:ext cx="2097405" cy="951865"/>
          </a:xfrm>
          <a:prstGeom prst="rect">
            <a:avLst/>
          </a:prstGeom>
        </p:spPr>
      </p:pic>
      <p:sp>
        <p:nvSpPr>
          <p:cNvPr id="305" name="任意多边形 304"/>
          <p:cNvSpPr/>
          <p:nvPr/>
        </p:nvSpPr>
        <p:spPr>
          <a:xfrm>
            <a:off x="7805420" y="2242185"/>
            <a:ext cx="954405" cy="171450"/>
          </a:xfrm>
          <a:custGeom>
            <a:avLst/>
            <a:gdLst>
              <a:gd name="connisteX0" fmla="*/ 0 w 930275"/>
              <a:gd name="connsiteY0" fmla="*/ 187325 h 260183"/>
              <a:gd name="connisteX1" fmla="*/ 85725 w 930275"/>
              <a:gd name="connsiteY1" fmla="*/ 250825 h 260183"/>
              <a:gd name="connisteX2" fmla="*/ 384175 w 930275"/>
              <a:gd name="connsiteY2" fmla="*/ 3175 h 260183"/>
              <a:gd name="connisteX3" fmla="*/ 685800 w 930275"/>
              <a:gd name="connsiteY3" fmla="*/ 244475 h 260183"/>
              <a:gd name="connisteX4" fmla="*/ 930275 w 930275"/>
              <a:gd name="connsiteY4" fmla="*/ 0 h 260183"/>
              <a:gd name="connisteX5" fmla="*/ 939800 w 930275"/>
              <a:gd name="connsiteY5" fmla="*/ 92075 h 26018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930275" h="260184">
                <a:moveTo>
                  <a:pt x="0" y="187325"/>
                </a:moveTo>
                <a:cubicBezTo>
                  <a:pt x="11430" y="205105"/>
                  <a:pt x="8890" y="287655"/>
                  <a:pt x="85725" y="250825"/>
                </a:cubicBezTo>
                <a:cubicBezTo>
                  <a:pt x="162560" y="213995"/>
                  <a:pt x="264160" y="4445"/>
                  <a:pt x="384175" y="3175"/>
                </a:cubicBezTo>
                <a:cubicBezTo>
                  <a:pt x="504190" y="1905"/>
                  <a:pt x="576580" y="245110"/>
                  <a:pt x="685800" y="244475"/>
                </a:cubicBezTo>
                <a:cubicBezTo>
                  <a:pt x="795020" y="243840"/>
                  <a:pt x="879475" y="30480"/>
                  <a:pt x="930275" y="0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2506980" y="1751965"/>
            <a:ext cx="1970405" cy="1141730"/>
            <a:chOff x="2464076" y="3427669"/>
            <a:chExt cx="3066221" cy="177602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076" y="3427669"/>
              <a:ext cx="3066221" cy="177602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7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34" t="11124" r="30683" b="15616"/>
            <a:stretch>
              <a:fillRect/>
            </a:stretch>
          </p:blipFill>
          <p:spPr>
            <a:xfrm>
              <a:off x="2584422" y="4006268"/>
              <a:ext cx="1639481" cy="860272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5301615" y="1802765"/>
            <a:ext cx="1986280" cy="1270635"/>
            <a:chOff x="8355262" y="3224851"/>
            <a:chExt cx="2774935" cy="1969428"/>
          </a:xfrm>
        </p:grpSpPr>
        <p:grpSp>
          <p:nvGrpSpPr>
            <p:cNvPr id="15" name="组合 14"/>
            <p:cNvGrpSpPr/>
            <p:nvPr/>
          </p:nvGrpSpPr>
          <p:grpSpPr>
            <a:xfrm>
              <a:off x="8355262" y="3224851"/>
              <a:ext cx="2774935" cy="1969428"/>
              <a:chOff x="6821857" y="3314957"/>
              <a:chExt cx="3203224" cy="2191995"/>
            </a:xfrm>
          </p:grpSpPr>
          <p:pic>
            <p:nvPicPr>
              <p:cNvPr id="3074" name="Picture 2" descr="台式显示模板vi系统psd源文件素材_漫品购_MG动画短片素材_flash源文件_动漫矢量图免费素材网"/>
              <p:cNvPicPr>
                <a:picLocks noChangeAspect="1" noChangeArrowheads="1"/>
              </p:cNvPicPr>
              <p:nvPr/>
            </p:nvPicPr>
            <p:blipFill rotWithShape="1">
              <a:blip r:embed="rId74" cstate="print">
                <a:extLst>
                  <a:ext uri="{BEBA8EAE-BF5A-486C-A8C5-ECC9F3942E4B}">
                    <a14:imgProps xmlns:a14="http://schemas.microsoft.com/office/drawing/2010/main">
                      <a14:imgLayer r:embed="rId75">
                        <a14:imgEffect>
                          <a14:backgroundRemoval t="7308" b="90000" l="10000" r="90000">
                            <a14:foregroundMark x1="67385" y1="64231" x2="67385" y2="64231"/>
                            <a14:foregroundMark x1="49231" y1="63654" x2="49231" y2="63654"/>
                            <a14:foregroundMark x1="54462" y1="72885" x2="54462" y2="72885"/>
                            <a14:foregroundMark x1="64923" y1="78077" x2="64923" y2="78077"/>
                            <a14:foregroundMark x1="33538" y1="8654" x2="33538" y2="8654"/>
                            <a14:foregroundMark x1="63385" y1="7308" x2="63385" y2="7308"/>
                            <a14:foregroundMark x1="42000" y1="7500" x2="42000" y2="7500"/>
                            <a14:foregroundMark x1="27231" y1="7308" x2="27231" y2="730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483"/>
              <a:stretch>
                <a:fillRect/>
              </a:stretch>
            </p:blipFill>
            <p:spPr bwMode="auto">
              <a:xfrm>
                <a:off x="6821857" y="3314957"/>
                <a:ext cx="3203224" cy="21919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15" name="流程图: 过程 1514"/>
              <p:cNvSpPr/>
              <p:nvPr/>
            </p:nvSpPr>
            <p:spPr>
              <a:xfrm>
                <a:off x="8300682" y="4837204"/>
                <a:ext cx="175940" cy="154013"/>
              </a:xfrm>
              <a:prstGeom prst="flowChartProcess">
                <a:avLst/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8761620" y="3440100"/>
              <a:ext cx="1901825" cy="1044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5592445" y="1941830"/>
            <a:ext cx="1362075" cy="6781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组合 244"/>
          <p:cNvGrpSpPr/>
          <p:nvPr/>
        </p:nvGrpSpPr>
        <p:grpSpPr>
          <a:xfrm>
            <a:off x="1476891" y="1601208"/>
            <a:ext cx="7492179" cy="3392211"/>
            <a:chOff x="1508697" y="1585306"/>
            <a:chExt cx="8222424" cy="3535247"/>
          </a:xfrm>
        </p:grpSpPr>
        <p:grpSp>
          <p:nvGrpSpPr>
            <p:cNvPr id="241" name="组合 240"/>
            <p:cNvGrpSpPr>
              <a:grpSpLocks noChangeAspect="1"/>
            </p:cNvGrpSpPr>
            <p:nvPr/>
          </p:nvGrpSpPr>
          <p:grpSpPr>
            <a:xfrm>
              <a:off x="1508697" y="1585306"/>
              <a:ext cx="8222424" cy="3535247"/>
              <a:chOff x="4319998" y="2424556"/>
              <a:chExt cx="7405302" cy="3183924"/>
            </a:xfrm>
          </p:grpSpPr>
          <p:sp>
            <p:nvSpPr>
              <p:cNvPr id="131" name="矩形: 圆角 130"/>
              <p:cNvSpPr/>
              <p:nvPr/>
            </p:nvSpPr>
            <p:spPr>
              <a:xfrm>
                <a:off x="4319998" y="2424556"/>
                <a:ext cx="7405302" cy="3183924"/>
              </a:xfrm>
              <a:prstGeom prst="roundRect">
                <a:avLst>
                  <a:gd name="adj" fmla="val 7183"/>
                </a:avLst>
              </a:prstGeom>
              <a:solidFill>
                <a:srgbClr val="B7AF9B"/>
              </a:solidFill>
              <a:ln>
                <a:solidFill>
                  <a:srgbClr val="B7AC93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: 圆角 112"/>
              <p:cNvSpPr/>
              <p:nvPr/>
            </p:nvSpPr>
            <p:spPr>
              <a:xfrm>
                <a:off x="4421174" y="2497880"/>
                <a:ext cx="7200494" cy="2994318"/>
              </a:xfrm>
              <a:prstGeom prst="roundRect">
                <a:avLst>
                  <a:gd name="adj" fmla="val 7183"/>
                </a:avLst>
              </a:prstGeom>
              <a:solidFill>
                <a:srgbClr val="A7A086"/>
              </a:solidFill>
              <a:ln>
                <a:solidFill>
                  <a:srgbClr val="BBB7AE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66" name="组合 165"/>
              <p:cNvGrpSpPr/>
              <p:nvPr/>
            </p:nvGrpSpPr>
            <p:grpSpPr>
              <a:xfrm>
                <a:off x="4421174" y="2511985"/>
                <a:ext cx="4497668" cy="2758313"/>
                <a:chOff x="4421174" y="2511985"/>
                <a:chExt cx="4497668" cy="2758313"/>
              </a:xfrm>
            </p:grpSpPr>
            <p:sp>
              <p:nvSpPr>
                <p:cNvPr id="130" name="椭圆 129"/>
                <p:cNvSpPr/>
                <p:nvPr/>
              </p:nvSpPr>
              <p:spPr>
                <a:xfrm>
                  <a:off x="4639696" y="4868050"/>
                  <a:ext cx="421701" cy="402248"/>
                </a:xfrm>
                <a:prstGeom prst="ellipse">
                  <a:avLst/>
                </a:prstGeom>
                <a:solidFill>
                  <a:srgbClr val="CBE8C8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h="6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57" name="组合 156"/>
                <p:cNvGrpSpPr/>
                <p:nvPr/>
              </p:nvGrpSpPr>
              <p:grpSpPr>
                <a:xfrm>
                  <a:off x="4421174" y="2511985"/>
                  <a:ext cx="4497668" cy="2216593"/>
                  <a:chOff x="5055079" y="2748308"/>
                  <a:chExt cx="4497668" cy="2216593"/>
                </a:xfrm>
              </p:grpSpPr>
              <p:sp>
                <p:nvSpPr>
                  <p:cNvPr id="115" name="矩形: 圆角 114"/>
                  <p:cNvSpPr/>
                  <p:nvPr/>
                </p:nvSpPr>
                <p:spPr>
                  <a:xfrm>
                    <a:off x="5055079" y="2748308"/>
                    <a:ext cx="4497668" cy="2216593"/>
                  </a:xfrm>
                  <a:prstGeom prst="roundRect">
                    <a:avLst>
                      <a:gd name="adj" fmla="val 9743"/>
                    </a:avLst>
                  </a:prstGeom>
                  <a:solidFill>
                    <a:srgbClr val="AFA891"/>
                  </a:solidFill>
                  <a:ln>
                    <a:solidFill>
                      <a:srgbClr val="B0A58D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w="139700" h="139700" prst="divot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6" name="矩形: 圆角 115"/>
                  <p:cNvSpPr/>
                  <p:nvPr/>
                </p:nvSpPr>
                <p:spPr>
                  <a:xfrm>
                    <a:off x="5747434" y="3400522"/>
                    <a:ext cx="3627288" cy="1053899"/>
                  </a:xfrm>
                  <a:prstGeom prst="roundRect">
                    <a:avLst>
                      <a:gd name="adj" fmla="val 14539"/>
                    </a:avLst>
                  </a:prstGeom>
                  <a:solidFill>
                    <a:srgbClr val="CFC8BE"/>
                  </a:solidFill>
                  <a:scene3d>
                    <a:camera prst="orthographicFront"/>
                    <a:lightRig rig="threePt" dir="t"/>
                  </a:scene3d>
                  <a:sp3d>
                    <a:bevelT prst="relaxedInset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7" name="矩形: 圆角 116"/>
                  <p:cNvSpPr/>
                  <p:nvPr/>
                </p:nvSpPr>
                <p:spPr>
                  <a:xfrm>
                    <a:off x="5882415" y="3523739"/>
                    <a:ext cx="3415434" cy="819963"/>
                  </a:xfrm>
                  <a:prstGeom prst="roundRect">
                    <a:avLst>
                      <a:gd name="adj" fmla="val 14539"/>
                    </a:avLst>
                  </a:prstGeom>
                  <a:solidFill>
                    <a:srgbClr val="000000"/>
                  </a:solidFill>
                  <a:scene3d>
                    <a:camera prst="orthographicFront"/>
                    <a:lightRig rig="threePt" dir="t"/>
                  </a:scene3d>
                  <a:sp3d>
                    <a:bevelT prst="relaxedInset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5866922" y="4556323"/>
                    <a:ext cx="295959" cy="154528"/>
                  </a:xfrm>
                  <a:prstGeom prst="rect">
                    <a:avLst/>
                  </a:prstGeom>
                  <a:solidFill>
                    <a:srgbClr val="546579"/>
                  </a:solidFill>
                  <a:ln>
                    <a:solidFill>
                      <a:srgbClr val="586A7C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>
                    <a:bevelT h="63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矩形 123"/>
                  <p:cNvSpPr/>
                  <p:nvPr/>
                </p:nvSpPr>
                <p:spPr>
                  <a:xfrm>
                    <a:off x="5302082" y="4353391"/>
                    <a:ext cx="340116" cy="249082"/>
                  </a:xfrm>
                  <a:prstGeom prst="rect">
                    <a:avLst/>
                  </a:prstGeom>
                  <a:solidFill>
                    <a:srgbClr val="B4B5B9"/>
                  </a:solidFill>
                  <a:ln>
                    <a:solidFill>
                      <a:srgbClr val="B2B2B4"/>
                    </a:solidFill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>
                    <a:bevelT h="63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pSp>
                <p:nvGrpSpPr>
                  <p:cNvPr id="135" name="组合 134"/>
                  <p:cNvGrpSpPr/>
                  <p:nvPr/>
                </p:nvGrpSpPr>
                <p:grpSpPr>
                  <a:xfrm>
                    <a:off x="5245210" y="3464543"/>
                    <a:ext cx="409948" cy="703558"/>
                    <a:chOff x="5825378" y="1159528"/>
                    <a:chExt cx="689916" cy="799083"/>
                  </a:xfrm>
                </p:grpSpPr>
                <p:sp>
                  <p:nvSpPr>
                    <p:cNvPr id="134" name="矩形: 圆角 133"/>
                    <p:cNvSpPr/>
                    <p:nvPr/>
                  </p:nvSpPr>
                  <p:spPr>
                    <a:xfrm>
                      <a:off x="5825378" y="1159528"/>
                      <a:ext cx="689916" cy="799083"/>
                    </a:xfrm>
                    <a:prstGeom prst="roundRect">
                      <a:avLst/>
                    </a:prstGeom>
                    <a:solidFill>
                      <a:srgbClr val="AEA898"/>
                    </a:solidFill>
                    <a:ln>
                      <a:noFill/>
                    </a:ln>
                    <a:effectLst/>
                    <a:scene3d>
                      <a:camera prst="orthographicFront">
                        <a:rot lat="0" lon="0" rev="0"/>
                      </a:camera>
                      <a:lightRig rig="glow" dir="t">
                        <a:rot lat="0" lon="0" rev="14100000"/>
                      </a:lightRig>
                    </a:scene3d>
                    <a:sp3d prstMaterial="softEdge">
                      <a:bevelT w="127000" prst="artDeco"/>
                    </a:sp3d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25" name="组合 124"/>
                    <p:cNvGrpSpPr/>
                    <p:nvPr/>
                  </p:nvGrpSpPr>
                  <p:grpSpPr>
                    <a:xfrm>
                      <a:off x="5979783" y="1261629"/>
                      <a:ext cx="365162" cy="564967"/>
                      <a:chOff x="9880177" y="4737627"/>
                      <a:chExt cx="336752" cy="404991"/>
                    </a:xfrm>
                  </p:grpSpPr>
                  <p:sp>
                    <p:nvSpPr>
                      <p:cNvPr id="126" name="矩形 125"/>
                      <p:cNvSpPr/>
                      <p:nvPr/>
                    </p:nvSpPr>
                    <p:spPr>
                      <a:xfrm>
                        <a:off x="9898960" y="4774085"/>
                        <a:ext cx="298920" cy="32876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rgbClr val="090C09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127" name="矩形 126"/>
                      <p:cNvSpPr/>
                      <p:nvPr/>
                    </p:nvSpPr>
                    <p:spPr>
                      <a:xfrm>
                        <a:off x="9880177" y="4737627"/>
                        <a:ext cx="336752" cy="40499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48" name="组合 147"/>
                  <p:cNvGrpSpPr/>
                  <p:nvPr/>
                </p:nvGrpSpPr>
                <p:grpSpPr>
                  <a:xfrm>
                    <a:off x="5747434" y="2931380"/>
                    <a:ext cx="3639428" cy="467245"/>
                    <a:chOff x="5370022" y="1138549"/>
                    <a:chExt cx="3639428" cy="501290"/>
                  </a:xfrm>
                </p:grpSpPr>
                <p:sp>
                  <p:nvSpPr>
                    <p:cNvPr id="136" name="矩形: 圆角 135"/>
                    <p:cNvSpPr>
                      <a:spLocks noChangeAspect="1"/>
                    </p:cNvSpPr>
                    <p:nvPr/>
                  </p:nvSpPr>
                  <p:spPr>
                    <a:xfrm>
                      <a:off x="5370022" y="1144671"/>
                      <a:ext cx="3627288" cy="418655"/>
                    </a:xfrm>
                    <a:prstGeom prst="roundRect">
                      <a:avLst/>
                    </a:prstGeom>
                    <a:solidFill>
                      <a:srgbClr val="B1AFA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" name="文本框 136"/>
                    <p:cNvSpPr txBox="1">
                      <a:spLocks noChangeAspect="1"/>
                    </p:cNvSpPr>
                    <p:nvPr/>
                  </p:nvSpPr>
                  <p:spPr>
                    <a:xfrm>
                      <a:off x="5414742" y="1233877"/>
                      <a:ext cx="712861" cy="263849"/>
                    </a:xfrm>
                    <a:prstGeom prst="rect">
                      <a:avLst/>
                    </a:prstGeom>
                    <a:solidFill>
                      <a:srgbClr val="AE9314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100" dirty="0">
                          <a:latin typeface="Bodoni MT Black" panose="02070A03080606020203" pitchFamily="18" charset="0"/>
                        </a:rPr>
                        <a:t>RIGOL</a:t>
                      </a:r>
                      <a:endParaRPr lang="zh-CN" altLang="en-US" sz="1100" dirty="0">
                        <a:latin typeface="Bodoni MT Black" panose="02070A03080606020203" pitchFamily="18" charset="0"/>
                      </a:endParaRPr>
                    </a:p>
                  </p:txBody>
                </p:sp>
                <p:sp>
                  <p:nvSpPr>
                    <p:cNvPr id="138" name="文本框 137"/>
                    <p:cNvSpPr txBox="1">
                      <a:spLocks noChangeAspect="1"/>
                    </p:cNvSpPr>
                    <p:nvPr/>
                  </p:nvSpPr>
                  <p:spPr>
                    <a:xfrm>
                      <a:off x="6160279" y="1138549"/>
                      <a:ext cx="1067988" cy="3154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00" b="1" dirty="0"/>
                        <a:t>DG022U</a:t>
                      </a:r>
                      <a:endParaRPr lang="zh-CN" altLang="en-US" sz="1200" b="1" dirty="0"/>
                    </a:p>
                  </p:txBody>
                </p:sp>
                <p:sp>
                  <p:nvSpPr>
                    <p:cNvPr id="140" name="文本框 139"/>
                    <p:cNvSpPr txBox="1">
                      <a:spLocks noChangeAspect="1"/>
                    </p:cNvSpPr>
                    <p:nvPr/>
                  </p:nvSpPr>
                  <p:spPr>
                    <a:xfrm>
                      <a:off x="7686854" y="1148839"/>
                      <a:ext cx="737189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/>
                        <a:t>2 Channel</a:t>
                      </a:r>
                      <a:endParaRPr lang="zh-CN" altLang="en-US" sz="1000" dirty="0"/>
                    </a:p>
                  </p:txBody>
                </p:sp>
                <p:sp>
                  <p:nvSpPr>
                    <p:cNvPr id="141" name="文本框 140"/>
                    <p:cNvSpPr txBox="1">
                      <a:spLocks noChangeAspect="1"/>
                    </p:cNvSpPr>
                    <p:nvPr/>
                  </p:nvSpPr>
                  <p:spPr>
                    <a:xfrm>
                      <a:off x="8324312" y="1159016"/>
                      <a:ext cx="596125" cy="308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/>
                        <a:t>25MHz</a:t>
                      </a:r>
                      <a:endParaRPr lang="zh-CN" altLang="en-US" sz="1000" dirty="0"/>
                    </a:p>
                  </p:txBody>
                </p:sp>
                <p:sp>
                  <p:nvSpPr>
                    <p:cNvPr id="142" name="文本框 141"/>
                    <p:cNvSpPr txBox="1">
                      <a:spLocks noChangeAspect="1"/>
                    </p:cNvSpPr>
                    <p:nvPr/>
                  </p:nvSpPr>
                  <p:spPr>
                    <a:xfrm>
                      <a:off x="6079206" y="1332761"/>
                      <a:ext cx="2303420" cy="30389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000" dirty="0"/>
                        <a:t>Function/Arbitrary Waveform Generator</a:t>
                      </a:r>
                      <a:endParaRPr lang="zh-CN" altLang="en-US" sz="1000" dirty="0"/>
                    </a:p>
                  </p:txBody>
                </p:sp>
                <p:sp>
                  <p:nvSpPr>
                    <p:cNvPr id="143" name="文本框 142"/>
                    <p:cNvSpPr txBox="1">
                      <a:spLocks noChangeAspect="1"/>
                    </p:cNvSpPr>
                    <p:nvPr/>
                  </p:nvSpPr>
                  <p:spPr>
                    <a:xfrm>
                      <a:off x="8316031" y="1335945"/>
                      <a:ext cx="693419" cy="30389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000" dirty="0"/>
                        <a:t>100Msa/s</a:t>
                      </a:r>
                      <a:endParaRPr lang="zh-CN" altLang="en-US" sz="1000" dirty="0"/>
                    </a:p>
                  </p:txBody>
                </p:sp>
              </p:grpSp>
              <p:sp>
                <p:nvSpPr>
                  <p:cNvPr id="149" name="矩形 148"/>
                  <p:cNvSpPr/>
                  <p:nvPr/>
                </p:nvSpPr>
                <p:spPr>
                  <a:xfrm>
                    <a:off x="6478922" y="4556323"/>
                    <a:ext cx="295959" cy="154528"/>
                  </a:xfrm>
                  <a:prstGeom prst="rect">
                    <a:avLst/>
                  </a:prstGeom>
                  <a:solidFill>
                    <a:srgbClr val="546579"/>
                  </a:solidFill>
                  <a:ln>
                    <a:solidFill>
                      <a:srgbClr val="586A7C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>
                    <a:bevelT h="63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" name="矩形 149"/>
                  <p:cNvSpPr/>
                  <p:nvPr/>
                </p:nvSpPr>
                <p:spPr>
                  <a:xfrm>
                    <a:off x="7090922" y="4556323"/>
                    <a:ext cx="295959" cy="154528"/>
                  </a:xfrm>
                  <a:prstGeom prst="rect">
                    <a:avLst/>
                  </a:prstGeom>
                  <a:solidFill>
                    <a:srgbClr val="546579"/>
                  </a:solidFill>
                  <a:ln>
                    <a:solidFill>
                      <a:srgbClr val="586A7C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>
                    <a:bevelT h="63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矩形 150"/>
                  <p:cNvSpPr/>
                  <p:nvPr/>
                </p:nvSpPr>
                <p:spPr>
                  <a:xfrm>
                    <a:off x="7702922" y="4556323"/>
                    <a:ext cx="295959" cy="154528"/>
                  </a:xfrm>
                  <a:prstGeom prst="rect">
                    <a:avLst/>
                  </a:prstGeom>
                  <a:solidFill>
                    <a:srgbClr val="546579"/>
                  </a:solidFill>
                  <a:ln>
                    <a:solidFill>
                      <a:srgbClr val="586A7C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>
                    <a:bevelT h="63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矩形 151"/>
                  <p:cNvSpPr/>
                  <p:nvPr/>
                </p:nvSpPr>
                <p:spPr>
                  <a:xfrm>
                    <a:off x="8314922" y="4556323"/>
                    <a:ext cx="295959" cy="154528"/>
                  </a:xfrm>
                  <a:prstGeom prst="rect">
                    <a:avLst/>
                  </a:prstGeom>
                  <a:solidFill>
                    <a:srgbClr val="546579"/>
                  </a:solidFill>
                  <a:ln>
                    <a:solidFill>
                      <a:srgbClr val="586A7C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>
                    <a:bevelT h="63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矩形 152"/>
                  <p:cNvSpPr/>
                  <p:nvPr/>
                </p:nvSpPr>
                <p:spPr>
                  <a:xfrm>
                    <a:off x="8926922" y="4556323"/>
                    <a:ext cx="295959" cy="154528"/>
                  </a:xfrm>
                  <a:prstGeom prst="rect">
                    <a:avLst/>
                  </a:prstGeom>
                  <a:solidFill>
                    <a:srgbClr val="546579"/>
                  </a:solidFill>
                  <a:ln>
                    <a:solidFill>
                      <a:srgbClr val="586A7C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>
                    <a:bevelT h="63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59" name="矩形 158"/>
                <p:cNvSpPr/>
                <p:nvPr/>
              </p:nvSpPr>
              <p:spPr>
                <a:xfrm>
                  <a:off x="5220000" y="4896000"/>
                  <a:ext cx="340116" cy="328695"/>
                </a:xfrm>
                <a:prstGeom prst="rect">
                  <a:avLst/>
                </a:prstGeom>
                <a:solidFill>
                  <a:srgbClr val="B5B6BA"/>
                </a:solidFill>
                <a:ln>
                  <a:solidFill>
                    <a:srgbClr val="B1B2B6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>
                  <a:off x="5760000" y="4896000"/>
                  <a:ext cx="340116" cy="328695"/>
                </a:xfrm>
                <a:prstGeom prst="rect">
                  <a:avLst/>
                </a:prstGeom>
                <a:solidFill>
                  <a:srgbClr val="ABACB0"/>
                </a:solidFill>
                <a:ln>
                  <a:solidFill>
                    <a:srgbClr val="B1B2B6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Below"/>
                  <a:lightRig rig="threePt" dir="t"/>
                </a:scene3d>
                <a:sp3d>
                  <a:bevelT h="635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>
                  <a:off x="6300000" y="4896000"/>
                  <a:ext cx="340116" cy="328695"/>
                </a:xfrm>
                <a:prstGeom prst="rect">
                  <a:avLst/>
                </a:prstGeom>
                <a:solidFill>
                  <a:srgbClr val="ABACB0"/>
                </a:solidFill>
                <a:ln>
                  <a:solidFill>
                    <a:srgbClr val="B1B2B6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Below"/>
                  <a:lightRig rig="threePt" dir="t"/>
                </a:scene3d>
                <a:sp3d>
                  <a:bevelT h="635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>
                  <a:off x="6840000" y="4896000"/>
                  <a:ext cx="340116" cy="328695"/>
                </a:xfrm>
                <a:prstGeom prst="rect">
                  <a:avLst/>
                </a:prstGeom>
                <a:solidFill>
                  <a:srgbClr val="ABACB0"/>
                </a:solidFill>
                <a:ln>
                  <a:solidFill>
                    <a:srgbClr val="B1B2B6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Below"/>
                  <a:lightRig rig="threePt" dir="t"/>
                </a:scene3d>
                <a:sp3d>
                  <a:bevelT h="635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>
                  <a:off x="7380000" y="4896000"/>
                  <a:ext cx="340116" cy="328695"/>
                </a:xfrm>
                <a:prstGeom prst="rect">
                  <a:avLst/>
                </a:prstGeom>
                <a:solidFill>
                  <a:srgbClr val="ABACB0"/>
                </a:solidFill>
                <a:ln>
                  <a:solidFill>
                    <a:srgbClr val="B1B2B6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Below"/>
                  <a:lightRig rig="threePt" dir="t"/>
                </a:scene3d>
                <a:sp3d>
                  <a:bevelT h="635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>
                  <a:off x="7920000" y="4896000"/>
                  <a:ext cx="340116" cy="328695"/>
                </a:xfrm>
                <a:prstGeom prst="rect">
                  <a:avLst/>
                </a:prstGeom>
                <a:solidFill>
                  <a:srgbClr val="ABACB0"/>
                </a:solidFill>
                <a:ln>
                  <a:solidFill>
                    <a:srgbClr val="B1B2B6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Below"/>
                  <a:lightRig rig="threePt" dir="t"/>
                </a:scene3d>
                <a:sp3d>
                  <a:bevelT h="635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>
                  <a:off x="8460000" y="4896000"/>
                  <a:ext cx="340116" cy="328695"/>
                </a:xfrm>
                <a:prstGeom prst="rect">
                  <a:avLst/>
                </a:prstGeom>
                <a:solidFill>
                  <a:srgbClr val="959499"/>
                </a:solidFill>
                <a:ln>
                  <a:solidFill>
                    <a:srgbClr val="A7A7A9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Below"/>
                  <a:lightRig rig="threePt" dir="t"/>
                </a:scene3d>
                <a:sp3d>
                  <a:bevelT h="635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67" name="椭圆 166"/>
              <p:cNvSpPr/>
              <p:nvPr/>
            </p:nvSpPr>
            <p:spPr>
              <a:xfrm>
                <a:off x="4740356" y="4986873"/>
                <a:ext cx="217313" cy="217695"/>
              </a:xfrm>
              <a:prstGeom prst="ellipse">
                <a:avLst/>
              </a:prstGeom>
              <a:solidFill>
                <a:srgbClr val="D9F7D6"/>
              </a:solidFill>
              <a:ln>
                <a:solidFill>
                  <a:srgbClr val="AAAAA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9" name="直接连接符 168"/>
              <p:cNvCxnSpPr/>
              <p:nvPr/>
            </p:nvCxnSpPr>
            <p:spPr>
              <a:xfrm flipH="1">
                <a:off x="4849012" y="4933645"/>
                <a:ext cx="801" cy="106455"/>
              </a:xfrm>
              <a:prstGeom prst="line">
                <a:avLst/>
              </a:prstGeom>
              <a:ln w="12700">
                <a:solidFill>
                  <a:srgbClr val="9090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矩形: 圆角 176"/>
              <p:cNvSpPr/>
              <p:nvPr/>
            </p:nvSpPr>
            <p:spPr>
              <a:xfrm>
                <a:off x="9007355" y="2602766"/>
                <a:ext cx="2515040" cy="2821375"/>
              </a:xfrm>
              <a:prstGeom prst="roundRect">
                <a:avLst>
                  <a:gd name="adj" fmla="val 4438"/>
                </a:avLst>
              </a:prstGeom>
              <a:solidFill>
                <a:srgbClr val="BBB7A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: 圆角 177"/>
              <p:cNvSpPr/>
              <p:nvPr/>
            </p:nvSpPr>
            <p:spPr>
              <a:xfrm>
                <a:off x="9141777" y="2688290"/>
                <a:ext cx="945960" cy="1053406"/>
              </a:xfrm>
              <a:prstGeom prst="roundRect">
                <a:avLst>
                  <a:gd name="adj" fmla="val 11632"/>
                </a:avLst>
              </a:prstGeom>
              <a:solidFill>
                <a:srgbClr val="29292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: 圆角 178"/>
              <p:cNvSpPr/>
              <p:nvPr/>
            </p:nvSpPr>
            <p:spPr>
              <a:xfrm>
                <a:off x="9048215" y="3845433"/>
                <a:ext cx="1368000" cy="1386711"/>
              </a:xfrm>
              <a:prstGeom prst="roundRect">
                <a:avLst>
                  <a:gd name="adj" fmla="val 7383"/>
                </a:avLst>
              </a:prstGeom>
              <a:solidFill>
                <a:srgbClr val="39466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: 圆角 121"/>
              <p:cNvSpPr/>
              <p:nvPr/>
            </p:nvSpPr>
            <p:spPr>
              <a:xfrm>
                <a:off x="9160202" y="2704648"/>
                <a:ext cx="905281" cy="1023171"/>
              </a:xfrm>
              <a:prstGeom prst="roundRect">
                <a:avLst>
                  <a:gd name="adj" fmla="val 10003"/>
                </a:avLst>
              </a:prstGeom>
              <a:solidFill>
                <a:srgbClr val="BBB7A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/>
              <p:cNvSpPr/>
              <p:nvPr/>
            </p:nvSpPr>
            <p:spPr>
              <a:xfrm>
                <a:off x="9293121" y="2842070"/>
                <a:ext cx="254898" cy="147014"/>
              </a:xfrm>
              <a:prstGeom prst="roundRect">
                <a:avLst/>
              </a:prstGeom>
              <a:solidFill>
                <a:srgbClr val="BEC0BF"/>
              </a:solidFill>
              <a:ln>
                <a:solidFill>
                  <a:srgbClr val="C6C3BB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: 圆角 122"/>
              <p:cNvSpPr/>
              <p:nvPr/>
            </p:nvSpPr>
            <p:spPr>
              <a:xfrm>
                <a:off x="9675914" y="2842070"/>
                <a:ext cx="254898" cy="147014"/>
              </a:xfrm>
              <a:prstGeom prst="roundRect">
                <a:avLst/>
              </a:prstGeom>
              <a:solidFill>
                <a:srgbClr val="BEC0BF"/>
              </a:solidFill>
              <a:ln>
                <a:solidFill>
                  <a:srgbClr val="C6C3BB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矩形: 圆角 128"/>
              <p:cNvSpPr/>
              <p:nvPr/>
            </p:nvSpPr>
            <p:spPr>
              <a:xfrm>
                <a:off x="9293121" y="3141486"/>
                <a:ext cx="254898" cy="147014"/>
              </a:xfrm>
              <a:prstGeom prst="roundRect">
                <a:avLst/>
              </a:prstGeom>
              <a:solidFill>
                <a:srgbClr val="BEC0BF"/>
              </a:solidFill>
              <a:ln>
                <a:solidFill>
                  <a:srgbClr val="C6C3BB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: 圆角 131"/>
              <p:cNvSpPr/>
              <p:nvPr/>
            </p:nvSpPr>
            <p:spPr>
              <a:xfrm>
                <a:off x="9681440" y="3149927"/>
                <a:ext cx="254898" cy="147014"/>
              </a:xfrm>
              <a:prstGeom prst="roundRect">
                <a:avLst/>
              </a:prstGeom>
              <a:solidFill>
                <a:srgbClr val="BEC0BF"/>
              </a:solidFill>
              <a:ln>
                <a:solidFill>
                  <a:srgbClr val="C6C3BB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: 圆角 138"/>
              <p:cNvSpPr/>
              <p:nvPr/>
            </p:nvSpPr>
            <p:spPr>
              <a:xfrm>
                <a:off x="9293121" y="3435844"/>
                <a:ext cx="254898" cy="147014"/>
              </a:xfrm>
              <a:prstGeom prst="roundRect">
                <a:avLst/>
              </a:prstGeom>
              <a:solidFill>
                <a:srgbClr val="BEC0BF"/>
              </a:solidFill>
              <a:ln>
                <a:solidFill>
                  <a:srgbClr val="C6C3BB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: 圆角 143"/>
              <p:cNvSpPr/>
              <p:nvPr/>
            </p:nvSpPr>
            <p:spPr>
              <a:xfrm>
                <a:off x="9687135" y="3432985"/>
                <a:ext cx="254898" cy="147014"/>
              </a:xfrm>
              <a:prstGeom prst="roundRect">
                <a:avLst/>
              </a:prstGeom>
              <a:solidFill>
                <a:srgbClr val="BEC0BF"/>
              </a:solidFill>
              <a:ln>
                <a:solidFill>
                  <a:srgbClr val="C6C3BB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矩形: 圆角 144"/>
              <p:cNvSpPr/>
              <p:nvPr/>
            </p:nvSpPr>
            <p:spPr>
              <a:xfrm>
                <a:off x="9083633" y="3875163"/>
                <a:ext cx="1294104" cy="1329405"/>
              </a:xfrm>
              <a:prstGeom prst="roundRect">
                <a:avLst>
                  <a:gd name="adj" fmla="val 7590"/>
                </a:avLst>
              </a:prstGeom>
              <a:solidFill>
                <a:srgbClr val="BBB7A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: 圆角 145"/>
              <p:cNvSpPr/>
              <p:nvPr/>
            </p:nvSpPr>
            <p:spPr>
              <a:xfrm>
                <a:off x="9173710" y="4027694"/>
                <a:ext cx="256524" cy="159369"/>
              </a:xfrm>
              <a:prstGeom prst="roundRect">
                <a:avLst/>
              </a:prstGeom>
              <a:solidFill>
                <a:srgbClr val="CCC8C1"/>
              </a:solidFill>
              <a:ln>
                <a:solidFill>
                  <a:srgbClr val="C6C3BB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: 圆角 146"/>
              <p:cNvSpPr/>
              <p:nvPr/>
            </p:nvSpPr>
            <p:spPr>
              <a:xfrm>
                <a:off x="9598538" y="4025334"/>
                <a:ext cx="256524" cy="159369"/>
              </a:xfrm>
              <a:prstGeom prst="roundRect">
                <a:avLst/>
              </a:prstGeom>
              <a:solidFill>
                <a:srgbClr val="CCC8C1"/>
              </a:solidFill>
              <a:ln>
                <a:solidFill>
                  <a:srgbClr val="CCC8C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: 圆角 153"/>
              <p:cNvSpPr/>
              <p:nvPr/>
            </p:nvSpPr>
            <p:spPr>
              <a:xfrm>
                <a:off x="10039341" y="4027694"/>
                <a:ext cx="256524" cy="159369"/>
              </a:xfrm>
              <a:prstGeom prst="roundRect">
                <a:avLst/>
              </a:prstGeom>
              <a:solidFill>
                <a:srgbClr val="CCC8C1"/>
              </a:solidFill>
              <a:ln>
                <a:solidFill>
                  <a:srgbClr val="CCC8C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矩形: 圆角 154"/>
              <p:cNvSpPr/>
              <p:nvPr/>
            </p:nvSpPr>
            <p:spPr>
              <a:xfrm>
                <a:off x="9173710" y="4328084"/>
                <a:ext cx="256524" cy="159369"/>
              </a:xfrm>
              <a:prstGeom prst="roundRect">
                <a:avLst/>
              </a:prstGeom>
              <a:solidFill>
                <a:srgbClr val="CCC8C1"/>
              </a:solidFill>
              <a:ln>
                <a:solidFill>
                  <a:srgbClr val="CCC8C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矩形: 圆角 155"/>
              <p:cNvSpPr/>
              <p:nvPr/>
            </p:nvSpPr>
            <p:spPr>
              <a:xfrm>
                <a:off x="9173710" y="4619580"/>
                <a:ext cx="256524" cy="159369"/>
              </a:xfrm>
              <a:prstGeom prst="roundRect">
                <a:avLst/>
              </a:prstGeom>
              <a:solidFill>
                <a:srgbClr val="CCC8C1"/>
              </a:solidFill>
              <a:ln>
                <a:solidFill>
                  <a:srgbClr val="CCC8C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: 圆角 157"/>
              <p:cNvSpPr/>
              <p:nvPr/>
            </p:nvSpPr>
            <p:spPr>
              <a:xfrm>
                <a:off x="9173744" y="4925550"/>
                <a:ext cx="256524" cy="159369"/>
              </a:xfrm>
              <a:prstGeom prst="roundRect">
                <a:avLst/>
              </a:prstGeom>
              <a:solidFill>
                <a:srgbClr val="CCC8C1"/>
              </a:solidFill>
              <a:ln>
                <a:solidFill>
                  <a:srgbClr val="CCC8C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: 圆角 167"/>
              <p:cNvSpPr/>
              <p:nvPr/>
            </p:nvSpPr>
            <p:spPr>
              <a:xfrm>
                <a:off x="9598538" y="4326051"/>
                <a:ext cx="256524" cy="159369"/>
              </a:xfrm>
              <a:prstGeom prst="roundRect">
                <a:avLst/>
              </a:prstGeom>
              <a:solidFill>
                <a:srgbClr val="CCC8C1"/>
              </a:solidFill>
              <a:ln>
                <a:solidFill>
                  <a:srgbClr val="CCC8C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: 圆角 169"/>
              <p:cNvSpPr/>
              <p:nvPr/>
            </p:nvSpPr>
            <p:spPr>
              <a:xfrm>
                <a:off x="10040886" y="4326050"/>
                <a:ext cx="256524" cy="159369"/>
              </a:xfrm>
              <a:prstGeom prst="roundRect">
                <a:avLst/>
              </a:prstGeom>
              <a:solidFill>
                <a:srgbClr val="CCC8C1"/>
              </a:solidFill>
              <a:ln>
                <a:solidFill>
                  <a:srgbClr val="CCC8C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: 圆角 170"/>
              <p:cNvSpPr/>
              <p:nvPr/>
            </p:nvSpPr>
            <p:spPr>
              <a:xfrm>
                <a:off x="9602181" y="4622854"/>
                <a:ext cx="256524" cy="159369"/>
              </a:xfrm>
              <a:prstGeom prst="roundRect">
                <a:avLst/>
              </a:prstGeom>
              <a:solidFill>
                <a:srgbClr val="CCC8C1"/>
              </a:solidFill>
              <a:ln>
                <a:solidFill>
                  <a:srgbClr val="CCC8C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: 圆角 171"/>
              <p:cNvSpPr/>
              <p:nvPr/>
            </p:nvSpPr>
            <p:spPr>
              <a:xfrm>
                <a:off x="9598538" y="4925549"/>
                <a:ext cx="256524" cy="159369"/>
              </a:xfrm>
              <a:prstGeom prst="roundRect">
                <a:avLst/>
              </a:prstGeom>
              <a:solidFill>
                <a:srgbClr val="CCC8C1"/>
              </a:solidFill>
              <a:ln>
                <a:solidFill>
                  <a:srgbClr val="CCC8C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: 圆角 172"/>
              <p:cNvSpPr/>
              <p:nvPr/>
            </p:nvSpPr>
            <p:spPr>
              <a:xfrm>
                <a:off x="10044181" y="4926312"/>
                <a:ext cx="256524" cy="159369"/>
              </a:xfrm>
              <a:prstGeom prst="roundRect">
                <a:avLst/>
              </a:prstGeom>
              <a:solidFill>
                <a:srgbClr val="CCC8C1"/>
              </a:solidFill>
              <a:ln>
                <a:solidFill>
                  <a:srgbClr val="CCC8C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: 圆角 173"/>
              <p:cNvSpPr/>
              <p:nvPr/>
            </p:nvSpPr>
            <p:spPr>
              <a:xfrm>
                <a:off x="10050668" y="4619580"/>
                <a:ext cx="256524" cy="159369"/>
              </a:xfrm>
              <a:prstGeom prst="roundRect">
                <a:avLst/>
              </a:prstGeom>
              <a:solidFill>
                <a:srgbClr val="CCC8C1"/>
              </a:solidFill>
              <a:ln>
                <a:solidFill>
                  <a:srgbClr val="CCC8C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0" name="组合 189"/>
              <p:cNvGrpSpPr/>
              <p:nvPr/>
            </p:nvGrpSpPr>
            <p:grpSpPr>
              <a:xfrm>
                <a:off x="10517424" y="4651959"/>
                <a:ext cx="337745" cy="499405"/>
                <a:chOff x="10517717" y="3931778"/>
                <a:chExt cx="246148" cy="408142"/>
              </a:xfrm>
            </p:grpSpPr>
            <p:sp>
              <p:nvSpPr>
                <p:cNvPr id="191" name="矩形: 圆角 190"/>
                <p:cNvSpPr/>
                <p:nvPr/>
              </p:nvSpPr>
              <p:spPr>
                <a:xfrm>
                  <a:off x="10517717" y="3931778"/>
                  <a:ext cx="246148" cy="408142"/>
                </a:xfrm>
                <a:prstGeom prst="roundRect">
                  <a:avLst>
                    <a:gd name="adj" fmla="val 46979"/>
                  </a:avLst>
                </a:prstGeom>
                <a:solidFill>
                  <a:srgbClr val="A9653E"/>
                </a:solidFill>
                <a:ln>
                  <a:solidFill>
                    <a:srgbClr val="A9653E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9700" prst="cross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92" name="组合 191"/>
                <p:cNvGrpSpPr/>
                <p:nvPr/>
              </p:nvGrpSpPr>
              <p:grpSpPr>
                <a:xfrm>
                  <a:off x="10548860" y="3961393"/>
                  <a:ext cx="181451" cy="352998"/>
                  <a:chOff x="10548860" y="3961393"/>
                  <a:chExt cx="181451" cy="352998"/>
                </a:xfrm>
              </p:grpSpPr>
              <p:sp>
                <p:nvSpPr>
                  <p:cNvPr id="193" name="矩形: 圆角 192"/>
                  <p:cNvSpPr/>
                  <p:nvPr/>
                </p:nvSpPr>
                <p:spPr>
                  <a:xfrm>
                    <a:off x="10548860" y="3961393"/>
                    <a:ext cx="181451" cy="352998"/>
                  </a:xfrm>
                  <a:prstGeom prst="roundRect">
                    <a:avLst>
                      <a:gd name="adj" fmla="val 49913"/>
                    </a:avLst>
                  </a:prstGeom>
                  <a:solidFill>
                    <a:srgbClr val="BBB7AE"/>
                  </a:solidFill>
                  <a:ln>
                    <a:solidFill>
                      <a:srgbClr val="A9653E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矩形: 圆角 193"/>
                  <p:cNvSpPr/>
                  <p:nvPr/>
                </p:nvSpPr>
                <p:spPr>
                  <a:xfrm rot="5400000">
                    <a:off x="10516705" y="4089533"/>
                    <a:ext cx="245758" cy="935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CCC8C1"/>
                  </a:solidFill>
                  <a:ln>
                    <a:solidFill>
                      <a:srgbClr val="CCC8C1"/>
                    </a:solidFill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5" name="组合 194"/>
              <p:cNvGrpSpPr/>
              <p:nvPr/>
            </p:nvGrpSpPr>
            <p:grpSpPr>
              <a:xfrm>
                <a:off x="10511322" y="3913719"/>
                <a:ext cx="337745" cy="499405"/>
                <a:chOff x="10517717" y="3931778"/>
                <a:chExt cx="246148" cy="408142"/>
              </a:xfrm>
            </p:grpSpPr>
            <p:sp>
              <p:nvSpPr>
                <p:cNvPr id="196" name="矩形: 圆角 195"/>
                <p:cNvSpPr/>
                <p:nvPr/>
              </p:nvSpPr>
              <p:spPr>
                <a:xfrm>
                  <a:off x="10517717" y="3931778"/>
                  <a:ext cx="246148" cy="408142"/>
                </a:xfrm>
                <a:prstGeom prst="roundRect">
                  <a:avLst>
                    <a:gd name="adj" fmla="val 46979"/>
                  </a:avLst>
                </a:prstGeom>
                <a:solidFill>
                  <a:srgbClr val="A9653E"/>
                </a:solidFill>
                <a:ln>
                  <a:solidFill>
                    <a:srgbClr val="A9653E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9700" prst="cross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97" name="组合 196"/>
                <p:cNvGrpSpPr/>
                <p:nvPr/>
              </p:nvGrpSpPr>
              <p:grpSpPr>
                <a:xfrm>
                  <a:off x="10548860" y="3961393"/>
                  <a:ext cx="181451" cy="352998"/>
                  <a:chOff x="10548860" y="3961393"/>
                  <a:chExt cx="181451" cy="352998"/>
                </a:xfrm>
              </p:grpSpPr>
              <p:sp>
                <p:nvSpPr>
                  <p:cNvPr id="198" name="矩形: 圆角 197"/>
                  <p:cNvSpPr/>
                  <p:nvPr/>
                </p:nvSpPr>
                <p:spPr>
                  <a:xfrm>
                    <a:off x="10548860" y="3961393"/>
                    <a:ext cx="181451" cy="352998"/>
                  </a:xfrm>
                  <a:prstGeom prst="roundRect">
                    <a:avLst>
                      <a:gd name="adj" fmla="val 49913"/>
                    </a:avLst>
                  </a:prstGeom>
                  <a:solidFill>
                    <a:srgbClr val="BBB7AE"/>
                  </a:solidFill>
                  <a:ln>
                    <a:solidFill>
                      <a:srgbClr val="A9653E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9" name="矩形: 圆角 198"/>
                  <p:cNvSpPr/>
                  <p:nvPr/>
                </p:nvSpPr>
                <p:spPr>
                  <a:xfrm rot="5400000">
                    <a:off x="10516705" y="4089533"/>
                    <a:ext cx="245758" cy="935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CCC8C1"/>
                  </a:solidFill>
                  <a:ln>
                    <a:solidFill>
                      <a:srgbClr val="CCC8C1"/>
                    </a:solidFill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7" name="组合 206"/>
              <p:cNvGrpSpPr/>
              <p:nvPr/>
            </p:nvGrpSpPr>
            <p:grpSpPr>
              <a:xfrm>
                <a:off x="10982959" y="3995565"/>
                <a:ext cx="368783" cy="368783"/>
                <a:chOff x="11132796" y="4791251"/>
                <a:chExt cx="368783" cy="368783"/>
              </a:xfrm>
            </p:grpSpPr>
            <p:sp>
              <p:nvSpPr>
                <p:cNvPr id="204" name="圆: 空心 203"/>
                <p:cNvSpPr/>
                <p:nvPr/>
              </p:nvSpPr>
              <p:spPr>
                <a:xfrm>
                  <a:off x="11193923" y="4852378"/>
                  <a:ext cx="246526" cy="246526"/>
                </a:xfrm>
                <a:prstGeom prst="donut">
                  <a:avLst>
                    <a:gd name="adj" fmla="val 10039"/>
                  </a:avLst>
                </a:prstGeom>
                <a:solidFill>
                  <a:schemeClr val="bg2">
                    <a:lumMod val="50000"/>
                  </a:schemeClr>
                </a:solidFill>
                <a:ln w="63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圆: 空心 204"/>
                <p:cNvSpPr/>
                <p:nvPr/>
              </p:nvSpPr>
              <p:spPr>
                <a:xfrm>
                  <a:off x="11132796" y="4791251"/>
                  <a:ext cx="368783" cy="368783"/>
                </a:xfrm>
                <a:prstGeom prst="donut">
                  <a:avLst>
                    <a:gd name="adj" fmla="val 14302"/>
                  </a:avLst>
                </a:prstGeom>
                <a:solidFill>
                  <a:schemeClr val="bg2">
                    <a:lumMod val="90000"/>
                  </a:schemeClr>
                </a:solidFill>
                <a:ln w="9525">
                  <a:solidFill>
                    <a:srgbClr val="090C09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6" name="圆: 空心 205"/>
                <p:cNvSpPr/>
                <p:nvPr/>
              </p:nvSpPr>
              <p:spPr>
                <a:xfrm>
                  <a:off x="11226220" y="4884675"/>
                  <a:ext cx="181933" cy="181933"/>
                </a:xfrm>
                <a:prstGeom prst="donut">
                  <a:avLst>
                    <a:gd name="adj" fmla="val 37415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8" name="组合 207"/>
              <p:cNvGrpSpPr/>
              <p:nvPr/>
            </p:nvGrpSpPr>
            <p:grpSpPr>
              <a:xfrm>
                <a:off x="10979062" y="4758031"/>
                <a:ext cx="368783" cy="368783"/>
                <a:chOff x="11132796" y="4791251"/>
                <a:chExt cx="368783" cy="368783"/>
              </a:xfrm>
            </p:grpSpPr>
            <p:sp>
              <p:nvSpPr>
                <p:cNvPr id="209" name="圆: 空心 208"/>
                <p:cNvSpPr/>
                <p:nvPr/>
              </p:nvSpPr>
              <p:spPr>
                <a:xfrm>
                  <a:off x="11193923" y="4852378"/>
                  <a:ext cx="246526" cy="246526"/>
                </a:xfrm>
                <a:prstGeom prst="donut">
                  <a:avLst>
                    <a:gd name="adj" fmla="val 10039"/>
                  </a:avLst>
                </a:prstGeom>
                <a:solidFill>
                  <a:schemeClr val="bg2">
                    <a:lumMod val="50000"/>
                  </a:schemeClr>
                </a:solidFill>
                <a:ln w="63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圆: 空心 209"/>
                <p:cNvSpPr/>
                <p:nvPr/>
              </p:nvSpPr>
              <p:spPr>
                <a:xfrm>
                  <a:off x="11132796" y="4791251"/>
                  <a:ext cx="368783" cy="368783"/>
                </a:xfrm>
                <a:prstGeom prst="donut">
                  <a:avLst>
                    <a:gd name="adj" fmla="val 14302"/>
                  </a:avLst>
                </a:prstGeom>
                <a:solidFill>
                  <a:schemeClr val="bg2">
                    <a:lumMod val="90000"/>
                  </a:schemeClr>
                </a:solidFill>
                <a:ln w="9525">
                  <a:solidFill>
                    <a:srgbClr val="090C09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圆: 空心 210"/>
                <p:cNvSpPr/>
                <p:nvPr/>
              </p:nvSpPr>
              <p:spPr>
                <a:xfrm>
                  <a:off x="11226220" y="4884675"/>
                  <a:ext cx="181933" cy="181933"/>
                </a:xfrm>
                <a:prstGeom prst="donut">
                  <a:avLst>
                    <a:gd name="adj" fmla="val 37415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1" name="组合 230"/>
              <p:cNvGrpSpPr>
                <a:grpSpLocks noChangeAspect="1"/>
              </p:cNvGrpSpPr>
              <p:nvPr/>
            </p:nvGrpSpPr>
            <p:grpSpPr>
              <a:xfrm rot="5400000" flipH="1">
                <a:off x="10234541" y="3305224"/>
                <a:ext cx="391431" cy="348927"/>
                <a:chOff x="5060441" y="1314896"/>
                <a:chExt cx="876228" cy="812256"/>
              </a:xfrm>
            </p:grpSpPr>
            <p:sp>
              <p:nvSpPr>
                <p:cNvPr id="232" name="椭圆 231"/>
                <p:cNvSpPr/>
                <p:nvPr/>
              </p:nvSpPr>
              <p:spPr>
                <a:xfrm>
                  <a:off x="5060441" y="1587702"/>
                  <a:ext cx="551005" cy="539450"/>
                </a:xfrm>
                <a:prstGeom prst="ellipse">
                  <a:avLst/>
                </a:prstGeom>
                <a:solidFill>
                  <a:srgbClr val="91929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3" name="流程图: 终止 232"/>
                <p:cNvSpPr/>
                <p:nvPr/>
              </p:nvSpPr>
              <p:spPr>
                <a:xfrm rot="5400000">
                  <a:off x="4912517" y="1536589"/>
                  <a:ext cx="571349" cy="275502"/>
                </a:xfrm>
                <a:prstGeom prst="flowChartTerminator">
                  <a:avLst/>
                </a:prstGeom>
                <a:solidFill>
                  <a:srgbClr val="91929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4" name="流程图: 终止 233"/>
                <p:cNvSpPr/>
                <p:nvPr/>
              </p:nvSpPr>
              <p:spPr>
                <a:xfrm>
                  <a:off x="5239600" y="1887194"/>
                  <a:ext cx="520400" cy="239958"/>
                </a:xfrm>
                <a:prstGeom prst="flowChartTerminator">
                  <a:avLst/>
                </a:prstGeom>
                <a:solidFill>
                  <a:srgbClr val="91929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" name="椭圆 234"/>
                <p:cNvSpPr/>
                <p:nvPr/>
              </p:nvSpPr>
              <p:spPr>
                <a:xfrm>
                  <a:off x="5337023" y="1314896"/>
                  <a:ext cx="599646" cy="571350"/>
                </a:xfrm>
                <a:prstGeom prst="ellipse">
                  <a:avLst/>
                </a:prstGeom>
                <a:solidFill>
                  <a:srgbClr val="BBB7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6" name="组合 235"/>
              <p:cNvGrpSpPr>
                <a:grpSpLocks noChangeAspect="1"/>
              </p:cNvGrpSpPr>
              <p:nvPr/>
            </p:nvGrpSpPr>
            <p:grpSpPr>
              <a:xfrm flipH="1">
                <a:off x="11015189" y="3323473"/>
                <a:ext cx="391431" cy="348927"/>
                <a:chOff x="5060441" y="1314896"/>
                <a:chExt cx="876228" cy="812256"/>
              </a:xfrm>
            </p:grpSpPr>
            <p:sp>
              <p:nvSpPr>
                <p:cNvPr id="237" name="椭圆 236"/>
                <p:cNvSpPr/>
                <p:nvPr/>
              </p:nvSpPr>
              <p:spPr>
                <a:xfrm>
                  <a:off x="5060441" y="1587702"/>
                  <a:ext cx="551005" cy="539450"/>
                </a:xfrm>
                <a:prstGeom prst="ellipse">
                  <a:avLst/>
                </a:prstGeom>
                <a:solidFill>
                  <a:srgbClr val="91929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流程图: 终止 237"/>
                <p:cNvSpPr/>
                <p:nvPr/>
              </p:nvSpPr>
              <p:spPr>
                <a:xfrm rot="5400000">
                  <a:off x="4912517" y="1536589"/>
                  <a:ext cx="571349" cy="275502"/>
                </a:xfrm>
                <a:prstGeom prst="flowChartTerminator">
                  <a:avLst/>
                </a:prstGeom>
                <a:solidFill>
                  <a:srgbClr val="91929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9" name="流程图: 终止 238"/>
                <p:cNvSpPr/>
                <p:nvPr/>
              </p:nvSpPr>
              <p:spPr>
                <a:xfrm>
                  <a:off x="5239600" y="1887194"/>
                  <a:ext cx="520400" cy="239958"/>
                </a:xfrm>
                <a:prstGeom prst="flowChartTerminator">
                  <a:avLst/>
                </a:prstGeom>
                <a:solidFill>
                  <a:srgbClr val="91929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椭圆 239"/>
                <p:cNvSpPr/>
                <p:nvPr/>
              </p:nvSpPr>
              <p:spPr>
                <a:xfrm>
                  <a:off x="5337023" y="1314896"/>
                  <a:ext cx="599646" cy="571350"/>
                </a:xfrm>
                <a:prstGeom prst="ellipse">
                  <a:avLst/>
                </a:prstGeom>
                <a:solidFill>
                  <a:srgbClr val="BBB7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0" name="流程图: 接点 119"/>
              <p:cNvSpPr/>
              <p:nvPr/>
            </p:nvSpPr>
            <p:spPr>
              <a:xfrm>
                <a:off x="10416215" y="2723750"/>
                <a:ext cx="818139" cy="793689"/>
              </a:xfrm>
              <a:prstGeom prst="flowChartConnector">
                <a:avLst/>
              </a:prstGeom>
              <a:solidFill>
                <a:srgbClr val="B4AE9E"/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4" name="矩形 243"/>
            <p:cNvSpPr/>
            <p:nvPr/>
          </p:nvSpPr>
          <p:spPr>
            <a:xfrm>
              <a:off x="2083903" y="2700867"/>
              <a:ext cx="45719" cy="296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767" y="1726260"/>
            <a:ext cx="4537545" cy="20585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3127829" y="1110343"/>
            <a:ext cx="5366275" cy="2989943"/>
            <a:chOff x="3127829" y="1110343"/>
            <a:chExt cx="5366275" cy="2989943"/>
          </a:xfrm>
        </p:grpSpPr>
        <p:sp>
          <p:nvSpPr>
            <p:cNvPr id="2" name="矩形: 圆角 1"/>
            <p:cNvSpPr/>
            <p:nvPr/>
          </p:nvSpPr>
          <p:spPr>
            <a:xfrm>
              <a:off x="3127829" y="1110343"/>
              <a:ext cx="5268685" cy="2989943"/>
            </a:xfrm>
            <a:prstGeom prst="roundRect">
              <a:avLst>
                <a:gd name="adj" fmla="val 2687"/>
              </a:avLst>
            </a:prstGeom>
            <a:solidFill>
              <a:schemeClr val="bg2">
                <a:lumMod val="75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3225800" y="1214120"/>
              <a:ext cx="5085079" cy="2794000"/>
            </a:xfrm>
            <a:prstGeom prst="roundRect">
              <a:avLst>
                <a:gd name="adj" fmla="val 3200"/>
              </a:avLst>
            </a:prstGeom>
            <a:solidFill>
              <a:schemeClr val="bg2"/>
            </a:solidFill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3341551" y="1632494"/>
              <a:ext cx="4841240" cy="2228306"/>
            </a:xfrm>
            <a:prstGeom prst="roundRect">
              <a:avLst>
                <a:gd name="adj" fmla="val 5206"/>
              </a:avLst>
            </a:prstGeom>
            <a:solidFill>
              <a:schemeClr val="bg2">
                <a:lumMod val="75000"/>
              </a:schemeClr>
            </a:solidFill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3341551" y="1708694"/>
              <a:ext cx="4841240" cy="2152106"/>
            </a:xfrm>
            <a:prstGeom prst="roundRect">
              <a:avLst>
                <a:gd name="adj" fmla="val 5206"/>
              </a:avLst>
            </a:prstGeom>
            <a:solidFill>
              <a:srgbClr val="F5F4F4"/>
            </a:solidFill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流程图: 接点 8"/>
            <p:cNvSpPr/>
            <p:nvPr/>
          </p:nvSpPr>
          <p:spPr>
            <a:xfrm>
              <a:off x="3778976" y="1981200"/>
              <a:ext cx="167640" cy="177800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4715328" y="1920240"/>
              <a:ext cx="873760" cy="1767840"/>
            </a:xfrm>
            <a:prstGeom prst="roundRect">
              <a:avLst/>
            </a:prstGeom>
            <a:solidFill>
              <a:srgbClr val="F5F4F4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5910126" y="1920240"/>
              <a:ext cx="873760" cy="1767840"/>
            </a:xfrm>
            <a:prstGeom prst="roundRect">
              <a:avLst/>
            </a:prstGeom>
            <a:solidFill>
              <a:srgbClr val="F5F4F4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7104925" y="1920240"/>
              <a:ext cx="868517" cy="1767840"/>
            </a:xfrm>
            <a:prstGeom prst="roundRect">
              <a:avLst/>
            </a:prstGeom>
            <a:solidFill>
              <a:srgbClr val="F5F4F4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3717745" y="2910111"/>
              <a:ext cx="371656" cy="45856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接点 13"/>
            <p:cNvSpPr/>
            <p:nvPr/>
          </p:nvSpPr>
          <p:spPr>
            <a:xfrm>
              <a:off x="3806643" y="2011318"/>
              <a:ext cx="114481" cy="120695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806642" y="3010805"/>
              <a:ext cx="193857" cy="2571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571875" y="2960459"/>
              <a:ext cx="0" cy="1006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接点 18"/>
            <p:cNvSpPr/>
            <p:nvPr/>
          </p:nvSpPr>
          <p:spPr>
            <a:xfrm>
              <a:off x="3544025" y="3213327"/>
              <a:ext cx="70709" cy="74276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接点 19"/>
            <p:cNvSpPr/>
            <p:nvPr/>
          </p:nvSpPr>
          <p:spPr>
            <a:xfrm>
              <a:off x="4859521" y="2111299"/>
              <a:ext cx="541656" cy="529960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顶角 28"/>
            <p:cNvSpPr/>
            <p:nvPr/>
          </p:nvSpPr>
          <p:spPr>
            <a:xfrm>
              <a:off x="3792471" y="3030342"/>
              <a:ext cx="188728" cy="257175"/>
            </a:xfrm>
            <a:prstGeom prst="round2Same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bliqueTop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10766" y="1305180"/>
              <a:ext cx="1185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accent6"/>
                  </a:solidFill>
                </a:rPr>
                <a:t>THOR</a:t>
              </a:r>
              <a:r>
                <a:rPr lang="en-US" altLang="zh-CN" sz="1200" dirty="0"/>
                <a:t>LABS</a:t>
              </a:r>
              <a:endParaRPr lang="zh-CN" altLang="en-US" sz="1200" dirty="0"/>
            </a:p>
          </p:txBody>
        </p:sp>
        <p:sp>
          <p:nvSpPr>
            <p:cNvPr id="36" name="圆: 空心 35"/>
            <p:cNvSpPr/>
            <p:nvPr/>
          </p:nvSpPr>
          <p:spPr>
            <a:xfrm>
              <a:off x="6159500" y="3028936"/>
              <a:ext cx="368783" cy="368783"/>
            </a:xfrm>
            <a:prstGeom prst="donut">
              <a:avLst>
                <a:gd name="adj" fmla="val 14302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rgbClr val="090C09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圆: 空心 36"/>
            <p:cNvSpPr/>
            <p:nvPr/>
          </p:nvSpPr>
          <p:spPr>
            <a:xfrm>
              <a:off x="6220627" y="3090063"/>
              <a:ext cx="246526" cy="246526"/>
            </a:xfrm>
            <a:prstGeom prst="donut">
              <a:avLst>
                <a:gd name="adj" fmla="val 10039"/>
              </a:avLst>
            </a:prstGeom>
            <a:solidFill>
              <a:schemeClr val="bg2">
                <a:lumMod val="50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圆: 空心 37"/>
            <p:cNvSpPr/>
            <p:nvPr/>
          </p:nvSpPr>
          <p:spPr>
            <a:xfrm>
              <a:off x="6252924" y="3122360"/>
              <a:ext cx="181933" cy="181933"/>
            </a:xfrm>
            <a:prstGeom prst="donut">
              <a:avLst>
                <a:gd name="adj" fmla="val 37415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圆: 空心 42"/>
            <p:cNvSpPr/>
            <p:nvPr/>
          </p:nvSpPr>
          <p:spPr>
            <a:xfrm>
              <a:off x="4956447" y="3028662"/>
              <a:ext cx="368783" cy="368783"/>
            </a:xfrm>
            <a:prstGeom prst="donut">
              <a:avLst>
                <a:gd name="adj" fmla="val 14302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rgbClr val="090C09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圆: 空心 43"/>
            <p:cNvSpPr/>
            <p:nvPr/>
          </p:nvSpPr>
          <p:spPr>
            <a:xfrm>
              <a:off x="5017574" y="3089789"/>
              <a:ext cx="246526" cy="246526"/>
            </a:xfrm>
            <a:prstGeom prst="donut">
              <a:avLst>
                <a:gd name="adj" fmla="val 10039"/>
              </a:avLst>
            </a:prstGeom>
            <a:solidFill>
              <a:schemeClr val="bg2">
                <a:lumMod val="50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圆: 空心 44"/>
            <p:cNvSpPr/>
            <p:nvPr/>
          </p:nvSpPr>
          <p:spPr>
            <a:xfrm>
              <a:off x="5049871" y="3122086"/>
              <a:ext cx="181933" cy="181933"/>
            </a:xfrm>
            <a:prstGeom prst="donut">
              <a:avLst>
                <a:gd name="adj" fmla="val 37415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圆: 空心 45"/>
            <p:cNvSpPr/>
            <p:nvPr/>
          </p:nvSpPr>
          <p:spPr>
            <a:xfrm>
              <a:off x="7375525" y="3028935"/>
              <a:ext cx="368783" cy="368783"/>
            </a:xfrm>
            <a:prstGeom prst="donut">
              <a:avLst>
                <a:gd name="adj" fmla="val 14302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rgbClr val="090C09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圆: 空心 46"/>
            <p:cNvSpPr/>
            <p:nvPr/>
          </p:nvSpPr>
          <p:spPr>
            <a:xfrm>
              <a:off x="7436652" y="3090062"/>
              <a:ext cx="246526" cy="246526"/>
            </a:xfrm>
            <a:prstGeom prst="donut">
              <a:avLst>
                <a:gd name="adj" fmla="val 10039"/>
              </a:avLst>
            </a:prstGeom>
            <a:solidFill>
              <a:schemeClr val="bg2">
                <a:lumMod val="50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圆: 空心 47"/>
            <p:cNvSpPr/>
            <p:nvPr/>
          </p:nvSpPr>
          <p:spPr>
            <a:xfrm>
              <a:off x="7468949" y="3122359"/>
              <a:ext cx="181933" cy="181933"/>
            </a:xfrm>
            <a:prstGeom prst="donut">
              <a:avLst>
                <a:gd name="adj" fmla="val 37415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679598" y="1312376"/>
              <a:ext cx="21651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</a:rPr>
                <a:t>HIGH VOLTAGE AMPLIFIER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541805" y="1312381"/>
              <a:ext cx="9522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</a:rPr>
                <a:t>HVA200</a:t>
              </a:r>
              <a:endParaRPr lang="zh-CN" altLang="en-US" sz="12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576493" y="2164801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</a:rPr>
                <a:t>POWER</a:t>
              </a:r>
              <a:endParaRPr lang="zh-CN" altLang="en-US" sz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683901" y="2283482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</a:rPr>
                <a:t>ON</a:t>
              </a:r>
              <a:endParaRPr lang="zh-CN" altLang="en-US" sz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593227" y="336371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</a:rPr>
                <a:t>POWER</a:t>
              </a:r>
              <a:endParaRPr lang="zh-CN" altLang="en-US" sz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875514" y="1920239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2">
                      <a:lumMod val="50000"/>
                    </a:schemeClr>
                  </a:solidFill>
                </a:rPr>
                <a:t>INPUT</a:t>
              </a:r>
              <a:endParaRPr lang="zh-CN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875514" y="266566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600" dirty="0">
                  <a:solidFill>
                    <a:schemeClr val="bg2">
                      <a:lumMod val="50000"/>
                    </a:schemeClr>
                  </a:solidFill>
                </a:rPr>
                <a:t>DCBIAS</a:t>
              </a:r>
              <a:endParaRPr lang="en-US" altLang="zh-CN" sz="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altLang="zh-CN" sz="600" dirty="0">
                  <a:solidFill>
                    <a:schemeClr val="bg2">
                      <a:lumMod val="50000"/>
                    </a:schemeClr>
                  </a:solidFill>
                </a:rPr>
                <a:t>CONTROL</a:t>
              </a:r>
              <a:endParaRPr lang="zh-CN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850751" y="3417956"/>
              <a:ext cx="5677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>
                  <a:solidFill>
                    <a:schemeClr val="bg2">
                      <a:lumMod val="50000"/>
                    </a:schemeClr>
                  </a:solidFill>
                </a:rPr>
                <a:t>±10V MAX</a:t>
              </a:r>
              <a:endParaRPr lang="zh-CN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983493" y="1928168"/>
              <a:ext cx="7296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2">
                      <a:lumMod val="50000"/>
                    </a:schemeClr>
                  </a:solidFill>
                </a:rPr>
                <a:t>MONITOR</a:t>
              </a:r>
              <a:endParaRPr lang="zh-CN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121927" y="1928168"/>
              <a:ext cx="8515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2">
                      <a:lumMod val="50000"/>
                    </a:schemeClr>
                  </a:solidFill>
                </a:rPr>
                <a:t>HV OUTPUT</a:t>
              </a:r>
              <a:endParaRPr lang="zh-CN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244556" y="2326112"/>
              <a:ext cx="6062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</a:rPr>
                <a:t>OUTPUT</a:t>
              </a:r>
              <a:endParaRPr lang="zh-CN" altLang="en-US" sz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390638" y="2425815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</a:rPr>
                <a:t>ON</a:t>
              </a:r>
              <a:endParaRPr lang="zh-CN" altLang="en-US" sz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4" name="流程图: 接点 63"/>
            <p:cNvSpPr/>
            <p:nvPr/>
          </p:nvSpPr>
          <p:spPr>
            <a:xfrm>
              <a:off x="7456897" y="2179197"/>
              <a:ext cx="167640" cy="177800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流程图: 接点 64"/>
            <p:cNvSpPr/>
            <p:nvPr/>
          </p:nvSpPr>
          <p:spPr>
            <a:xfrm>
              <a:off x="7484564" y="2209315"/>
              <a:ext cx="114481" cy="120695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059998" y="2636174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600" dirty="0">
                  <a:solidFill>
                    <a:schemeClr val="bg2">
                      <a:lumMod val="50000"/>
                    </a:schemeClr>
                  </a:solidFill>
                </a:rPr>
                <a:t>OUTPUT</a:t>
              </a:r>
              <a:endParaRPr lang="en-US" altLang="zh-CN" sz="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altLang="zh-CN" sz="600" dirty="0">
                  <a:solidFill>
                    <a:schemeClr val="bg2">
                      <a:lumMod val="50000"/>
                    </a:schemeClr>
                  </a:solidFill>
                </a:rPr>
                <a:t>±10V MAX</a:t>
              </a:r>
              <a:endParaRPr lang="zh-CN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182840" y="3410171"/>
              <a:ext cx="3609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>
                  <a:solidFill>
                    <a:schemeClr val="bg2">
                      <a:lumMod val="50000"/>
                    </a:schemeClr>
                  </a:solidFill>
                </a:rPr>
                <a:t>-20:1</a:t>
              </a:r>
              <a:endParaRPr lang="zh-CN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220025" y="3417762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600" dirty="0">
                  <a:solidFill>
                    <a:schemeClr val="bg2">
                      <a:lumMod val="50000"/>
                    </a:schemeClr>
                  </a:solidFill>
                </a:rPr>
                <a:t>±200V MAX</a:t>
              </a:r>
              <a:endParaRPr lang="en-US" altLang="zh-CN" sz="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altLang="zh-CN" sz="600" dirty="0">
                  <a:solidFill>
                    <a:schemeClr val="bg2">
                      <a:lumMod val="50000"/>
                    </a:schemeClr>
                  </a:solidFill>
                </a:rPr>
                <a:t>100 MA MAX</a:t>
              </a:r>
              <a:endParaRPr lang="zh-CN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9" name="矩形: 圆角 68"/>
            <p:cNvSpPr/>
            <p:nvPr/>
          </p:nvSpPr>
          <p:spPr>
            <a:xfrm>
              <a:off x="7375525" y="2665660"/>
              <a:ext cx="368783" cy="21544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321683" y="2684373"/>
              <a:ext cx="5366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bg2"/>
                  </a:solidFill>
                </a:rPr>
                <a:t>ENABLE</a:t>
              </a:r>
              <a:endParaRPr lang="zh-CN" altLang="en-US" sz="600" dirty="0">
                <a:solidFill>
                  <a:schemeClr val="bg2"/>
                </a:solidFill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7764612" y="3220397"/>
              <a:ext cx="163601" cy="159265"/>
              <a:chOff x="9314832" y="3144754"/>
              <a:chExt cx="163601" cy="159265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9314832" y="3144754"/>
                <a:ext cx="163601" cy="159265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8" name="组合 97"/>
              <p:cNvGrpSpPr/>
              <p:nvPr/>
            </p:nvGrpSpPr>
            <p:grpSpPr>
              <a:xfrm>
                <a:off x="9373772" y="3210078"/>
                <a:ext cx="45719" cy="75563"/>
                <a:chOff x="9671973" y="2950432"/>
                <a:chExt cx="52565" cy="120744"/>
              </a:xfrm>
            </p:grpSpPr>
            <p:cxnSp>
              <p:nvCxnSpPr>
                <p:cNvPr id="81" name="直接连接符 80"/>
                <p:cNvCxnSpPr/>
                <p:nvPr/>
              </p:nvCxnSpPr>
              <p:spPr>
                <a:xfrm flipH="1">
                  <a:off x="9673668" y="2950432"/>
                  <a:ext cx="21167" cy="45508"/>
                </a:xfrm>
                <a:prstGeom prst="line">
                  <a:avLst/>
                </a:prstGeom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>
                  <a:off x="9673668" y="2995082"/>
                  <a:ext cx="50870" cy="0"/>
                </a:xfrm>
                <a:prstGeom prst="line">
                  <a:avLst/>
                </a:prstGeom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 flipH="1">
                  <a:off x="9700413" y="2995082"/>
                  <a:ext cx="24125" cy="35491"/>
                </a:xfrm>
                <a:prstGeom prst="line">
                  <a:avLst/>
                </a:prstGeom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等腰三角形 85"/>
                <p:cNvSpPr/>
                <p:nvPr/>
              </p:nvSpPr>
              <p:spPr>
                <a:xfrm rot="12190110">
                  <a:off x="9671973" y="3025457"/>
                  <a:ext cx="45719" cy="45719"/>
                </a:xfrm>
                <a:prstGeom prst="triangle">
                  <a:avLst>
                    <a:gd name="adj" fmla="val 53166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73745" y="1427922"/>
            <a:ext cx="7680180" cy="3476731"/>
            <a:chOff x="2373745" y="1427922"/>
            <a:chExt cx="7680180" cy="3476731"/>
          </a:xfrm>
        </p:grpSpPr>
        <p:sp>
          <p:nvSpPr>
            <p:cNvPr id="156" name="矩形 155"/>
            <p:cNvSpPr/>
            <p:nvPr/>
          </p:nvSpPr>
          <p:spPr>
            <a:xfrm>
              <a:off x="6627757" y="1536569"/>
              <a:ext cx="2795642" cy="414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373745" y="1427922"/>
              <a:ext cx="7680180" cy="2945022"/>
              <a:chOff x="2373745" y="1427922"/>
              <a:chExt cx="7680180" cy="2945022"/>
            </a:xfrm>
          </p:grpSpPr>
          <p:sp>
            <p:nvSpPr>
              <p:cNvPr id="2" name="矩形 1"/>
              <p:cNvSpPr>
                <a:spLocks noChangeAspect="1"/>
              </p:cNvSpPr>
              <p:nvPr/>
            </p:nvSpPr>
            <p:spPr>
              <a:xfrm>
                <a:off x="2373745" y="2068944"/>
                <a:ext cx="7200000" cy="2304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弧形 7"/>
              <p:cNvSpPr/>
              <p:nvPr/>
            </p:nvSpPr>
            <p:spPr>
              <a:xfrm rot="10495124">
                <a:off x="8974317" y="1427922"/>
                <a:ext cx="1079608" cy="1145596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" name="直接箭头连接符 13"/>
            <p:cNvCxnSpPr/>
            <p:nvPr/>
          </p:nvCxnSpPr>
          <p:spPr>
            <a:xfrm>
              <a:off x="2373745" y="1838227"/>
              <a:ext cx="273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5109745" y="1838227"/>
              <a:ext cx="72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373745" y="1677971"/>
              <a:ext cx="0" cy="38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109745" y="1688969"/>
              <a:ext cx="0" cy="38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2373745" y="4598475"/>
              <a:ext cx="10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5829745" y="1688969"/>
              <a:ext cx="0" cy="38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7613177" y="4598475"/>
              <a:ext cx="12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373745" y="4372944"/>
              <a:ext cx="0" cy="38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462933" y="4372944"/>
              <a:ext cx="0" cy="38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3453745" y="4598475"/>
              <a:ext cx="151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4965745" y="4372944"/>
              <a:ext cx="0" cy="38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6693745" y="4598475"/>
              <a:ext cx="93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829745" y="4598475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4965745" y="4598475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5838562" y="4372944"/>
              <a:ext cx="0" cy="38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6693745" y="4372944"/>
              <a:ext cx="0" cy="38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7613177" y="4372944"/>
              <a:ext cx="0" cy="38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8837177" y="4598475"/>
              <a:ext cx="72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8837177" y="4372944"/>
              <a:ext cx="0" cy="38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9557177" y="4372944"/>
              <a:ext cx="0" cy="38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3904622" y="4535321"/>
              <a:ext cx="744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2100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40978" y="1536569"/>
              <a:ext cx="744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1000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96848" y="4535321"/>
              <a:ext cx="744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1500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521397" y="1536569"/>
              <a:ext cx="744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3800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127884" y="4535321"/>
              <a:ext cx="744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1200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929728" y="4535321"/>
              <a:ext cx="744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1200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880821" y="4535321"/>
              <a:ext cx="744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1300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881873" y="4535321"/>
              <a:ext cx="744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1700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922561" y="4535321"/>
              <a:ext cx="744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1000</a:t>
              </a:r>
              <a:endParaRPr lang="zh-CN" altLang="en-US" dirty="0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4899757" y="4099566"/>
              <a:ext cx="131975" cy="282805"/>
              <a:chOff x="8107051" y="3063711"/>
              <a:chExt cx="914400" cy="1178351"/>
            </a:xfrm>
          </p:grpSpPr>
          <p:sp>
            <p:nvSpPr>
              <p:cNvPr id="45" name="任意多边形: 形状 44"/>
              <p:cNvSpPr/>
              <p:nvPr/>
            </p:nvSpPr>
            <p:spPr>
              <a:xfrm>
                <a:off x="8107051" y="3063711"/>
                <a:ext cx="914400" cy="457200"/>
              </a:xfrm>
              <a:custGeom>
                <a:avLst/>
                <a:gdLst>
                  <a:gd name="connsiteX0" fmla="*/ 0 w 914400"/>
                  <a:gd name="connsiteY0" fmla="*/ 0 h 457200"/>
                  <a:gd name="connsiteX1" fmla="*/ 914400 w 914400"/>
                  <a:gd name="connsiteY1" fmla="*/ 0 h 457200"/>
                  <a:gd name="connsiteX2" fmla="*/ 457200 w 914400"/>
                  <a:gd name="connsiteY2" fmla="*/ 457200 h 457200"/>
                  <a:gd name="connsiteX3" fmla="*/ 0 w 9144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457200">
                    <a:moveTo>
                      <a:pt x="0" y="0"/>
                    </a:moveTo>
                    <a:lnTo>
                      <a:pt x="914400" y="0"/>
                    </a:lnTo>
                    <a:cubicBezTo>
                      <a:pt x="914400" y="252505"/>
                      <a:pt x="709705" y="457200"/>
                      <a:pt x="457200" y="457200"/>
                    </a:cubicBezTo>
                    <a:cubicBezTo>
                      <a:pt x="204695" y="457200"/>
                      <a:pt x="0" y="252505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8107051" y="3799000"/>
                <a:ext cx="91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45" idx="2"/>
              </p:cNvCxnSpPr>
              <p:nvPr/>
            </p:nvCxnSpPr>
            <p:spPr>
              <a:xfrm>
                <a:off x="8564251" y="3520911"/>
                <a:ext cx="0" cy="721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/>
          </p:nvGrpSpPr>
          <p:grpSpPr>
            <a:xfrm>
              <a:off x="3321768" y="4099566"/>
              <a:ext cx="131975" cy="282805"/>
              <a:chOff x="8107051" y="3063711"/>
              <a:chExt cx="914400" cy="1178351"/>
            </a:xfrm>
          </p:grpSpPr>
          <p:sp>
            <p:nvSpPr>
              <p:cNvPr id="49" name="任意多边形: 形状 48"/>
              <p:cNvSpPr/>
              <p:nvPr/>
            </p:nvSpPr>
            <p:spPr>
              <a:xfrm>
                <a:off x="8107051" y="3063711"/>
                <a:ext cx="914400" cy="457200"/>
              </a:xfrm>
              <a:custGeom>
                <a:avLst/>
                <a:gdLst>
                  <a:gd name="connsiteX0" fmla="*/ 0 w 914400"/>
                  <a:gd name="connsiteY0" fmla="*/ 0 h 457200"/>
                  <a:gd name="connsiteX1" fmla="*/ 914400 w 914400"/>
                  <a:gd name="connsiteY1" fmla="*/ 0 h 457200"/>
                  <a:gd name="connsiteX2" fmla="*/ 457200 w 914400"/>
                  <a:gd name="connsiteY2" fmla="*/ 457200 h 457200"/>
                  <a:gd name="connsiteX3" fmla="*/ 0 w 9144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457200">
                    <a:moveTo>
                      <a:pt x="0" y="0"/>
                    </a:moveTo>
                    <a:lnTo>
                      <a:pt x="914400" y="0"/>
                    </a:lnTo>
                    <a:cubicBezTo>
                      <a:pt x="914400" y="252505"/>
                      <a:pt x="709705" y="457200"/>
                      <a:pt x="457200" y="457200"/>
                    </a:cubicBezTo>
                    <a:cubicBezTo>
                      <a:pt x="204695" y="457200"/>
                      <a:pt x="0" y="252505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8107051" y="3799000"/>
                <a:ext cx="91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49" idx="2"/>
              </p:cNvCxnSpPr>
              <p:nvPr/>
            </p:nvCxnSpPr>
            <p:spPr>
              <a:xfrm>
                <a:off x="8564251" y="3520911"/>
                <a:ext cx="0" cy="721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/>
            <p:cNvGrpSpPr/>
            <p:nvPr/>
          </p:nvGrpSpPr>
          <p:grpSpPr>
            <a:xfrm>
              <a:off x="5706585" y="4099566"/>
              <a:ext cx="131975" cy="282805"/>
              <a:chOff x="8107051" y="3063711"/>
              <a:chExt cx="914400" cy="1178351"/>
            </a:xfrm>
          </p:grpSpPr>
          <p:sp>
            <p:nvSpPr>
              <p:cNvPr id="53" name="任意多边形: 形状 52"/>
              <p:cNvSpPr/>
              <p:nvPr/>
            </p:nvSpPr>
            <p:spPr>
              <a:xfrm>
                <a:off x="8107051" y="3063711"/>
                <a:ext cx="914400" cy="457200"/>
              </a:xfrm>
              <a:custGeom>
                <a:avLst/>
                <a:gdLst>
                  <a:gd name="connsiteX0" fmla="*/ 0 w 914400"/>
                  <a:gd name="connsiteY0" fmla="*/ 0 h 457200"/>
                  <a:gd name="connsiteX1" fmla="*/ 914400 w 914400"/>
                  <a:gd name="connsiteY1" fmla="*/ 0 h 457200"/>
                  <a:gd name="connsiteX2" fmla="*/ 457200 w 914400"/>
                  <a:gd name="connsiteY2" fmla="*/ 457200 h 457200"/>
                  <a:gd name="connsiteX3" fmla="*/ 0 w 9144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457200">
                    <a:moveTo>
                      <a:pt x="0" y="0"/>
                    </a:moveTo>
                    <a:lnTo>
                      <a:pt x="914400" y="0"/>
                    </a:lnTo>
                    <a:cubicBezTo>
                      <a:pt x="914400" y="252505"/>
                      <a:pt x="709705" y="457200"/>
                      <a:pt x="457200" y="457200"/>
                    </a:cubicBezTo>
                    <a:cubicBezTo>
                      <a:pt x="204695" y="457200"/>
                      <a:pt x="0" y="252505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8107051" y="3799000"/>
                <a:ext cx="91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53" idx="2"/>
              </p:cNvCxnSpPr>
              <p:nvPr/>
            </p:nvCxnSpPr>
            <p:spPr>
              <a:xfrm>
                <a:off x="8564251" y="3520911"/>
                <a:ext cx="0" cy="721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/>
            <p:cNvGrpSpPr/>
            <p:nvPr/>
          </p:nvGrpSpPr>
          <p:grpSpPr>
            <a:xfrm>
              <a:off x="6627757" y="4099566"/>
              <a:ext cx="131975" cy="282805"/>
              <a:chOff x="8107051" y="3063711"/>
              <a:chExt cx="914400" cy="1178351"/>
            </a:xfrm>
          </p:grpSpPr>
          <p:sp>
            <p:nvSpPr>
              <p:cNvPr id="57" name="任意多边形: 形状 56"/>
              <p:cNvSpPr/>
              <p:nvPr/>
            </p:nvSpPr>
            <p:spPr>
              <a:xfrm>
                <a:off x="8107051" y="3063711"/>
                <a:ext cx="914400" cy="457200"/>
              </a:xfrm>
              <a:custGeom>
                <a:avLst/>
                <a:gdLst>
                  <a:gd name="connsiteX0" fmla="*/ 0 w 914400"/>
                  <a:gd name="connsiteY0" fmla="*/ 0 h 457200"/>
                  <a:gd name="connsiteX1" fmla="*/ 914400 w 914400"/>
                  <a:gd name="connsiteY1" fmla="*/ 0 h 457200"/>
                  <a:gd name="connsiteX2" fmla="*/ 457200 w 914400"/>
                  <a:gd name="connsiteY2" fmla="*/ 457200 h 457200"/>
                  <a:gd name="connsiteX3" fmla="*/ 0 w 9144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457200">
                    <a:moveTo>
                      <a:pt x="0" y="0"/>
                    </a:moveTo>
                    <a:lnTo>
                      <a:pt x="914400" y="0"/>
                    </a:lnTo>
                    <a:cubicBezTo>
                      <a:pt x="914400" y="252505"/>
                      <a:pt x="709705" y="457200"/>
                      <a:pt x="457200" y="457200"/>
                    </a:cubicBezTo>
                    <a:cubicBezTo>
                      <a:pt x="204695" y="457200"/>
                      <a:pt x="0" y="252505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8107051" y="3799000"/>
                <a:ext cx="91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57" idx="2"/>
              </p:cNvCxnSpPr>
              <p:nvPr/>
            </p:nvCxnSpPr>
            <p:spPr>
              <a:xfrm>
                <a:off x="8564251" y="3520911"/>
                <a:ext cx="0" cy="721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7515784" y="4099566"/>
              <a:ext cx="131975" cy="282805"/>
              <a:chOff x="8107051" y="3063711"/>
              <a:chExt cx="914400" cy="1178351"/>
            </a:xfrm>
          </p:grpSpPr>
          <p:sp>
            <p:nvSpPr>
              <p:cNvPr id="61" name="任意多边形: 形状 60"/>
              <p:cNvSpPr/>
              <p:nvPr/>
            </p:nvSpPr>
            <p:spPr>
              <a:xfrm>
                <a:off x="8107051" y="3063711"/>
                <a:ext cx="914400" cy="457200"/>
              </a:xfrm>
              <a:custGeom>
                <a:avLst/>
                <a:gdLst>
                  <a:gd name="connsiteX0" fmla="*/ 0 w 914400"/>
                  <a:gd name="connsiteY0" fmla="*/ 0 h 457200"/>
                  <a:gd name="connsiteX1" fmla="*/ 914400 w 914400"/>
                  <a:gd name="connsiteY1" fmla="*/ 0 h 457200"/>
                  <a:gd name="connsiteX2" fmla="*/ 457200 w 914400"/>
                  <a:gd name="connsiteY2" fmla="*/ 457200 h 457200"/>
                  <a:gd name="connsiteX3" fmla="*/ 0 w 9144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457200">
                    <a:moveTo>
                      <a:pt x="0" y="0"/>
                    </a:moveTo>
                    <a:lnTo>
                      <a:pt x="914400" y="0"/>
                    </a:lnTo>
                    <a:cubicBezTo>
                      <a:pt x="914400" y="252505"/>
                      <a:pt x="709705" y="457200"/>
                      <a:pt x="457200" y="457200"/>
                    </a:cubicBezTo>
                    <a:cubicBezTo>
                      <a:pt x="204695" y="457200"/>
                      <a:pt x="0" y="252505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连接符 61"/>
              <p:cNvCxnSpPr/>
              <p:nvPr/>
            </p:nvCxnSpPr>
            <p:spPr>
              <a:xfrm>
                <a:off x="8107051" y="3799000"/>
                <a:ext cx="91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61" idx="2"/>
              </p:cNvCxnSpPr>
              <p:nvPr/>
            </p:nvCxnSpPr>
            <p:spPr>
              <a:xfrm>
                <a:off x="8564251" y="3520911"/>
                <a:ext cx="0" cy="721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63"/>
            <p:cNvGrpSpPr/>
            <p:nvPr/>
          </p:nvGrpSpPr>
          <p:grpSpPr>
            <a:xfrm>
              <a:off x="8714039" y="4099566"/>
              <a:ext cx="131975" cy="282805"/>
              <a:chOff x="8107051" y="3063711"/>
              <a:chExt cx="914400" cy="1178351"/>
            </a:xfrm>
          </p:grpSpPr>
          <p:sp>
            <p:nvSpPr>
              <p:cNvPr id="65" name="任意多边形: 形状 64"/>
              <p:cNvSpPr/>
              <p:nvPr/>
            </p:nvSpPr>
            <p:spPr>
              <a:xfrm>
                <a:off x="8107051" y="3063711"/>
                <a:ext cx="914400" cy="457200"/>
              </a:xfrm>
              <a:custGeom>
                <a:avLst/>
                <a:gdLst>
                  <a:gd name="connsiteX0" fmla="*/ 0 w 914400"/>
                  <a:gd name="connsiteY0" fmla="*/ 0 h 457200"/>
                  <a:gd name="connsiteX1" fmla="*/ 914400 w 914400"/>
                  <a:gd name="connsiteY1" fmla="*/ 0 h 457200"/>
                  <a:gd name="connsiteX2" fmla="*/ 457200 w 914400"/>
                  <a:gd name="connsiteY2" fmla="*/ 457200 h 457200"/>
                  <a:gd name="connsiteX3" fmla="*/ 0 w 9144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457200">
                    <a:moveTo>
                      <a:pt x="0" y="0"/>
                    </a:moveTo>
                    <a:lnTo>
                      <a:pt x="914400" y="0"/>
                    </a:lnTo>
                    <a:cubicBezTo>
                      <a:pt x="914400" y="252505"/>
                      <a:pt x="709705" y="457200"/>
                      <a:pt x="457200" y="457200"/>
                    </a:cubicBezTo>
                    <a:cubicBezTo>
                      <a:pt x="204695" y="457200"/>
                      <a:pt x="0" y="252505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" name="直接连接符 65"/>
              <p:cNvCxnSpPr/>
              <p:nvPr/>
            </p:nvCxnSpPr>
            <p:spPr>
              <a:xfrm>
                <a:off x="8107051" y="3799000"/>
                <a:ext cx="91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65" idx="2"/>
              </p:cNvCxnSpPr>
              <p:nvPr/>
            </p:nvCxnSpPr>
            <p:spPr>
              <a:xfrm>
                <a:off x="8564251" y="3520911"/>
                <a:ext cx="0" cy="721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/>
            <p:cNvGrpSpPr/>
            <p:nvPr/>
          </p:nvGrpSpPr>
          <p:grpSpPr>
            <a:xfrm rot="10800000">
              <a:off x="4967557" y="2052457"/>
              <a:ext cx="131975" cy="282805"/>
              <a:chOff x="8107051" y="3063711"/>
              <a:chExt cx="914400" cy="1178351"/>
            </a:xfrm>
          </p:grpSpPr>
          <p:sp>
            <p:nvSpPr>
              <p:cNvPr id="69" name="任意多边形: 形状 68"/>
              <p:cNvSpPr/>
              <p:nvPr/>
            </p:nvSpPr>
            <p:spPr>
              <a:xfrm>
                <a:off x="8107051" y="3063711"/>
                <a:ext cx="914400" cy="457200"/>
              </a:xfrm>
              <a:custGeom>
                <a:avLst/>
                <a:gdLst>
                  <a:gd name="connsiteX0" fmla="*/ 0 w 914400"/>
                  <a:gd name="connsiteY0" fmla="*/ 0 h 457200"/>
                  <a:gd name="connsiteX1" fmla="*/ 914400 w 914400"/>
                  <a:gd name="connsiteY1" fmla="*/ 0 h 457200"/>
                  <a:gd name="connsiteX2" fmla="*/ 457200 w 914400"/>
                  <a:gd name="connsiteY2" fmla="*/ 457200 h 457200"/>
                  <a:gd name="connsiteX3" fmla="*/ 0 w 9144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457200">
                    <a:moveTo>
                      <a:pt x="0" y="0"/>
                    </a:moveTo>
                    <a:lnTo>
                      <a:pt x="914400" y="0"/>
                    </a:lnTo>
                    <a:cubicBezTo>
                      <a:pt x="914400" y="252505"/>
                      <a:pt x="709705" y="457200"/>
                      <a:pt x="457200" y="457200"/>
                    </a:cubicBezTo>
                    <a:cubicBezTo>
                      <a:pt x="204695" y="457200"/>
                      <a:pt x="0" y="252505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>
                <a:off x="8107051" y="3799000"/>
                <a:ext cx="91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>
                <a:stCxn id="69" idx="2"/>
              </p:cNvCxnSpPr>
              <p:nvPr/>
            </p:nvCxnSpPr>
            <p:spPr>
              <a:xfrm>
                <a:off x="8564251" y="3520911"/>
                <a:ext cx="0" cy="721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 rot="10800000">
              <a:off x="5674857" y="2052457"/>
              <a:ext cx="131975" cy="282805"/>
              <a:chOff x="8107051" y="3063711"/>
              <a:chExt cx="914400" cy="1178351"/>
            </a:xfrm>
          </p:grpSpPr>
          <p:sp>
            <p:nvSpPr>
              <p:cNvPr id="73" name="任意多边形: 形状 72"/>
              <p:cNvSpPr/>
              <p:nvPr/>
            </p:nvSpPr>
            <p:spPr>
              <a:xfrm>
                <a:off x="8107051" y="3063711"/>
                <a:ext cx="914400" cy="457200"/>
              </a:xfrm>
              <a:custGeom>
                <a:avLst/>
                <a:gdLst>
                  <a:gd name="connsiteX0" fmla="*/ 0 w 914400"/>
                  <a:gd name="connsiteY0" fmla="*/ 0 h 457200"/>
                  <a:gd name="connsiteX1" fmla="*/ 914400 w 914400"/>
                  <a:gd name="connsiteY1" fmla="*/ 0 h 457200"/>
                  <a:gd name="connsiteX2" fmla="*/ 457200 w 914400"/>
                  <a:gd name="connsiteY2" fmla="*/ 457200 h 457200"/>
                  <a:gd name="connsiteX3" fmla="*/ 0 w 9144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457200">
                    <a:moveTo>
                      <a:pt x="0" y="0"/>
                    </a:moveTo>
                    <a:lnTo>
                      <a:pt x="914400" y="0"/>
                    </a:lnTo>
                    <a:cubicBezTo>
                      <a:pt x="914400" y="252505"/>
                      <a:pt x="709705" y="457200"/>
                      <a:pt x="457200" y="457200"/>
                    </a:cubicBezTo>
                    <a:cubicBezTo>
                      <a:pt x="204695" y="457200"/>
                      <a:pt x="0" y="252505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>
                <a:off x="8107051" y="3799000"/>
                <a:ext cx="91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73" idx="2"/>
              </p:cNvCxnSpPr>
              <p:nvPr/>
            </p:nvCxnSpPr>
            <p:spPr>
              <a:xfrm>
                <a:off x="8564251" y="3520911"/>
                <a:ext cx="0" cy="721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/>
            <p:cNvGrpSpPr/>
            <p:nvPr/>
          </p:nvGrpSpPr>
          <p:grpSpPr>
            <a:xfrm>
              <a:off x="5031732" y="2066157"/>
              <a:ext cx="311932" cy="388818"/>
              <a:chOff x="10352860" y="3593377"/>
              <a:chExt cx="311932" cy="388818"/>
            </a:xfrm>
          </p:grpSpPr>
          <p:sp>
            <p:nvSpPr>
              <p:cNvPr id="85" name="文本框 84"/>
              <p:cNvSpPr txBox="1"/>
              <p:nvPr/>
            </p:nvSpPr>
            <p:spPr>
              <a:xfrm>
                <a:off x="10352860" y="3720585"/>
                <a:ext cx="311932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IP</a:t>
                </a:r>
                <a:endParaRPr lang="zh-CN" altLang="en-US" b="1" dirty="0"/>
              </a:p>
            </p:txBody>
          </p:sp>
          <p:grpSp>
            <p:nvGrpSpPr>
              <p:cNvPr id="93" name="组合 92"/>
              <p:cNvGrpSpPr/>
              <p:nvPr/>
            </p:nvGrpSpPr>
            <p:grpSpPr>
              <a:xfrm rot="10800000">
                <a:off x="10434336" y="3593377"/>
                <a:ext cx="150426" cy="225425"/>
                <a:chOff x="10368349" y="3122776"/>
                <a:chExt cx="217696" cy="306224"/>
              </a:xfrm>
            </p:grpSpPr>
            <p:cxnSp>
              <p:nvCxnSpPr>
                <p:cNvPr id="87" name="直接连接符 86"/>
                <p:cNvCxnSpPr/>
                <p:nvPr/>
              </p:nvCxnSpPr>
              <p:spPr>
                <a:xfrm>
                  <a:off x="10368349" y="3182604"/>
                  <a:ext cx="21560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 flipV="1">
                  <a:off x="10377298" y="3122776"/>
                  <a:ext cx="0" cy="72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 flipV="1">
                  <a:off x="10579537" y="3122776"/>
                  <a:ext cx="0" cy="72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>
                  <a:off x="10370442" y="3292268"/>
                  <a:ext cx="21560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>
                  <a:off x="10476150" y="3182604"/>
                  <a:ext cx="0" cy="2463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5" name="组合 94"/>
            <p:cNvGrpSpPr/>
            <p:nvPr/>
          </p:nvGrpSpPr>
          <p:grpSpPr>
            <a:xfrm>
              <a:off x="3423809" y="4003197"/>
              <a:ext cx="311932" cy="389802"/>
              <a:chOff x="10310031" y="3039200"/>
              <a:chExt cx="311932" cy="389802"/>
            </a:xfrm>
          </p:grpSpPr>
          <p:sp>
            <p:nvSpPr>
              <p:cNvPr id="96" name="文本框 95"/>
              <p:cNvSpPr txBox="1"/>
              <p:nvPr/>
            </p:nvSpPr>
            <p:spPr>
              <a:xfrm>
                <a:off x="10310031" y="3039200"/>
                <a:ext cx="311932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IP</a:t>
                </a:r>
                <a:endParaRPr lang="zh-CN" altLang="en-US" b="1" dirty="0"/>
              </a:p>
            </p:txBody>
          </p:sp>
          <p:grpSp>
            <p:nvGrpSpPr>
              <p:cNvPr id="97" name="组合 96"/>
              <p:cNvGrpSpPr/>
              <p:nvPr/>
            </p:nvGrpSpPr>
            <p:grpSpPr>
              <a:xfrm>
                <a:off x="10368349" y="3203577"/>
                <a:ext cx="150426" cy="225425"/>
                <a:chOff x="10368349" y="3122776"/>
                <a:chExt cx="217696" cy="306224"/>
              </a:xfrm>
            </p:grpSpPr>
            <p:cxnSp>
              <p:nvCxnSpPr>
                <p:cNvPr id="98" name="直接连接符 97"/>
                <p:cNvCxnSpPr/>
                <p:nvPr/>
              </p:nvCxnSpPr>
              <p:spPr>
                <a:xfrm>
                  <a:off x="10368349" y="3182604"/>
                  <a:ext cx="21560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 flipV="1">
                  <a:off x="10377298" y="3122776"/>
                  <a:ext cx="0" cy="72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 flipV="1">
                  <a:off x="10579537" y="3122776"/>
                  <a:ext cx="0" cy="72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/>
              </p:nvCxnSpPr>
              <p:spPr>
                <a:xfrm>
                  <a:off x="10370442" y="3292268"/>
                  <a:ext cx="21560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10476150" y="3182604"/>
                  <a:ext cx="0" cy="2463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" name="组合 102"/>
            <p:cNvGrpSpPr/>
            <p:nvPr/>
          </p:nvGrpSpPr>
          <p:grpSpPr>
            <a:xfrm>
              <a:off x="5795932" y="3982195"/>
              <a:ext cx="311932" cy="389802"/>
              <a:chOff x="10310031" y="3039200"/>
              <a:chExt cx="311932" cy="389802"/>
            </a:xfrm>
          </p:grpSpPr>
          <p:sp>
            <p:nvSpPr>
              <p:cNvPr id="104" name="文本框 103"/>
              <p:cNvSpPr txBox="1"/>
              <p:nvPr/>
            </p:nvSpPr>
            <p:spPr>
              <a:xfrm>
                <a:off x="10310031" y="3039200"/>
                <a:ext cx="311932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IP</a:t>
                </a:r>
                <a:endParaRPr lang="zh-CN" altLang="en-US" b="1" dirty="0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10368349" y="3203577"/>
                <a:ext cx="150426" cy="225425"/>
                <a:chOff x="10368349" y="3122776"/>
                <a:chExt cx="217696" cy="306224"/>
              </a:xfrm>
            </p:grpSpPr>
            <p:cxnSp>
              <p:nvCxnSpPr>
                <p:cNvPr id="106" name="直接连接符 105"/>
                <p:cNvCxnSpPr/>
                <p:nvPr/>
              </p:nvCxnSpPr>
              <p:spPr>
                <a:xfrm>
                  <a:off x="10368349" y="3182604"/>
                  <a:ext cx="21560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 flipV="1">
                  <a:off x="10377298" y="3122776"/>
                  <a:ext cx="0" cy="72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 flipV="1">
                  <a:off x="10579537" y="3122776"/>
                  <a:ext cx="0" cy="72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10370442" y="3292268"/>
                  <a:ext cx="21560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10476150" y="3182604"/>
                  <a:ext cx="0" cy="2463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1" name="组合 110"/>
            <p:cNvGrpSpPr/>
            <p:nvPr/>
          </p:nvGrpSpPr>
          <p:grpSpPr>
            <a:xfrm>
              <a:off x="7593457" y="3995713"/>
              <a:ext cx="311932" cy="389802"/>
              <a:chOff x="10310031" y="3039200"/>
              <a:chExt cx="311932" cy="389802"/>
            </a:xfrm>
          </p:grpSpPr>
          <p:sp>
            <p:nvSpPr>
              <p:cNvPr id="112" name="文本框 111"/>
              <p:cNvSpPr txBox="1"/>
              <p:nvPr/>
            </p:nvSpPr>
            <p:spPr>
              <a:xfrm>
                <a:off x="10310031" y="3039200"/>
                <a:ext cx="311932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IP</a:t>
                </a:r>
                <a:endParaRPr lang="zh-CN" altLang="en-US" b="1" dirty="0"/>
              </a:p>
            </p:txBody>
          </p:sp>
          <p:grpSp>
            <p:nvGrpSpPr>
              <p:cNvPr id="113" name="组合 112"/>
              <p:cNvGrpSpPr/>
              <p:nvPr/>
            </p:nvGrpSpPr>
            <p:grpSpPr>
              <a:xfrm>
                <a:off x="10368349" y="3203577"/>
                <a:ext cx="150426" cy="225425"/>
                <a:chOff x="10368349" y="3122776"/>
                <a:chExt cx="217696" cy="306224"/>
              </a:xfrm>
            </p:grpSpPr>
            <p:cxnSp>
              <p:nvCxnSpPr>
                <p:cNvPr id="114" name="直接连接符 113"/>
                <p:cNvCxnSpPr/>
                <p:nvPr/>
              </p:nvCxnSpPr>
              <p:spPr>
                <a:xfrm>
                  <a:off x="10368349" y="3182604"/>
                  <a:ext cx="21560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/>
              </p:nvCxnSpPr>
              <p:spPr>
                <a:xfrm flipV="1">
                  <a:off x="10377298" y="3122776"/>
                  <a:ext cx="0" cy="72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/>
              </p:nvCxnSpPr>
              <p:spPr>
                <a:xfrm flipV="1">
                  <a:off x="10579537" y="3122776"/>
                  <a:ext cx="0" cy="72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10370442" y="3292268"/>
                  <a:ext cx="21560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10476150" y="3182604"/>
                  <a:ext cx="0" cy="2463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组合 118"/>
            <p:cNvGrpSpPr/>
            <p:nvPr/>
          </p:nvGrpSpPr>
          <p:grpSpPr>
            <a:xfrm>
              <a:off x="8809134" y="3993641"/>
              <a:ext cx="311932" cy="389802"/>
              <a:chOff x="10310031" y="3039200"/>
              <a:chExt cx="311932" cy="389802"/>
            </a:xfrm>
          </p:grpSpPr>
          <p:sp>
            <p:nvSpPr>
              <p:cNvPr id="120" name="文本框 119"/>
              <p:cNvSpPr txBox="1"/>
              <p:nvPr/>
            </p:nvSpPr>
            <p:spPr>
              <a:xfrm>
                <a:off x="10310031" y="3039200"/>
                <a:ext cx="311932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IP</a:t>
                </a:r>
                <a:endParaRPr lang="zh-CN" altLang="en-US" b="1" dirty="0"/>
              </a:p>
            </p:txBody>
          </p:sp>
          <p:grpSp>
            <p:nvGrpSpPr>
              <p:cNvPr id="121" name="组合 120"/>
              <p:cNvGrpSpPr/>
              <p:nvPr/>
            </p:nvGrpSpPr>
            <p:grpSpPr>
              <a:xfrm>
                <a:off x="10368349" y="3203577"/>
                <a:ext cx="150426" cy="225425"/>
                <a:chOff x="10368349" y="3122776"/>
                <a:chExt cx="217696" cy="306224"/>
              </a:xfrm>
            </p:grpSpPr>
            <p:cxnSp>
              <p:nvCxnSpPr>
                <p:cNvPr id="122" name="直接连接符 121"/>
                <p:cNvCxnSpPr/>
                <p:nvPr/>
              </p:nvCxnSpPr>
              <p:spPr>
                <a:xfrm>
                  <a:off x="10368349" y="3182604"/>
                  <a:ext cx="21560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/>
              </p:nvCxnSpPr>
              <p:spPr>
                <a:xfrm flipV="1">
                  <a:off x="10377298" y="3122776"/>
                  <a:ext cx="0" cy="72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/>
                <p:cNvCxnSpPr/>
                <p:nvPr/>
              </p:nvCxnSpPr>
              <p:spPr>
                <a:xfrm flipV="1">
                  <a:off x="10579537" y="3122776"/>
                  <a:ext cx="0" cy="72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/>
                <p:cNvCxnSpPr/>
                <p:nvPr/>
              </p:nvCxnSpPr>
              <p:spPr>
                <a:xfrm>
                  <a:off x="10370442" y="3292268"/>
                  <a:ext cx="21560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10476150" y="3182604"/>
                  <a:ext cx="0" cy="2463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" name="组合 127"/>
            <p:cNvGrpSpPr/>
            <p:nvPr/>
          </p:nvGrpSpPr>
          <p:grpSpPr>
            <a:xfrm>
              <a:off x="5747900" y="2079942"/>
              <a:ext cx="311932" cy="388818"/>
              <a:chOff x="10352860" y="3593377"/>
              <a:chExt cx="311932" cy="388818"/>
            </a:xfrm>
          </p:grpSpPr>
          <p:sp>
            <p:nvSpPr>
              <p:cNvPr id="129" name="文本框 128"/>
              <p:cNvSpPr txBox="1"/>
              <p:nvPr/>
            </p:nvSpPr>
            <p:spPr>
              <a:xfrm>
                <a:off x="10352860" y="3720585"/>
                <a:ext cx="311932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IP</a:t>
                </a:r>
                <a:endParaRPr lang="zh-CN" altLang="en-US" b="1" dirty="0"/>
              </a:p>
            </p:txBody>
          </p:sp>
          <p:grpSp>
            <p:nvGrpSpPr>
              <p:cNvPr id="130" name="组合 129"/>
              <p:cNvGrpSpPr/>
              <p:nvPr/>
            </p:nvGrpSpPr>
            <p:grpSpPr>
              <a:xfrm rot="10800000">
                <a:off x="10434336" y="3593377"/>
                <a:ext cx="150426" cy="225425"/>
                <a:chOff x="10368349" y="3122776"/>
                <a:chExt cx="217696" cy="306224"/>
              </a:xfrm>
            </p:grpSpPr>
            <p:cxnSp>
              <p:nvCxnSpPr>
                <p:cNvPr id="131" name="直接连接符 130"/>
                <p:cNvCxnSpPr/>
                <p:nvPr/>
              </p:nvCxnSpPr>
              <p:spPr>
                <a:xfrm>
                  <a:off x="10368349" y="3182604"/>
                  <a:ext cx="21560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/>
                <p:cNvCxnSpPr/>
                <p:nvPr/>
              </p:nvCxnSpPr>
              <p:spPr>
                <a:xfrm flipV="1">
                  <a:off x="10377298" y="3122776"/>
                  <a:ext cx="0" cy="72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/>
                <p:cNvCxnSpPr/>
                <p:nvPr/>
              </p:nvCxnSpPr>
              <p:spPr>
                <a:xfrm flipV="1">
                  <a:off x="10579537" y="3122776"/>
                  <a:ext cx="0" cy="72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/>
                <p:cNvCxnSpPr/>
                <p:nvPr/>
              </p:nvCxnSpPr>
              <p:spPr>
                <a:xfrm>
                  <a:off x="10370442" y="3292268"/>
                  <a:ext cx="21560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连接符 134"/>
                <p:cNvCxnSpPr/>
                <p:nvPr/>
              </p:nvCxnSpPr>
              <p:spPr>
                <a:xfrm>
                  <a:off x="10476150" y="3182604"/>
                  <a:ext cx="0" cy="2463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4" name="组合 143"/>
            <p:cNvGrpSpPr/>
            <p:nvPr/>
          </p:nvGrpSpPr>
          <p:grpSpPr>
            <a:xfrm>
              <a:off x="6741844" y="1590523"/>
              <a:ext cx="131975" cy="282805"/>
              <a:chOff x="8107051" y="3063711"/>
              <a:chExt cx="914400" cy="1178351"/>
            </a:xfrm>
          </p:grpSpPr>
          <p:sp>
            <p:nvSpPr>
              <p:cNvPr id="145" name="任意多边形: 形状 144"/>
              <p:cNvSpPr/>
              <p:nvPr/>
            </p:nvSpPr>
            <p:spPr>
              <a:xfrm>
                <a:off x="8107051" y="3063711"/>
                <a:ext cx="914400" cy="457200"/>
              </a:xfrm>
              <a:custGeom>
                <a:avLst/>
                <a:gdLst>
                  <a:gd name="connsiteX0" fmla="*/ 0 w 914400"/>
                  <a:gd name="connsiteY0" fmla="*/ 0 h 457200"/>
                  <a:gd name="connsiteX1" fmla="*/ 914400 w 914400"/>
                  <a:gd name="connsiteY1" fmla="*/ 0 h 457200"/>
                  <a:gd name="connsiteX2" fmla="*/ 457200 w 914400"/>
                  <a:gd name="connsiteY2" fmla="*/ 457200 h 457200"/>
                  <a:gd name="connsiteX3" fmla="*/ 0 w 9144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457200">
                    <a:moveTo>
                      <a:pt x="0" y="0"/>
                    </a:moveTo>
                    <a:lnTo>
                      <a:pt x="914400" y="0"/>
                    </a:lnTo>
                    <a:cubicBezTo>
                      <a:pt x="914400" y="252505"/>
                      <a:pt x="709705" y="457200"/>
                      <a:pt x="457200" y="457200"/>
                    </a:cubicBezTo>
                    <a:cubicBezTo>
                      <a:pt x="204695" y="457200"/>
                      <a:pt x="0" y="252505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6" name="直接连接符 145"/>
              <p:cNvCxnSpPr/>
              <p:nvPr/>
            </p:nvCxnSpPr>
            <p:spPr>
              <a:xfrm>
                <a:off x="8107051" y="3799000"/>
                <a:ext cx="91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>
                <a:stCxn id="145" idx="2"/>
              </p:cNvCxnSpPr>
              <p:nvPr/>
            </p:nvCxnSpPr>
            <p:spPr>
              <a:xfrm>
                <a:off x="8564251" y="3520911"/>
                <a:ext cx="0" cy="721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7937578" y="1489940"/>
              <a:ext cx="311932" cy="389802"/>
              <a:chOff x="10310031" y="3039200"/>
              <a:chExt cx="311932" cy="389802"/>
            </a:xfrm>
          </p:grpSpPr>
          <p:sp>
            <p:nvSpPr>
              <p:cNvPr id="149" name="文本框 148"/>
              <p:cNvSpPr txBox="1"/>
              <p:nvPr/>
            </p:nvSpPr>
            <p:spPr>
              <a:xfrm>
                <a:off x="10310031" y="3039200"/>
                <a:ext cx="311932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IP</a:t>
                </a:r>
                <a:endParaRPr lang="zh-CN" altLang="en-US" b="1" dirty="0"/>
              </a:p>
            </p:txBody>
          </p:sp>
          <p:grpSp>
            <p:nvGrpSpPr>
              <p:cNvPr id="150" name="组合 149"/>
              <p:cNvGrpSpPr/>
              <p:nvPr/>
            </p:nvGrpSpPr>
            <p:grpSpPr>
              <a:xfrm>
                <a:off x="10368349" y="3203577"/>
                <a:ext cx="150426" cy="225425"/>
                <a:chOff x="10368349" y="3122776"/>
                <a:chExt cx="217696" cy="306224"/>
              </a:xfrm>
            </p:grpSpPr>
            <p:cxnSp>
              <p:nvCxnSpPr>
                <p:cNvPr id="151" name="直接连接符 150"/>
                <p:cNvCxnSpPr/>
                <p:nvPr/>
              </p:nvCxnSpPr>
              <p:spPr>
                <a:xfrm>
                  <a:off x="10368349" y="3182604"/>
                  <a:ext cx="21560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/>
                <p:cNvCxnSpPr/>
                <p:nvPr/>
              </p:nvCxnSpPr>
              <p:spPr>
                <a:xfrm flipV="1">
                  <a:off x="10377298" y="3122776"/>
                  <a:ext cx="0" cy="72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连接符 152"/>
                <p:cNvCxnSpPr/>
                <p:nvPr/>
              </p:nvCxnSpPr>
              <p:spPr>
                <a:xfrm flipV="1">
                  <a:off x="10579537" y="3122776"/>
                  <a:ext cx="0" cy="72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10370442" y="3292268"/>
                  <a:ext cx="21560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10476150" y="3182604"/>
                  <a:ext cx="0" cy="2463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7" name="文本框 156"/>
            <p:cNvSpPr txBox="1"/>
            <p:nvPr/>
          </p:nvSpPr>
          <p:spPr>
            <a:xfrm>
              <a:off x="6824706" y="1589520"/>
              <a:ext cx="114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：五孔插座</a:t>
              </a:r>
              <a:endParaRPr lang="zh-CN" altLang="en-US" sz="1400" dirty="0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8145330" y="1583598"/>
              <a:ext cx="114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：网络插座</a:t>
              </a:r>
              <a:endParaRPr lang="zh-CN" altLang="en-US" sz="1400" dirty="0"/>
            </a:p>
          </p:txBody>
        </p:sp>
        <p:grpSp>
          <p:nvGrpSpPr>
            <p:cNvPr id="136" name="组合 135"/>
            <p:cNvGrpSpPr/>
            <p:nvPr/>
          </p:nvGrpSpPr>
          <p:grpSpPr>
            <a:xfrm>
              <a:off x="3666960" y="4103729"/>
              <a:ext cx="131975" cy="282805"/>
              <a:chOff x="8107051" y="3063711"/>
              <a:chExt cx="914400" cy="1178351"/>
            </a:xfrm>
          </p:grpSpPr>
          <p:sp>
            <p:nvSpPr>
              <p:cNvPr id="137" name="任意多边形: 形状 136"/>
              <p:cNvSpPr/>
              <p:nvPr/>
            </p:nvSpPr>
            <p:spPr>
              <a:xfrm>
                <a:off x="8107051" y="3063711"/>
                <a:ext cx="914400" cy="457200"/>
              </a:xfrm>
              <a:custGeom>
                <a:avLst/>
                <a:gdLst>
                  <a:gd name="connsiteX0" fmla="*/ 0 w 914400"/>
                  <a:gd name="connsiteY0" fmla="*/ 0 h 457200"/>
                  <a:gd name="connsiteX1" fmla="*/ 914400 w 914400"/>
                  <a:gd name="connsiteY1" fmla="*/ 0 h 457200"/>
                  <a:gd name="connsiteX2" fmla="*/ 457200 w 914400"/>
                  <a:gd name="connsiteY2" fmla="*/ 457200 h 457200"/>
                  <a:gd name="connsiteX3" fmla="*/ 0 w 9144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457200">
                    <a:moveTo>
                      <a:pt x="0" y="0"/>
                    </a:moveTo>
                    <a:lnTo>
                      <a:pt x="914400" y="0"/>
                    </a:lnTo>
                    <a:cubicBezTo>
                      <a:pt x="914400" y="252505"/>
                      <a:pt x="709705" y="457200"/>
                      <a:pt x="457200" y="457200"/>
                    </a:cubicBezTo>
                    <a:cubicBezTo>
                      <a:pt x="204695" y="457200"/>
                      <a:pt x="0" y="252505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8" name="直接连接符 137"/>
              <p:cNvCxnSpPr/>
              <p:nvPr/>
            </p:nvCxnSpPr>
            <p:spPr>
              <a:xfrm>
                <a:off x="8107051" y="3799000"/>
                <a:ext cx="91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>
                <a:stCxn id="137" idx="2"/>
              </p:cNvCxnSpPr>
              <p:nvPr/>
            </p:nvCxnSpPr>
            <p:spPr>
              <a:xfrm>
                <a:off x="8564251" y="3520911"/>
                <a:ext cx="0" cy="721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 hidden="1"/>
          <p:cNvSpPr/>
          <p:nvPr/>
        </p:nvSpPr>
        <p:spPr>
          <a:xfrm>
            <a:off x="8804635" y="21067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: 空心 2" hidden="1"/>
          <p:cNvSpPr/>
          <p:nvPr/>
        </p:nvSpPr>
        <p:spPr>
          <a:xfrm>
            <a:off x="4969165" y="2654299"/>
            <a:ext cx="1487054" cy="154939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50310" y="1028134"/>
            <a:ext cx="1600583" cy="4669367"/>
            <a:chOff x="4969163" y="1094122"/>
            <a:chExt cx="1600583" cy="4669367"/>
          </a:xfrm>
          <a:solidFill>
            <a:srgbClr val="D2D6D9"/>
          </a:solidFill>
        </p:grpSpPr>
        <p:sp>
          <p:nvSpPr>
            <p:cNvPr id="11" name="圆柱形 10"/>
            <p:cNvSpPr/>
            <p:nvPr/>
          </p:nvSpPr>
          <p:spPr>
            <a:xfrm>
              <a:off x="5551823" y="4093439"/>
              <a:ext cx="381001" cy="1670050"/>
            </a:xfrm>
            <a:prstGeom prst="can">
              <a:avLst/>
            </a:prstGeom>
            <a:gradFill flip="none" rotWithShape="1">
              <a:gsLst>
                <a:gs pos="0">
                  <a:srgbClr val="D2D6D9"/>
                </a:gs>
                <a:gs pos="36000">
                  <a:srgbClr val="ACAFB1"/>
                </a:gs>
                <a:gs pos="54000">
                  <a:srgbClr val="ACAFB1"/>
                </a:gs>
                <a:gs pos="100000">
                  <a:srgbClr val="D2D6D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: 形状 27"/>
            <p:cNvSpPr/>
            <p:nvPr/>
          </p:nvSpPr>
          <p:spPr>
            <a:xfrm rot="10800000">
              <a:off x="5082692" y="3315854"/>
              <a:ext cx="1487054" cy="774699"/>
            </a:xfrm>
            <a:custGeom>
              <a:avLst/>
              <a:gdLst>
                <a:gd name="connsiteX0" fmla="*/ 743527 w 1487054"/>
                <a:gd name="connsiteY0" fmla="*/ 0 h 774699"/>
                <a:gd name="connsiteX1" fmla="*/ 1483215 w 1487054"/>
                <a:gd name="connsiteY1" fmla="*/ 695492 h 774699"/>
                <a:gd name="connsiteX2" fmla="*/ 1487054 w 1487054"/>
                <a:gd name="connsiteY2" fmla="*/ 774699 h 774699"/>
                <a:gd name="connsiteX3" fmla="*/ 1115292 w 1487054"/>
                <a:gd name="connsiteY3" fmla="*/ 774699 h 774699"/>
                <a:gd name="connsiteX4" fmla="*/ 1107739 w 1487054"/>
                <a:gd name="connsiteY4" fmla="*/ 693495 h 774699"/>
                <a:gd name="connsiteX5" fmla="*/ 743528 w 1487054"/>
                <a:gd name="connsiteY5" fmla="*/ 371764 h 774699"/>
                <a:gd name="connsiteX6" fmla="*/ 379317 w 1487054"/>
                <a:gd name="connsiteY6" fmla="*/ 693495 h 774699"/>
                <a:gd name="connsiteX7" fmla="*/ 371764 w 1487054"/>
                <a:gd name="connsiteY7" fmla="*/ 774699 h 774699"/>
                <a:gd name="connsiteX8" fmla="*/ 0 w 1487054"/>
                <a:gd name="connsiteY8" fmla="*/ 774699 h 774699"/>
                <a:gd name="connsiteX9" fmla="*/ 3839 w 1487054"/>
                <a:gd name="connsiteY9" fmla="*/ 695492 h 774699"/>
                <a:gd name="connsiteX10" fmla="*/ 743527 w 1487054"/>
                <a:gd name="connsiteY10" fmla="*/ 0 h 77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7054" h="774699">
                  <a:moveTo>
                    <a:pt x="743527" y="0"/>
                  </a:moveTo>
                  <a:cubicBezTo>
                    <a:pt x="1128501" y="0"/>
                    <a:pt x="1445140" y="304844"/>
                    <a:pt x="1483215" y="695492"/>
                  </a:cubicBezTo>
                  <a:lnTo>
                    <a:pt x="1487054" y="774699"/>
                  </a:lnTo>
                  <a:lnTo>
                    <a:pt x="1115292" y="774699"/>
                  </a:lnTo>
                  <a:lnTo>
                    <a:pt x="1107739" y="693495"/>
                  </a:lnTo>
                  <a:cubicBezTo>
                    <a:pt x="1073074" y="509884"/>
                    <a:pt x="923183" y="371764"/>
                    <a:pt x="743528" y="371764"/>
                  </a:cubicBezTo>
                  <a:cubicBezTo>
                    <a:pt x="563873" y="371764"/>
                    <a:pt x="413983" y="509884"/>
                    <a:pt x="379317" y="693495"/>
                  </a:cubicBezTo>
                  <a:lnTo>
                    <a:pt x="371764" y="774699"/>
                  </a:lnTo>
                  <a:lnTo>
                    <a:pt x="0" y="774699"/>
                  </a:lnTo>
                  <a:lnTo>
                    <a:pt x="3839" y="695492"/>
                  </a:lnTo>
                  <a:cubicBezTo>
                    <a:pt x="41915" y="304844"/>
                    <a:pt x="358553" y="0"/>
                    <a:pt x="743527" y="0"/>
                  </a:cubicBezTo>
                  <a:close/>
                </a:path>
              </a:pathLst>
            </a:custGeom>
            <a:solidFill>
              <a:srgbClr val="A9AC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立方体 1"/>
            <p:cNvSpPr/>
            <p:nvPr/>
          </p:nvSpPr>
          <p:spPr>
            <a:xfrm>
              <a:off x="4969164" y="1094125"/>
              <a:ext cx="486445" cy="2339108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/>
            <p:cNvSpPr/>
            <p:nvPr/>
          </p:nvSpPr>
          <p:spPr>
            <a:xfrm>
              <a:off x="6083300" y="1094122"/>
              <a:ext cx="486445" cy="2339109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4969163" y="3428998"/>
              <a:ext cx="1487054" cy="749299"/>
            </a:xfrm>
            <a:custGeom>
              <a:avLst/>
              <a:gdLst>
                <a:gd name="connsiteX0" fmla="*/ 0 w 1487054"/>
                <a:gd name="connsiteY0" fmla="*/ 0 h 774700"/>
                <a:gd name="connsiteX1" fmla="*/ 371764 w 1487054"/>
                <a:gd name="connsiteY1" fmla="*/ 0 h 774700"/>
                <a:gd name="connsiteX2" fmla="*/ 371764 w 1487054"/>
                <a:gd name="connsiteY2" fmla="*/ 1 h 774700"/>
                <a:gd name="connsiteX3" fmla="*/ 743528 w 1487054"/>
                <a:gd name="connsiteY3" fmla="*/ 402937 h 774700"/>
                <a:gd name="connsiteX4" fmla="*/ 1115292 w 1487054"/>
                <a:gd name="connsiteY4" fmla="*/ 1 h 774700"/>
                <a:gd name="connsiteX5" fmla="*/ 1115292 w 1487054"/>
                <a:gd name="connsiteY5" fmla="*/ 0 h 774700"/>
                <a:gd name="connsiteX6" fmla="*/ 1487054 w 1487054"/>
                <a:gd name="connsiteY6" fmla="*/ 0 h 774700"/>
                <a:gd name="connsiteX7" fmla="*/ 1487054 w 1487054"/>
                <a:gd name="connsiteY7" fmla="*/ 1 h 774700"/>
                <a:gd name="connsiteX8" fmla="*/ 819549 w 1487054"/>
                <a:gd name="connsiteY8" fmla="*/ 770702 h 774700"/>
                <a:gd name="connsiteX9" fmla="*/ 743547 w 1487054"/>
                <a:gd name="connsiteY9" fmla="*/ 774700 h 774700"/>
                <a:gd name="connsiteX10" fmla="*/ 743508 w 1487054"/>
                <a:gd name="connsiteY10" fmla="*/ 774700 h 774700"/>
                <a:gd name="connsiteX11" fmla="*/ 667506 w 1487054"/>
                <a:gd name="connsiteY11" fmla="*/ 770702 h 774700"/>
                <a:gd name="connsiteX12" fmla="*/ 0 w 1487054"/>
                <a:gd name="connsiteY12" fmla="*/ 1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7054" h="774700">
                  <a:moveTo>
                    <a:pt x="0" y="0"/>
                  </a:moveTo>
                  <a:lnTo>
                    <a:pt x="371764" y="0"/>
                  </a:lnTo>
                  <a:lnTo>
                    <a:pt x="371764" y="1"/>
                  </a:lnTo>
                  <a:cubicBezTo>
                    <a:pt x="371764" y="222536"/>
                    <a:pt x="538208" y="402937"/>
                    <a:pt x="743528" y="402937"/>
                  </a:cubicBezTo>
                  <a:cubicBezTo>
                    <a:pt x="948848" y="402937"/>
                    <a:pt x="1115292" y="222536"/>
                    <a:pt x="1115292" y="1"/>
                  </a:cubicBezTo>
                  <a:lnTo>
                    <a:pt x="1115292" y="0"/>
                  </a:lnTo>
                  <a:lnTo>
                    <a:pt x="1487054" y="0"/>
                  </a:lnTo>
                  <a:lnTo>
                    <a:pt x="1487054" y="1"/>
                  </a:lnTo>
                  <a:cubicBezTo>
                    <a:pt x="1487054" y="401115"/>
                    <a:pt x="1194477" y="731029"/>
                    <a:pt x="819549" y="770702"/>
                  </a:cubicBezTo>
                  <a:lnTo>
                    <a:pt x="743547" y="774700"/>
                  </a:lnTo>
                  <a:lnTo>
                    <a:pt x="743508" y="774700"/>
                  </a:lnTo>
                  <a:lnTo>
                    <a:pt x="667506" y="770702"/>
                  </a:lnTo>
                  <a:cubicBezTo>
                    <a:pt x="292578" y="731029"/>
                    <a:pt x="0" y="40111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 hidden="1"/>
          <p:cNvSpPr/>
          <p:nvPr/>
        </p:nvSpPr>
        <p:spPr>
          <a:xfrm>
            <a:off x="1551709" y="1348509"/>
            <a:ext cx="9273309" cy="3851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 hidden="1"/>
          <p:cNvSpPr/>
          <p:nvPr/>
        </p:nvSpPr>
        <p:spPr>
          <a:xfrm>
            <a:off x="1648228" y="1403747"/>
            <a:ext cx="9264073" cy="3694726"/>
          </a:xfrm>
          <a:prstGeom prst="roundRect">
            <a:avLst>
              <a:gd name="adj" fmla="val 9713"/>
            </a:avLst>
          </a:prstGeom>
          <a:solidFill>
            <a:srgbClr val="0F12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 hidden="1"/>
          <p:cNvSpPr/>
          <p:nvPr/>
        </p:nvSpPr>
        <p:spPr>
          <a:xfrm>
            <a:off x="7696200" y="1994484"/>
            <a:ext cx="2349500" cy="833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2" name="组合 261"/>
          <p:cNvGrpSpPr/>
          <p:nvPr/>
        </p:nvGrpSpPr>
        <p:grpSpPr>
          <a:xfrm>
            <a:off x="7954645" y="3836670"/>
            <a:ext cx="2861310" cy="1863725"/>
            <a:chOff x="1551709" y="346225"/>
            <a:chExt cx="9264073" cy="5354488"/>
          </a:xfrm>
        </p:grpSpPr>
        <p:grpSp>
          <p:nvGrpSpPr>
            <p:cNvPr id="260" name="组合 259"/>
            <p:cNvGrpSpPr/>
            <p:nvPr/>
          </p:nvGrpSpPr>
          <p:grpSpPr>
            <a:xfrm>
              <a:off x="3521125" y="5160384"/>
              <a:ext cx="5325240" cy="540329"/>
              <a:chOff x="3286461" y="5160384"/>
              <a:chExt cx="5325240" cy="540329"/>
            </a:xfrm>
          </p:grpSpPr>
          <p:sp>
            <p:nvSpPr>
              <p:cNvPr id="232" name="平行四边形 231"/>
              <p:cNvSpPr/>
              <p:nvPr/>
            </p:nvSpPr>
            <p:spPr>
              <a:xfrm rot="10800000">
                <a:off x="3286461" y="5160384"/>
                <a:ext cx="703025" cy="54032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9" name="平行四边形 258"/>
              <p:cNvSpPr/>
              <p:nvPr/>
            </p:nvSpPr>
            <p:spPr>
              <a:xfrm rot="10800000" flipH="1">
                <a:off x="7908676" y="5160384"/>
                <a:ext cx="703025" cy="54032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4347587" y="346225"/>
              <a:ext cx="3672316" cy="1010248"/>
              <a:chOff x="5873750" y="2076450"/>
              <a:chExt cx="2051050" cy="745890"/>
            </a:xfrm>
          </p:grpSpPr>
          <p:grpSp>
            <p:nvGrpSpPr>
              <p:cNvPr id="222" name="组合 221"/>
              <p:cNvGrpSpPr/>
              <p:nvPr/>
            </p:nvGrpSpPr>
            <p:grpSpPr>
              <a:xfrm>
                <a:off x="5873750" y="2076450"/>
                <a:ext cx="2051050" cy="745890"/>
                <a:chOff x="5873750" y="2076450"/>
                <a:chExt cx="2051050" cy="745890"/>
              </a:xfrm>
            </p:grpSpPr>
            <p:sp>
              <p:nvSpPr>
                <p:cNvPr id="224" name="矩形 223"/>
                <p:cNvSpPr/>
                <p:nvPr/>
              </p:nvSpPr>
              <p:spPr>
                <a:xfrm>
                  <a:off x="5873750" y="2117490"/>
                  <a:ext cx="2051050" cy="704850"/>
                </a:xfrm>
                <a:prstGeom prst="rect">
                  <a:avLst/>
                </a:prstGeom>
                <a:solidFill>
                  <a:srgbClr val="037BA8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" name="流程图: 过程 224"/>
                <p:cNvSpPr/>
                <p:nvPr/>
              </p:nvSpPr>
              <p:spPr>
                <a:xfrm>
                  <a:off x="6102350" y="2355850"/>
                  <a:ext cx="1593850" cy="466490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" name="矩形: 圆角 225"/>
                <p:cNvSpPr/>
                <p:nvPr/>
              </p:nvSpPr>
              <p:spPr>
                <a:xfrm>
                  <a:off x="6124575" y="2076450"/>
                  <a:ext cx="1549400" cy="292100"/>
                </a:xfrm>
                <a:prstGeom prst="roundRect">
                  <a:avLst/>
                </a:prstGeom>
                <a:solidFill>
                  <a:srgbClr val="191C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223" name="图片 222"/>
              <p:cNvPicPr>
                <a:picLocks noChangeAspect="1"/>
              </p:cNvPicPr>
              <p:nvPr/>
            </p:nvPicPr>
            <p:blipFill>
              <a:blip r:embed="rId1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backgroundRemoval t="7692" b="89744" l="5926" r="90000">
                            <a14:foregroundMark x1="8889" y1="33333" x2="8889" y2="33333"/>
                            <a14:foregroundMark x1="5926" y1="23077" x2="5926" y2="23077"/>
                            <a14:foregroundMark x1="19259" y1="38462" x2="19259" y2="38462"/>
                            <a14:foregroundMark x1="41852" y1="39744" x2="41852" y2="39744"/>
                            <a14:foregroundMark x1="48148" y1="44872" x2="48148" y2="44872"/>
                            <a14:foregroundMark x1="57037" y1="46154" x2="57037" y2="46154"/>
                            <a14:foregroundMark x1="71111" y1="41026" x2="71111" y2="41026"/>
                            <a14:foregroundMark x1="79630" y1="46154" x2="79630" y2="46154"/>
                            <a14:foregroundMark x1="78519" y1="26923" x2="78519" y2="26923"/>
                            <a14:foregroundMark x1="86296" y1="47436" x2="86296" y2="4743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05743" y="2076451"/>
                <a:ext cx="987065" cy="285152"/>
              </a:xfrm>
              <a:prstGeom prst="rect">
                <a:avLst/>
              </a:prstGeom>
              <a:solidFill>
                <a:srgbClr val="191C1D"/>
              </a:solidFill>
            </p:spPr>
          </p:pic>
        </p:grpSp>
        <p:grpSp>
          <p:nvGrpSpPr>
            <p:cNvPr id="261" name="组合 260"/>
            <p:cNvGrpSpPr/>
            <p:nvPr/>
          </p:nvGrpSpPr>
          <p:grpSpPr>
            <a:xfrm>
              <a:off x="1551709" y="1341966"/>
              <a:ext cx="9264073" cy="3851565"/>
              <a:chOff x="1551709" y="1341966"/>
              <a:chExt cx="9264073" cy="3851565"/>
            </a:xfrm>
          </p:grpSpPr>
          <p:sp>
            <p:nvSpPr>
              <p:cNvPr id="28" name="矩形: 圆角 27"/>
              <p:cNvSpPr/>
              <p:nvPr/>
            </p:nvSpPr>
            <p:spPr>
              <a:xfrm>
                <a:off x="1551709" y="1341966"/>
                <a:ext cx="9264073" cy="3851565"/>
              </a:xfrm>
              <a:prstGeom prst="roundRect">
                <a:avLst>
                  <a:gd name="adj" fmla="val 9670"/>
                </a:avLst>
              </a:prstGeom>
              <a:solidFill>
                <a:srgbClr val="D2D6DB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175075" y="1397596"/>
                <a:ext cx="406826" cy="3744000"/>
              </a:xfrm>
              <a:prstGeom prst="rect">
                <a:avLst/>
              </a:prstGeom>
              <a:solidFill>
                <a:srgbClr val="CED4D9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 flipH="1" flipV="1">
                <a:off x="7260628" y="1861368"/>
                <a:ext cx="250346" cy="246606"/>
              </a:xfrm>
              <a:prstGeom prst="ellipse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260628" y="2212856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7260628" y="2564321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7260628" y="2915787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260628" y="3267253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7260628" y="3618719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7260628" y="3970184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261000" y="4321649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flipH="1" flipV="1">
                <a:off x="7258860" y="4712249"/>
                <a:ext cx="250345" cy="246605"/>
              </a:xfrm>
              <a:prstGeom prst="ellipse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5" name="组合 64"/>
              <p:cNvGrpSpPr/>
              <p:nvPr/>
            </p:nvGrpSpPr>
            <p:grpSpPr>
              <a:xfrm>
                <a:off x="1618193" y="1389129"/>
                <a:ext cx="5560411" cy="3764645"/>
                <a:chOff x="1618193" y="1389129"/>
                <a:chExt cx="5560411" cy="3764645"/>
              </a:xfrm>
              <a:solidFill>
                <a:srgbClr val="191C1D"/>
              </a:solidFill>
            </p:grpSpPr>
            <p:grpSp>
              <p:nvGrpSpPr>
                <p:cNvPr id="64" name="组合 63"/>
                <p:cNvGrpSpPr/>
                <p:nvPr/>
              </p:nvGrpSpPr>
              <p:grpSpPr>
                <a:xfrm>
                  <a:off x="1618193" y="1389129"/>
                  <a:ext cx="5560411" cy="3764645"/>
                  <a:chOff x="1648228" y="1403747"/>
                  <a:chExt cx="5558444" cy="3694726"/>
                </a:xfrm>
                <a:grpFill/>
              </p:grpSpPr>
              <p:sp>
                <p:nvSpPr>
                  <p:cNvPr id="51" name="任意多边形: 形状 50"/>
                  <p:cNvSpPr/>
                  <p:nvPr/>
                </p:nvSpPr>
                <p:spPr>
                  <a:xfrm>
                    <a:off x="1648228" y="1403747"/>
                    <a:ext cx="1852815" cy="3694726"/>
                  </a:xfrm>
                  <a:custGeom>
                    <a:avLst/>
                    <a:gdLst>
                      <a:gd name="connsiteX0" fmla="*/ 358869 w 1852815"/>
                      <a:gd name="connsiteY0" fmla="*/ 0 h 3694726"/>
                      <a:gd name="connsiteX1" fmla="*/ 1852815 w 1852815"/>
                      <a:gd name="connsiteY1" fmla="*/ 0 h 3694726"/>
                      <a:gd name="connsiteX2" fmla="*/ 1852815 w 1852815"/>
                      <a:gd name="connsiteY2" fmla="*/ 3694726 h 3694726"/>
                      <a:gd name="connsiteX3" fmla="*/ 358869 w 1852815"/>
                      <a:gd name="connsiteY3" fmla="*/ 3694726 h 3694726"/>
                      <a:gd name="connsiteX4" fmla="*/ 0 w 1852815"/>
                      <a:gd name="connsiteY4" fmla="*/ 3335857 h 3694726"/>
                      <a:gd name="connsiteX5" fmla="*/ 0 w 1852815"/>
                      <a:gd name="connsiteY5" fmla="*/ 358869 h 3694726"/>
                      <a:gd name="connsiteX6" fmla="*/ 358869 w 1852815"/>
                      <a:gd name="connsiteY6" fmla="*/ 0 h 3694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52815" h="3694726">
                        <a:moveTo>
                          <a:pt x="358869" y="0"/>
                        </a:moveTo>
                        <a:lnTo>
                          <a:pt x="1852815" y="0"/>
                        </a:lnTo>
                        <a:lnTo>
                          <a:pt x="1852815" y="3694726"/>
                        </a:lnTo>
                        <a:lnTo>
                          <a:pt x="358869" y="3694726"/>
                        </a:lnTo>
                        <a:cubicBezTo>
                          <a:pt x="160671" y="3694726"/>
                          <a:pt x="0" y="3534055"/>
                          <a:pt x="0" y="3335857"/>
                        </a:cubicBezTo>
                        <a:lnTo>
                          <a:pt x="0" y="358869"/>
                        </a:lnTo>
                        <a:cubicBezTo>
                          <a:pt x="0" y="160671"/>
                          <a:pt x="160671" y="0"/>
                          <a:pt x="35886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任意多边形: 形状 53"/>
                  <p:cNvSpPr/>
                  <p:nvPr/>
                </p:nvSpPr>
                <p:spPr>
                  <a:xfrm>
                    <a:off x="3501043" y="1403747"/>
                    <a:ext cx="1852815" cy="3694726"/>
                  </a:xfrm>
                  <a:custGeom>
                    <a:avLst/>
                    <a:gdLst>
                      <a:gd name="connsiteX0" fmla="*/ 0 w 1852815"/>
                      <a:gd name="connsiteY0" fmla="*/ 0 h 3694726"/>
                      <a:gd name="connsiteX1" fmla="*/ 1852815 w 1852815"/>
                      <a:gd name="connsiteY1" fmla="*/ 0 h 3694726"/>
                      <a:gd name="connsiteX2" fmla="*/ 1852815 w 1852815"/>
                      <a:gd name="connsiteY2" fmla="*/ 3694726 h 3694726"/>
                      <a:gd name="connsiteX3" fmla="*/ 0 w 1852815"/>
                      <a:gd name="connsiteY3" fmla="*/ 3694726 h 3694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52815" h="3694726">
                        <a:moveTo>
                          <a:pt x="0" y="0"/>
                        </a:moveTo>
                        <a:lnTo>
                          <a:pt x="1852815" y="0"/>
                        </a:lnTo>
                        <a:lnTo>
                          <a:pt x="1852815" y="3694726"/>
                        </a:lnTo>
                        <a:lnTo>
                          <a:pt x="0" y="369472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" name="任意多边形: 形状 56"/>
                  <p:cNvSpPr/>
                  <p:nvPr/>
                </p:nvSpPr>
                <p:spPr>
                  <a:xfrm>
                    <a:off x="5353857" y="1403747"/>
                    <a:ext cx="1852815" cy="3694726"/>
                  </a:xfrm>
                  <a:custGeom>
                    <a:avLst/>
                    <a:gdLst>
                      <a:gd name="connsiteX0" fmla="*/ 0 w 1852815"/>
                      <a:gd name="connsiteY0" fmla="*/ 0 h 3694726"/>
                      <a:gd name="connsiteX1" fmla="*/ 1852815 w 1852815"/>
                      <a:gd name="connsiteY1" fmla="*/ 0 h 3694726"/>
                      <a:gd name="connsiteX2" fmla="*/ 1852815 w 1852815"/>
                      <a:gd name="connsiteY2" fmla="*/ 3694726 h 3694726"/>
                      <a:gd name="connsiteX3" fmla="*/ 0 w 1852815"/>
                      <a:gd name="connsiteY3" fmla="*/ 3694726 h 3694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52815" h="3694726">
                        <a:moveTo>
                          <a:pt x="0" y="0"/>
                        </a:moveTo>
                        <a:lnTo>
                          <a:pt x="1852815" y="0"/>
                        </a:lnTo>
                        <a:lnTo>
                          <a:pt x="1852815" y="3694726"/>
                        </a:lnTo>
                        <a:lnTo>
                          <a:pt x="0" y="369472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30" name="图片 29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BEBA8EAE-BF5A-486C-A8C5-ECC9F3942E4B}">
                      <a14:imgProps xmlns:a14="http://schemas.microsoft.com/office/drawing/2010/main">
                        <a14:imgLayer r:embed="rId2">
                          <a14:imgEffect>
                            <a14:backgroundRemoval t="7692" b="89744" l="5926" r="90000">
                              <a14:foregroundMark x1="8889" y1="33333" x2="8889" y2="33333"/>
                              <a14:foregroundMark x1="5926" y1="23077" x2="5926" y2="23077"/>
                              <a14:foregroundMark x1="19259" y1="38462" x2="19259" y2="38462"/>
                              <a14:foregroundMark x1="41852" y1="39744" x2="41852" y2="39744"/>
                              <a14:foregroundMark x1="48148" y1="44872" x2="48148" y2="44872"/>
                              <a14:foregroundMark x1="57037" y1="46154" x2="57037" y2="46154"/>
                              <a14:foregroundMark x1="71111" y1="41026" x2="71111" y2="41026"/>
                              <a14:foregroundMark x1="79630" y1="46154" x2="79630" y2="46154"/>
                              <a14:foregroundMark x1="78519" y1="26923" x2="78519" y2="26923"/>
                              <a14:foregroundMark x1="86296" y1="47436" x2="86296" y2="47436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6635" y="1536475"/>
                  <a:ext cx="1104179" cy="318985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66" name="矩形 65"/>
              <p:cNvSpPr/>
              <p:nvPr/>
            </p:nvSpPr>
            <p:spPr>
              <a:xfrm>
                <a:off x="7776731" y="1486444"/>
                <a:ext cx="406827" cy="178025"/>
              </a:xfrm>
              <a:prstGeom prst="rect">
                <a:avLst/>
              </a:prstGeom>
              <a:solidFill>
                <a:srgbClr val="D2D6D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374293" y="1486444"/>
                <a:ext cx="406827" cy="178025"/>
              </a:xfrm>
              <a:prstGeom prst="rect">
                <a:avLst/>
              </a:prstGeom>
              <a:solidFill>
                <a:srgbClr val="ABAFB7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0166980" y="1486444"/>
                <a:ext cx="406827" cy="178025"/>
              </a:xfrm>
              <a:prstGeom prst="rect">
                <a:avLst/>
              </a:prstGeom>
              <a:solidFill>
                <a:srgbClr val="CBE8C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9569417" y="1486444"/>
                <a:ext cx="406827" cy="178025"/>
              </a:xfrm>
              <a:prstGeom prst="rect">
                <a:avLst/>
              </a:prstGeom>
              <a:solidFill>
                <a:srgbClr val="D2D6D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8971855" y="1486444"/>
                <a:ext cx="406827" cy="178025"/>
              </a:xfrm>
              <a:prstGeom prst="rect">
                <a:avLst/>
              </a:prstGeom>
              <a:solidFill>
                <a:srgbClr val="35383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2" name="组合 91"/>
              <p:cNvGrpSpPr/>
              <p:nvPr/>
            </p:nvGrpSpPr>
            <p:grpSpPr>
              <a:xfrm>
                <a:off x="10081294" y="1821904"/>
                <a:ext cx="693116" cy="838746"/>
                <a:chOff x="7696200" y="1821904"/>
                <a:chExt cx="2349500" cy="838746"/>
              </a:xfrm>
            </p:grpSpPr>
            <p:sp>
              <p:nvSpPr>
                <p:cNvPr id="93" name="矩形 92"/>
                <p:cNvSpPr/>
                <p:nvPr/>
              </p:nvSpPr>
              <p:spPr>
                <a:xfrm>
                  <a:off x="7696200" y="1826772"/>
                  <a:ext cx="2349500" cy="833878"/>
                </a:xfrm>
                <a:prstGeom prst="rect">
                  <a:avLst/>
                </a:prstGeom>
                <a:solidFill>
                  <a:srgbClr val="D1D5DA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任意多边形: 形状 93"/>
                <p:cNvSpPr/>
                <p:nvPr/>
              </p:nvSpPr>
              <p:spPr>
                <a:xfrm>
                  <a:off x="7696200" y="1821904"/>
                  <a:ext cx="2349500" cy="138980"/>
                </a:xfrm>
                <a:custGeom>
                  <a:avLst/>
                  <a:gdLst>
                    <a:gd name="connsiteX0" fmla="*/ 0 w 2349500"/>
                    <a:gd name="connsiteY0" fmla="*/ 0 h 138980"/>
                    <a:gd name="connsiteX1" fmla="*/ 2349500 w 2349500"/>
                    <a:gd name="connsiteY1" fmla="*/ 0 h 138980"/>
                    <a:gd name="connsiteX2" fmla="*/ 2349500 w 2349500"/>
                    <a:gd name="connsiteY2" fmla="*/ 138980 h 138980"/>
                    <a:gd name="connsiteX3" fmla="*/ 0 w 2349500"/>
                    <a:gd name="connsiteY3" fmla="*/ 138980 h 138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500" h="138980">
                      <a:moveTo>
                        <a:pt x="0" y="0"/>
                      </a:moveTo>
                      <a:lnTo>
                        <a:pt x="2349500" y="0"/>
                      </a:lnTo>
                      <a:lnTo>
                        <a:pt x="2349500" y="138980"/>
                      </a:lnTo>
                      <a:lnTo>
                        <a:pt x="0" y="138980"/>
                      </a:lnTo>
                      <a:close/>
                    </a:path>
                  </a:pathLst>
                </a:custGeom>
                <a:solidFill>
                  <a:srgbClr val="16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7696200" y="2690890"/>
                <a:ext cx="1735641" cy="1603926"/>
                <a:chOff x="7696200" y="1822979"/>
                <a:chExt cx="2349500" cy="833878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7696200" y="1822979"/>
                  <a:ext cx="2349500" cy="833878"/>
                </a:xfrm>
                <a:prstGeom prst="rect">
                  <a:avLst/>
                </a:prstGeom>
                <a:solidFill>
                  <a:srgbClr val="D1D5DA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任意多边形: 形状 96"/>
                <p:cNvSpPr/>
                <p:nvPr/>
              </p:nvSpPr>
              <p:spPr>
                <a:xfrm>
                  <a:off x="7696200" y="1825204"/>
                  <a:ext cx="2349500" cy="72994"/>
                </a:xfrm>
                <a:custGeom>
                  <a:avLst/>
                  <a:gdLst>
                    <a:gd name="connsiteX0" fmla="*/ 0 w 2349500"/>
                    <a:gd name="connsiteY0" fmla="*/ 0 h 138980"/>
                    <a:gd name="connsiteX1" fmla="*/ 2349500 w 2349500"/>
                    <a:gd name="connsiteY1" fmla="*/ 0 h 138980"/>
                    <a:gd name="connsiteX2" fmla="*/ 2349500 w 2349500"/>
                    <a:gd name="connsiteY2" fmla="*/ 138980 h 138980"/>
                    <a:gd name="connsiteX3" fmla="*/ 0 w 2349500"/>
                    <a:gd name="connsiteY3" fmla="*/ 138980 h 138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500" h="138980">
                      <a:moveTo>
                        <a:pt x="0" y="0"/>
                      </a:moveTo>
                      <a:lnTo>
                        <a:pt x="2349500" y="0"/>
                      </a:lnTo>
                      <a:lnTo>
                        <a:pt x="2349500" y="138980"/>
                      </a:lnTo>
                      <a:lnTo>
                        <a:pt x="0" y="138980"/>
                      </a:lnTo>
                      <a:close/>
                    </a:path>
                  </a:pathLst>
                </a:custGeom>
                <a:solidFill>
                  <a:srgbClr val="16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19" name="椭圆 118"/>
              <p:cNvSpPr/>
              <p:nvPr/>
            </p:nvSpPr>
            <p:spPr>
              <a:xfrm>
                <a:off x="8155396" y="3670574"/>
                <a:ext cx="509009" cy="509009"/>
              </a:xfrm>
              <a:prstGeom prst="ellipse">
                <a:avLst/>
              </a:prstGeom>
              <a:solidFill>
                <a:srgbClr val="BBBEC4"/>
              </a:solidFill>
              <a:ln w="28575">
                <a:solidFill>
                  <a:srgbClr val="CAC97F"/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7756084" y="3002347"/>
                <a:ext cx="285033" cy="15061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7756084" y="3339386"/>
                <a:ext cx="285033" cy="15061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7756084" y="3676425"/>
                <a:ext cx="285033" cy="15061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7756084" y="4013464"/>
                <a:ext cx="285033" cy="15061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8200480" y="2946834"/>
                <a:ext cx="418841" cy="418841"/>
              </a:xfrm>
              <a:prstGeom prst="ellipse">
                <a:avLst/>
              </a:prstGeom>
              <a:solidFill>
                <a:srgbClr val="BBBEC4"/>
              </a:solidFill>
              <a:ln w="28575">
                <a:solidFill>
                  <a:srgbClr val="CAC97F"/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8278137" y="3458145"/>
                <a:ext cx="263526" cy="139246"/>
              </a:xfrm>
              <a:prstGeom prst="rect">
                <a:avLst/>
              </a:prstGeom>
              <a:solidFill>
                <a:srgbClr val="C7CAD1"/>
              </a:solidFill>
              <a:ln w="19050">
                <a:solidFill>
                  <a:srgbClr val="CAC97F"/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8808869" y="3670574"/>
                <a:ext cx="509009" cy="509009"/>
              </a:xfrm>
              <a:prstGeom prst="ellipse">
                <a:avLst/>
              </a:prstGeom>
              <a:solidFill>
                <a:srgbClr val="BBBEC4"/>
              </a:solidFill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8853953" y="2946834"/>
                <a:ext cx="418841" cy="418841"/>
              </a:xfrm>
              <a:prstGeom prst="ellipse">
                <a:avLst/>
              </a:prstGeom>
              <a:solidFill>
                <a:srgbClr val="BBBEC4"/>
              </a:solidFill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8931610" y="3458145"/>
                <a:ext cx="263526" cy="139246"/>
              </a:xfrm>
              <a:prstGeom prst="rect">
                <a:avLst/>
              </a:prstGeom>
              <a:solidFill>
                <a:srgbClr val="C7CAD1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8" name="组合 97"/>
              <p:cNvGrpSpPr/>
              <p:nvPr/>
            </p:nvGrpSpPr>
            <p:grpSpPr>
              <a:xfrm>
                <a:off x="9469002" y="2690891"/>
                <a:ext cx="634478" cy="1603926"/>
                <a:chOff x="7696200" y="1826772"/>
                <a:chExt cx="2349500" cy="833878"/>
              </a:xfrm>
            </p:grpSpPr>
            <p:sp>
              <p:nvSpPr>
                <p:cNvPr id="99" name="矩形 98"/>
                <p:cNvSpPr/>
                <p:nvPr/>
              </p:nvSpPr>
              <p:spPr>
                <a:xfrm>
                  <a:off x="7696200" y="1826772"/>
                  <a:ext cx="2349500" cy="833878"/>
                </a:xfrm>
                <a:prstGeom prst="rect">
                  <a:avLst/>
                </a:prstGeom>
                <a:solidFill>
                  <a:srgbClr val="D1D5DA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任意多边形: 形状 99"/>
                <p:cNvSpPr/>
                <p:nvPr/>
              </p:nvSpPr>
              <p:spPr>
                <a:xfrm>
                  <a:off x="7696200" y="1828997"/>
                  <a:ext cx="2349500" cy="72994"/>
                </a:xfrm>
                <a:custGeom>
                  <a:avLst/>
                  <a:gdLst>
                    <a:gd name="connsiteX0" fmla="*/ 0 w 2349500"/>
                    <a:gd name="connsiteY0" fmla="*/ 0 h 138980"/>
                    <a:gd name="connsiteX1" fmla="*/ 2349500 w 2349500"/>
                    <a:gd name="connsiteY1" fmla="*/ 0 h 138980"/>
                    <a:gd name="connsiteX2" fmla="*/ 2349500 w 2349500"/>
                    <a:gd name="connsiteY2" fmla="*/ 138980 h 138980"/>
                    <a:gd name="connsiteX3" fmla="*/ 0 w 2349500"/>
                    <a:gd name="connsiteY3" fmla="*/ 138980 h 138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500" h="138980">
                      <a:moveTo>
                        <a:pt x="0" y="0"/>
                      </a:moveTo>
                      <a:lnTo>
                        <a:pt x="2349500" y="0"/>
                      </a:lnTo>
                      <a:lnTo>
                        <a:pt x="2349500" y="138980"/>
                      </a:lnTo>
                      <a:lnTo>
                        <a:pt x="0" y="138980"/>
                      </a:lnTo>
                      <a:close/>
                    </a:path>
                  </a:pathLst>
                </a:custGeom>
                <a:solidFill>
                  <a:srgbClr val="16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29" name="椭圆 128"/>
              <p:cNvSpPr/>
              <p:nvPr/>
            </p:nvSpPr>
            <p:spPr>
              <a:xfrm>
                <a:off x="9517151" y="3669656"/>
                <a:ext cx="534949" cy="534949"/>
              </a:xfrm>
              <a:prstGeom prst="ellipse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9571367" y="2894891"/>
                <a:ext cx="426516" cy="426516"/>
              </a:xfrm>
              <a:prstGeom prst="ellipse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9570278" y="3426121"/>
                <a:ext cx="428695" cy="160848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1" name="组合 100"/>
              <p:cNvGrpSpPr/>
              <p:nvPr/>
            </p:nvGrpSpPr>
            <p:grpSpPr>
              <a:xfrm>
                <a:off x="10139932" y="2690891"/>
                <a:ext cx="634478" cy="1603926"/>
                <a:chOff x="7696200" y="1826772"/>
                <a:chExt cx="2349500" cy="833878"/>
              </a:xfrm>
            </p:grpSpPr>
            <p:sp>
              <p:nvSpPr>
                <p:cNvPr id="102" name="矩形 101"/>
                <p:cNvSpPr/>
                <p:nvPr/>
              </p:nvSpPr>
              <p:spPr>
                <a:xfrm>
                  <a:off x="7696200" y="1826772"/>
                  <a:ext cx="2349500" cy="833878"/>
                </a:xfrm>
                <a:prstGeom prst="rect">
                  <a:avLst/>
                </a:prstGeom>
                <a:solidFill>
                  <a:srgbClr val="D1D5DA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任意多边形: 形状 102"/>
                <p:cNvSpPr/>
                <p:nvPr/>
              </p:nvSpPr>
              <p:spPr>
                <a:xfrm>
                  <a:off x="7696200" y="1828997"/>
                  <a:ext cx="2349500" cy="72994"/>
                </a:xfrm>
                <a:custGeom>
                  <a:avLst/>
                  <a:gdLst>
                    <a:gd name="connsiteX0" fmla="*/ 0 w 2349500"/>
                    <a:gd name="connsiteY0" fmla="*/ 0 h 138980"/>
                    <a:gd name="connsiteX1" fmla="*/ 2349500 w 2349500"/>
                    <a:gd name="connsiteY1" fmla="*/ 0 h 138980"/>
                    <a:gd name="connsiteX2" fmla="*/ 2349500 w 2349500"/>
                    <a:gd name="connsiteY2" fmla="*/ 138980 h 138980"/>
                    <a:gd name="connsiteX3" fmla="*/ 0 w 2349500"/>
                    <a:gd name="connsiteY3" fmla="*/ 138980 h 138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500" h="138980">
                      <a:moveTo>
                        <a:pt x="0" y="0"/>
                      </a:moveTo>
                      <a:lnTo>
                        <a:pt x="2349500" y="0"/>
                      </a:lnTo>
                      <a:lnTo>
                        <a:pt x="2349500" y="138980"/>
                      </a:lnTo>
                      <a:lnTo>
                        <a:pt x="0" y="138980"/>
                      </a:lnTo>
                      <a:close/>
                    </a:path>
                  </a:pathLst>
                </a:custGeom>
                <a:solidFill>
                  <a:srgbClr val="16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32" name="椭圆 131"/>
              <p:cNvSpPr/>
              <p:nvPr/>
            </p:nvSpPr>
            <p:spPr>
              <a:xfrm>
                <a:off x="10296477" y="3336555"/>
                <a:ext cx="371769" cy="371769"/>
              </a:xfrm>
              <a:prstGeom prst="ellipse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0270155" y="3855889"/>
                <a:ext cx="428695" cy="219358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0264051" y="2994845"/>
                <a:ext cx="428695" cy="219358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10206666" y="2015948"/>
                <a:ext cx="433625" cy="116365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10206666" y="2221455"/>
                <a:ext cx="433625" cy="116365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10206666" y="2426961"/>
                <a:ext cx="433625" cy="116365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3" name="组合 172"/>
              <p:cNvGrpSpPr/>
              <p:nvPr/>
            </p:nvGrpSpPr>
            <p:grpSpPr>
              <a:xfrm>
                <a:off x="8971676" y="4469921"/>
                <a:ext cx="472042" cy="644215"/>
                <a:chOff x="3455469" y="2136808"/>
                <a:chExt cx="1694047" cy="2311935"/>
              </a:xfrm>
            </p:grpSpPr>
            <p:sp>
              <p:nvSpPr>
                <p:cNvPr id="174" name="矩形: 圆角 173"/>
                <p:cNvSpPr/>
                <p:nvPr/>
              </p:nvSpPr>
              <p:spPr>
                <a:xfrm>
                  <a:off x="3869356" y="2136808"/>
                  <a:ext cx="1280160" cy="1674796"/>
                </a:xfrm>
                <a:prstGeom prst="roundRect">
                  <a:avLst>
                    <a:gd name="adj" fmla="val 12838"/>
                  </a:avLst>
                </a:prstGeom>
                <a:solidFill>
                  <a:srgbClr val="090C09"/>
                </a:solidFill>
                <a:ln w="28575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" name="矩形: 圆角 174"/>
                <p:cNvSpPr/>
                <p:nvPr/>
              </p:nvSpPr>
              <p:spPr>
                <a:xfrm>
                  <a:off x="3455469" y="3545573"/>
                  <a:ext cx="1694047" cy="903170"/>
                </a:xfrm>
                <a:prstGeom prst="roundRect">
                  <a:avLst>
                    <a:gd name="adj" fmla="val 18964"/>
                  </a:avLst>
                </a:prstGeom>
                <a:solidFill>
                  <a:srgbClr val="090C09"/>
                </a:solidFill>
                <a:ln w="28575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椭圆 175"/>
                <p:cNvSpPr/>
                <p:nvPr/>
              </p:nvSpPr>
              <p:spPr>
                <a:xfrm>
                  <a:off x="3455469" y="2844265"/>
                  <a:ext cx="1453415" cy="1453415"/>
                </a:xfrm>
                <a:prstGeom prst="ellipse">
                  <a:avLst/>
                </a:prstGeom>
                <a:solidFill>
                  <a:srgbClr val="090C09"/>
                </a:solidFill>
                <a:ln w="38100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>
                  <a:off x="4302492" y="2502568"/>
                  <a:ext cx="125129" cy="424313"/>
                </a:xfrm>
                <a:prstGeom prst="rect">
                  <a:avLst/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圆: 空心 177"/>
                <p:cNvSpPr/>
                <p:nvPr/>
              </p:nvSpPr>
              <p:spPr>
                <a:xfrm>
                  <a:off x="3788342" y="3196389"/>
                  <a:ext cx="884723" cy="884723"/>
                </a:xfrm>
                <a:prstGeom prst="donut">
                  <a:avLst>
                    <a:gd name="adj" fmla="val 10039"/>
                  </a:avLst>
                </a:prstGeom>
                <a:solidFill>
                  <a:srgbClr val="C9B09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圆: 空心 178"/>
                <p:cNvSpPr/>
                <p:nvPr/>
              </p:nvSpPr>
              <p:spPr>
                <a:xfrm>
                  <a:off x="3904246" y="3319512"/>
                  <a:ext cx="652914" cy="652914"/>
                </a:xfrm>
                <a:prstGeom prst="donut">
                  <a:avLst>
                    <a:gd name="adj" fmla="val 34668"/>
                  </a:avLst>
                </a:prstGeom>
                <a:solidFill>
                  <a:srgbClr val="A79D93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4549942" y="2502568"/>
                  <a:ext cx="125129" cy="424313"/>
                </a:xfrm>
                <a:prstGeom prst="rect">
                  <a:avLst/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圆: 空心 180"/>
                <p:cNvSpPr/>
                <p:nvPr/>
              </p:nvSpPr>
              <p:spPr>
                <a:xfrm>
                  <a:off x="3520439" y="2909235"/>
                  <a:ext cx="1323474" cy="1323474"/>
                </a:xfrm>
                <a:prstGeom prst="donut">
                  <a:avLst>
                    <a:gd name="adj" fmla="val 14302"/>
                  </a:avLst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3" name="椭圆 182"/>
              <p:cNvSpPr/>
              <p:nvPr/>
            </p:nvSpPr>
            <p:spPr>
              <a:xfrm>
                <a:off x="10305703" y="4734417"/>
                <a:ext cx="298086" cy="298086"/>
              </a:xfrm>
              <a:prstGeom prst="ellipse">
                <a:avLst/>
              </a:prstGeom>
              <a:solidFill>
                <a:srgbClr val="CBE8C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6" name="组合 185"/>
              <p:cNvGrpSpPr/>
              <p:nvPr/>
            </p:nvGrpSpPr>
            <p:grpSpPr>
              <a:xfrm>
                <a:off x="10379504" y="4783517"/>
                <a:ext cx="153901" cy="183307"/>
                <a:chOff x="11188876" y="4221122"/>
                <a:chExt cx="416191" cy="495714"/>
              </a:xfrm>
            </p:grpSpPr>
            <p:sp>
              <p:nvSpPr>
                <p:cNvPr id="184" name="矩形 183"/>
                <p:cNvSpPr/>
                <p:nvPr/>
              </p:nvSpPr>
              <p:spPr>
                <a:xfrm>
                  <a:off x="11374120" y="4221122"/>
                  <a:ext cx="45719" cy="25521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圆: 空心 184"/>
                <p:cNvSpPr/>
                <p:nvPr/>
              </p:nvSpPr>
              <p:spPr>
                <a:xfrm>
                  <a:off x="11188876" y="4300645"/>
                  <a:ext cx="416191" cy="416191"/>
                </a:xfrm>
                <a:prstGeom prst="donut">
                  <a:avLst>
                    <a:gd name="adj" fmla="val 9201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7" name="矩形: 圆角 186"/>
              <p:cNvSpPr/>
              <p:nvPr/>
            </p:nvSpPr>
            <p:spPr>
              <a:xfrm>
                <a:off x="8346328" y="4357120"/>
                <a:ext cx="422980" cy="45719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: 圆角 187"/>
              <p:cNvSpPr/>
              <p:nvPr/>
            </p:nvSpPr>
            <p:spPr>
              <a:xfrm>
                <a:off x="9041091" y="4357120"/>
                <a:ext cx="422980" cy="45719"/>
              </a:xfrm>
              <a:prstGeom prst="roundRect">
                <a:avLst/>
              </a:prstGeom>
              <a:solidFill>
                <a:srgbClr val="0FA5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1902691" y="2015948"/>
                <a:ext cx="4983856" cy="275563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7696200" y="1821904"/>
                <a:ext cx="2349500" cy="838746"/>
                <a:chOff x="7696200" y="1821904"/>
                <a:chExt cx="2349500" cy="838746"/>
              </a:xfrm>
            </p:grpSpPr>
            <p:sp>
              <p:nvSpPr>
                <p:cNvPr id="71" name="矩形 70"/>
                <p:cNvSpPr/>
                <p:nvPr/>
              </p:nvSpPr>
              <p:spPr>
                <a:xfrm>
                  <a:off x="7696200" y="1826772"/>
                  <a:ext cx="2349500" cy="833878"/>
                </a:xfrm>
                <a:prstGeom prst="rect">
                  <a:avLst/>
                </a:prstGeom>
                <a:solidFill>
                  <a:srgbClr val="D1D5DA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任意多边形: 形状 74"/>
                <p:cNvSpPr/>
                <p:nvPr/>
              </p:nvSpPr>
              <p:spPr>
                <a:xfrm>
                  <a:off x="7696200" y="1821904"/>
                  <a:ext cx="2349500" cy="138980"/>
                </a:xfrm>
                <a:custGeom>
                  <a:avLst/>
                  <a:gdLst>
                    <a:gd name="connsiteX0" fmla="*/ 0 w 2349500"/>
                    <a:gd name="connsiteY0" fmla="*/ 0 h 138980"/>
                    <a:gd name="connsiteX1" fmla="*/ 2349500 w 2349500"/>
                    <a:gd name="connsiteY1" fmla="*/ 0 h 138980"/>
                    <a:gd name="connsiteX2" fmla="*/ 2349500 w 2349500"/>
                    <a:gd name="connsiteY2" fmla="*/ 138980 h 138980"/>
                    <a:gd name="connsiteX3" fmla="*/ 0 w 2349500"/>
                    <a:gd name="connsiteY3" fmla="*/ 138980 h 138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500" h="138980">
                      <a:moveTo>
                        <a:pt x="0" y="0"/>
                      </a:moveTo>
                      <a:lnTo>
                        <a:pt x="2349500" y="0"/>
                      </a:lnTo>
                      <a:lnTo>
                        <a:pt x="2349500" y="138980"/>
                      </a:lnTo>
                      <a:lnTo>
                        <a:pt x="0" y="138980"/>
                      </a:lnTo>
                      <a:close/>
                    </a:path>
                  </a:pathLst>
                </a:custGeom>
                <a:solidFill>
                  <a:srgbClr val="16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06" name="椭圆 105"/>
              <p:cNvSpPr/>
              <p:nvPr/>
            </p:nvSpPr>
            <p:spPr>
              <a:xfrm>
                <a:off x="7955669" y="2056627"/>
                <a:ext cx="501876" cy="501876"/>
              </a:xfrm>
              <a:prstGeom prst="ellipse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8575809" y="2073876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9087528" y="2073876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9599247" y="2073876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8575809" y="2358898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9087528" y="2358898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9599247" y="2358898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>
                <a:off x="8575809" y="2273300"/>
                <a:ext cx="134680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  <a:scene3d>
                <a:camera prst="orthographicFront"/>
                <a:lightRig rig="threePt" dir="t"/>
              </a:scene3d>
              <a:sp3d>
                <a:bevelT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椭圆 214"/>
              <p:cNvSpPr/>
              <p:nvPr/>
            </p:nvSpPr>
            <p:spPr>
              <a:xfrm>
                <a:off x="7764145" y="2013887"/>
                <a:ext cx="142517" cy="142517"/>
              </a:xfrm>
              <a:prstGeom prst="ellipse">
                <a:avLst/>
              </a:prstGeom>
              <a:solidFill>
                <a:srgbClr val="D2D6D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764145" y="2444127"/>
                <a:ext cx="142517" cy="142517"/>
              </a:xfrm>
              <a:prstGeom prst="ellipse">
                <a:avLst/>
              </a:prstGeom>
              <a:solidFill>
                <a:srgbClr val="D2D6D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8" name="组合 217"/>
              <p:cNvGrpSpPr/>
              <p:nvPr/>
            </p:nvGrpSpPr>
            <p:grpSpPr>
              <a:xfrm>
                <a:off x="9845038" y="4681933"/>
                <a:ext cx="210855" cy="404991"/>
                <a:chOff x="9845038" y="4681933"/>
                <a:chExt cx="210855" cy="404991"/>
              </a:xfrm>
            </p:grpSpPr>
            <p:sp>
              <p:nvSpPr>
                <p:cNvPr id="182" name="矩形 181"/>
                <p:cNvSpPr/>
                <p:nvPr/>
              </p:nvSpPr>
              <p:spPr>
                <a:xfrm>
                  <a:off x="9870818" y="4708574"/>
                  <a:ext cx="159295" cy="35170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>
                  <a:off x="9845038" y="4681933"/>
                  <a:ext cx="210855" cy="404991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239" name="图片 2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7731" y="1597922"/>
                <a:ext cx="2658816" cy="195442"/>
              </a:xfrm>
              <a:prstGeom prst="rect">
                <a:avLst/>
              </a:prstGeom>
            </p:spPr>
          </p:pic>
          <p:pic>
            <p:nvPicPr>
              <p:cNvPr id="241" name="图片 240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919882" y="4328813"/>
                <a:ext cx="112191" cy="134082"/>
              </a:xfrm>
              <a:prstGeom prst="rect">
                <a:avLst/>
              </a:prstGeom>
            </p:spPr>
          </p:pic>
          <p:pic>
            <p:nvPicPr>
              <p:cNvPr id="242" name="图片 241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5234" y="4328813"/>
                <a:ext cx="96189" cy="134082"/>
              </a:xfrm>
              <a:prstGeom prst="rect">
                <a:avLst/>
              </a:prstGeom>
            </p:spPr>
          </p:pic>
          <p:grpSp>
            <p:nvGrpSpPr>
              <p:cNvPr id="249" name="组合 248"/>
              <p:cNvGrpSpPr/>
              <p:nvPr/>
            </p:nvGrpSpPr>
            <p:grpSpPr>
              <a:xfrm>
                <a:off x="8272665" y="4469921"/>
                <a:ext cx="472042" cy="644215"/>
                <a:chOff x="3455469" y="2136808"/>
                <a:chExt cx="1694047" cy="2311935"/>
              </a:xfrm>
            </p:grpSpPr>
            <p:sp>
              <p:nvSpPr>
                <p:cNvPr id="250" name="矩形: 圆角 249"/>
                <p:cNvSpPr/>
                <p:nvPr/>
              </p:nvSpPr>
              <p:spPr>
                <a:xfrm>
                  <a:off x="3869356" y="2136808"/>
                  <a:ext cx="1280160" cy="1674796"/>
                </a:xfrm>
                <a:prstGeom prst="roundRect">
                  <a:avLst>
                    <a:gd name="adj" fmla="val 12838"/>
                  </a:avLst>
                </a:prstGeom>
                <a:solidFill>
                  <a:srgbClr val="090C09"/>
                </a:solidFill>
                <a:ln w="28575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1" name="矩形: 圆角 250"/>
                <p:cNvSpPr/>
                <p:nvPr/>
              </p:nvSpPr>
              <p:spPr>
                <a:xfrm>
                  <a:off x="3455469" y="3545573"/>
                  <a:ext cx="1694047" cy="903170"/>
                </a:xfrm>
                <a:prstGeom prst="roundRect">
                  <a:avLst>
                    <a:gd name="adj" fmla="val 18964"/>
                  </a:avLst>
                </a:prstGeom>
                <a:solidFill>
                  <a:srgbClr val="090C09"/>
                </a:solidFill>
                <a:ln w="28575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2" name="椭圆 251"/>
                <p:cNvSpPr/>
                <p:nvPr/>
              </p:nvSpPr>
              <p:spPr>
                <a:xfrm>
                  <a:off x="3455469" y="2844265"/>
                  <a:ext cx="1453415" cy="1453415"/>
                </a:xfrm>
                <a:prstGeom prst="ellipse">
                  <a:avLst/>
                </a:prstGeom>
                <a:solidFill>
                  <a:srgbClr val="090C09"/>
                </a:solidFill>
                <a:ln w="38100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>
                  <a:off x="4302492" y="2502568"/>
                  <a:ext cx="125129" cy="424313"/>
                </a:xfrm>
                <a:prstGeom prst="rect">
                  <a:avLst/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4" name="圆: 空心 253"/>
                <p:cNvSpPr/>
                <p:nvPr/>
              </p:nvSpPr>
              <p:spPr>
                <a:xfrm>
                  <a:off x="3788342" y="3196389"/>
                  <a:ext cx="884723" cy="884723"/>
                </a:xfrm>
                <a:prstGeom prst="donut">
                  <a:avLst>
                    <a:gd name="adj" fmla="val 10039"/>
                  </a:avLst>
                </a:prstGeom>
                <a:solidFill>
                  <a:srgbClr val="C9B09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" name="圆: 空心 254"/>
                <p:cNvSpPr/>
                <p:nvPr/>
              </p:nvSpPr>
              <p:spPr>
                <a:xfrm>
                  <a:off x="4118960" y="3600916"/>
                  <a:ext cx="438202" cy="371512"/>
                </a:xfrm>
                <a:prstGeom prst="donut">
                  <a:avLst>
                    <a:gd name="adj" fmla="val 34668"/>
                  </a:avLst>
                </a:prstGeom>
                <a:solidFill>
                  <a:srgbClr val="A79D93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>
                  <a:off x="4549942" y="2502568"/>
                  <a:ext cx="125129" cy="424313"/>
                </a:xfrm>
                <a:prstGeom prst="rect">
                  <a:avLst/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7" name="圆: 空心 256"/>
                <p:cNvSpPr/>
                <p:nvPr/>
              </p:nvSpPr>
              <p:spPr>
                <a:xfrm>
                  <a:off x="3520439" y="2909235"/>
                  <a:ext cx="1323474" cy="1323474"/>
                </a:xfrm>
                <a:prstGeom prst="donut">
                  <a:avLst>
                    <a:gd name="adj" fmla="val 14302"/>
                  </a:avLst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TBS2000B 2ch front view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08" y="1447672"/>
            <a:ext cx="3010228" cy="22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5" b="89904" l="55072" r="94928">
                        <a14:foregroundMark x1="55072" y1="68269" x2="55072" y2="68269"/>
                        <a14:foregroundMark x1="59662" y1="69231" x2="59662" y2="69231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51496"/>
          <a:stretch>
            <a:fillRect/>
          </a:stretch>
        </p:blipFill>
        <p:spPr>
          <a:xfrm rot="20599782" flipH="1">
            <a:off x="8578486" y="872327"/>
            <a:ext cx="1603257" cy="16607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6" t="57753" r="30855" b="12879"/>
          <a:stretch>
            <a:fillRect/>
          </a:stretch>
        </p:blipFill>
        <p:spPr>
          <a:xfrm>
            <a:off x="1195649" y="4536459"/>
            <a:ext cx="2954961" cy="1410965"/>
          </a:xfrm>
          <a:prstGeom prst="rect">
            <a:avLst/>
          </a:prstGeom>
          <a:ln w="12700">
            <a:solidFill>
              <a:srgbClr val="191C1D"/>
            </a:solidFill>
          </a:ln>
        </p:spPr>
      </p:pic>
      <p:sp>
        <p:nvSpPr>
          <p:cNvPr id="2" name="矩形 1"/>
          <p:cNvSpPr/>
          <p:nvPr/>
        </p:nvSpPr>
        <p:spPr>
          <a:xfrm>
            <a:off x="6775674" y="4064000"/>
            <a:ext cx="3731491" cy="2116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" descr="MATLAB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087" y="4586041"/>
            <a:ext cx="698667" cy="62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ran acogida del curso de programación en Matlab del Club del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6945" b="97438" l="10000" r="90000">
                        <a14:foregroundMark x1="32147" y1="81699" x2="32147" y2="81699"/>
                        <a14:foregroundMark x1="35451" y1="76906" x2="35451" y2="76906"/>
                        <a14:foregroundMark x1="22490" y1="76906" x2="22490" y2="76906"/>
                        <a14:foregroundMark x1="40152" y1="84314" x2="40152" y2="84314"/>
                        <a14:foregroundMark x1="48158" y1="81046" x2="48158" y2="81046"/>
                        <a14:foregroundMark x1="54892" y1="81264" x2="54892" y2="81264"/>
                        <a14:foregroundMark x1="64676" y1="82353" x2="64676" y2="82353"/>
                        <a14:foregroundMark x1="76620" y1="81481" x2="76620" y2="81481"/>
                        <a14:foregroundMark x1="78907" y1="80610" x2="78907" y2="80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383" r="21481"/>
          <a:stretch>
            <a:fillRect/>
          </a:stretch>
        </p:blipFill>
        <p:spPr bwMode="auto">
          <a:xfrm>
            <a:off x="7419675" y="5489243"/>
            <a:ext cx="1295934" cy="24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7" name="直接箭头连接符 1506"/>
          <p:cNvCxnSpPr/>
          <p:nvPr/>
        </p:nvCxnSpPr>
        <p:spPr>
          <a:xfrm flipH="1">
            <a:off x="5055592" y="2013790"/>
            <a:ext cx="486426" cy="0"/>
          </a:xfrm>
          <a:prstGeom prst="straightConnector1">
            <a:avLst/>
          </a:prstGeom>
          <a:ln w="38100">
            <a:solidFill>
              <a:srgbClr val="191C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0" name="直接箭头连接符 1509"/>
          <p:cNvCxnSpPr/>
          <p:nvPr/>
        </p:nvCxnSpPr>
        <p:spPr>
          <a:xfrm>
            <a:off x="4022769" y="2679191"/>
            <a:ext cx="0" cy="555601"/>
          </a:xfrm>
          <a:prstGeom prst="straightConnector1">
            <a:avLst/>
          </a:prstGeom>
          <a:ln w="38100">
            <a:solidFill>
              <a:srgbClr val="191C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接箭头连接符 1512"/>
          <p:cNvCxnSpPr/>
          <p:nvPr/>
        </p:nvCxnSpPr>
        <p:spPr>
          <a:xfrm>
            <a:off x="6243256" y="4079246"/>
            <a:ext cx="947890" cy="0"/>
          </a:xfrm>
          <a:prstGeom prst="straightConnector1">
            <a:avLst/>
          </a:prstGeom>
          <a:ln w="38100">
            <a:solidFill>
              <a:srgbClr val="191C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578962" y="1348476"/>
            <a:ext cx="3821459" cy="1791693"/>
            <a:chOff x="5232864" y="773780"/>
            <a:chExt cx="3821459" cy="1791693"/>
          </a:xfrm>
        </p:grpSpPr>
        <p:pic>
          <p:nvPicPr>
            <p:cNvPr id="1503" name="图片 150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9615" b="89904" l="55072" r="94928">
                          <a14:foregroundMark x1="55072" y1="68269" x2="55072" y2="68269"/>
                          <a14:foregroundMark x1="59662" y1="69231" x2="59662" y2="69231"/>
                        </a14:backgroundRemoval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rcRect l="51496"/>
            <a:stretch>
              <a:fillRect/>
            </a:stretch>
          </p:blipFill>
          <p:spPr>
            <a:xfrm rot="20599782" flipH="1">
              <a:off x="5232864" y="773780"/>
              <a:ext cx="1149649" cy="1190843"/>
            </a:xfrm>
            <a:prstGeom prst="rect">
              <a:avLst/>
            </a:prstGeom>
          </p:spPr>
        </p:pic>
        <p:sp>
          <p:nvSpPr>
            <p:cNvPr id="1504" name="矩形: 圆角 1503"/>
            <p:cNvSpPr/>
            <p:nvPr/>
          </p:nvSpPr>
          <p:spPr>
            <a:xfrm>
              <a:off x="6227874" y="1378438"/>
              <a:ext cx="1084408" cy="20739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3F3">
                    <a:alpha val="0"/>
                  </a:srgbClr>
                </a:gs>
                <a:gs pos="44000">
                  <a:srgbClr val="FF0000"/>
                </a:gs>
                <a:gs pos="56000">
                  <a:srgbClr val="FF0000"/>
                </a:gs>
                <a:gs pos="100000">
                  <a:srgbClr val="FFF3F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1" name="圆柱形 1500"/>
            <p:cNvSpPr/>
            <p:nvPr/>
          </p:nvSpPr>
          <p:spPr>
            <a:xfrm rot="5400000">
              <a:off x="6919956" y="1539778"/>
              <a:ext cx="926604" cy="243031"/>
            </a:xfrm>
            <a:prstGeom prst="can">
              <a:avLst>
                <a:gd name="adj" fmla="val 4343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5" name="矩形: 圆角 1504"/>
            <p:cNvSpPr/>
            <p:nvPr/>
          </p:nvSpPr>
          <p:spPr>
            <a:xfrm>
              <a:off x="7425450" y="1378438"/>
              <a:ext cx="1130483" cy="207390"/>
            </a:xfrm>
            <a:prstGeom prst="roundRect">
              <a:avLst>
                <a:gd name="adj" fmla="val 38713"/>
              </a:avLst>
            </a:prstGeom>
            <a:gradFill flip="none" rotWithShape="1">
              <a:gsLst>
                <a:gs pos="0">
                  <a:srgbClr val="FFF3F3">
                    <a:alpha val="0"/>
                  </a:srgbClr>
                </a:gs>
                <a:gs pos="44000">
                  <a:srgbClr val="FF0000"/>
                </a:gs>
                <a:gs pos="56000">
                  <a:srgbClr val="FF0000"/>
                </a:gs>
                <a:gs pos="100000">
                  <a:srgbClr val="FFF3F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00" name="图片 149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7461" y="1060085"/>
              <a:ext cx="516862" cy="1505388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7503693" y="1265449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04838" y="1265449"/>
            <a:ext cx="108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PD  LD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92279" y="979144"/>
            <a:ext cx="219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Damping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vibration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8881864" y="1485443"/>
            <a:ext cx="53671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9" name="图片 15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356" y="1687331"/>
            <a:ext cx="1440463" cy="89438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638409" y="1049151"/>
            <a:ext cx="33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Signal processing circuitry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96747" y="5099812"/>
            <a:ext cx="172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Oscillograph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3370263" y="3332736"/>
            <a:ext cx="2609480" cy="1511474"/>
            <a:chOff x="2464076" y="3427669"/>
            <a:chExt cx="3066221" cy="177602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076" y="3427669"/>
              <a:ext cx="3066221" cy="177602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34" t="11124" r="30683" b="15616"/>
            <a:stretch>
              <a:fillRect/>
            </a:stretch>
          </p:blipFill>
          <p:spPr>
            <a:xfrm>
              <a:off x="2584422" y="4006268"/>
              <a:ext cx="1639481" cy="860272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7757134" y="5113058"/>
            <a:ext cx="129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088782" y="3413463"/>
            <a:ext cx="2492359" cy="1679494"/>
            <a:chOff x="8355262" y="3224851"/>
            <a:chExt cx="2714611" cy="1926122"/>
          </a:xfrm>
        </p:grpSpPr>
        <p:grpSp>
          <p:nvGrpSpPr>
            <p:cNvPr id="9" name="组合 8"/>
            <p:cNvGrpSpPr/>
            <p:nvPr/>
          </p:nvGrpSpPr>
          <p:grpSpPr>
            <a:xfrm>
              <a:off x="8355262" y="3224851"/>
              <a:ext cx="2714611" cy="1926122"/>
              <a:chOff x="6821857" y="3314957"/>
              <a:chExt cx="3133589" cy="2143795"/>
            </a:xfrm>
          </p:grpSpPr>
          <p:pic>
            <p:nvPicPr>
              <p:cNvPr id="3074" name="Picture 2" descr="台式显示模板vi系统psd源文件素材_漫品购_MG动画短片素材_flash源文件_动漫矢量图免费素材网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7308" b="90000" l="10000" r="90000">
                            <a14:foregroundMark x1="67385" y1="64231" x2="67385" y2="64231"/>
                            <a14:foregroundMark x1="49231" y1="63654" x2="49231" y2="63654"/>
                            <a14:foregroundMark x1="54462" y1="72885" x2="54462" y2="72885"/>
                            <a14:foregroundMark x1="64923" y1="78077" x2="64923" y2="78077"/>
                            <a14:foregroundMark x1="33538" y1="8654" x2="33538" y2="8654"/>
                            <a14:foregroundMark x1="63385" y1="7308" x2="63385" y2="7308"/>
                            <a14:foregroundMark x1="42000" y1="7500" x2="42000" y2="7500"/>
                            <a14:foregroundMark x1="27231" y1="7308" x2="27231" y2="730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483"/>
              <a:stretch>
                <a:fillRect/>
              </a:stretch>
            </p:blipFill>
            <p:spPr bwMode="auto">
              <a:xfrm>
                <a:off x="6821857" y="3314957"/>
                <a:ext cx="3133589" cy="2143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15" name="流程图: 过程 1514"/>
              <p:cNvSpPr/>
              <p:nvPr/>
            </p:nvSpPr>
            <p:spPr>
              <a:xfrm>
                <a:off x="8300682" y="4837204"/>
                <a:ext cx="175940" cy="154013"/>
              </a:xfrm>
              <a:prstGeom prst="flowChartProcess">
                <a:avLst/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8761620" y="3440100"/>
              <a:ext cx="1901825" cy="1044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1870" y="3633785"/>
            <a:ext cx="1746118" cy="86894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195648" y="208811"/>
            <a:ext cx="10424870" cy="5907500"/>
            <a:chOff x="1195648" y="208811"/>
            <a:chExt cx="10424870" cy="5907500"/>
          </a:xfrm>
        </p:grpSpPr>
        <p:sp>
          <p:nvSpPr>
            <p:cNvPr id="54" name="箭头: 右 53"/>
            <p:cNvSpPr/>
            <p:nvPr/>
          </p:nvSpPr>
          <p:spPr>
            <a:xfrm rot="10800000">
              <a:off x="5271624" y="4592227"/>
              <a:ext cx="325538" cy="254129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195648" y="229983"/>
              <a:ext cx="2400911" cy="1811076"/>
              <a:chOff x="1195648" y="234460"/>
              <a:chExt cx="2400911" cy="1547635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074" t="7274" r="9346" b="16027"/>
              <a:stretch>
                <a:fillRect/>
              </a:stretch>
            </p:blipFill>
            <p:spPr>
              <a:xfrm>
                <a:off x="1195648" y="576371"/>
                <a:ext cx="2400911" cy="120572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28" name="文本框 27"/>
              <p:cNvSpPr txBox="1"/>
              <p:nvPr/>
            </p:nvSpPr>
            <p:spPr>
              <a:xfrm>
                <a:off x="1265760" y="234460"/>
                <a:ext cx="2260686" cy="341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Damping vibration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353863" y="227002"/>
              <a:ext cx="3330261" cy="1814057"/>
              <a:chOff x="4353863" y="231914"/>
              <a:chExt cx="3311116" cy="1550181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68" t="11428" r="11658" b="15144"/>
              <a:stretch>
                <a:fillRect/>
              </a:stretch>
            </p:blipFill>
            <p:spPr>
              <a:xfrm>
                <a:off x="4353863" y="576371"/>
                <a:ext cx="3311116" cy="120572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29" name="文本框 28"/>
              <p:cNvSpPr txBox="1"/>
              <p:nvPr/>
            </p:nvSpPr>
            <p:spPr>
              <a:xfrm>
                <a:off x="5290256" y="231914"/>
                <a:ext cx="1438329" cy="341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OFI signal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7" t="45460" r="53645" b="11605"/>
            <a:stretch>
              <a:fillRect/>
            </a:stretch>
          </p:blipFill>
          <p:spPr>
            <a:xfrm>
              <a:off x="8682952" y="622405"/>
              <a:ext cx="2937566" cy="1410965"/>
            </a:xfrm>
            <a:prstGeom prst="rect">
              <a:avLst/>
            </a:prstGeom>
            <a:ln w="12700">
              <a:solidFill>
                <a:srgbClr val="191C1D"/>
              </a:solidFill>
            </a:ln>
          </p:spPr>
        </p:pic>
        <p:sp>
          <p:nvSpPr>
            <p:cNvPr id="30" name="文本框 29"/>
            <p:cNvSpPr txBox="1"/>
            <p:nvPr/>
          </p:nvSpPr>
          <p:spPr>
            <a:xfrm>
              <a:off x="8611518" y="208811"/>
              <a:ext cx="29549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Time frequency diagram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直接箭头连接符 42"/>
            <p:cNvCxnSpPr>
              <a:stCxn id="11" idx="3"/>
              <a:endCxn id="13" idx="1"/>
            </p:cNvCxnSpPr>
            <p:nvPr/>
          </p:nvCxnSpPr>
          <p:spPr>
            <a:xfrm flipV="1">
              <a:off x="3596559" y="1335576"/>
              <a:ext cx="757304" cy="1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3" idx="3"/>
              <a:endCxn id="15" idx="1"/>
            </p:cNvCxnSpPr>
            <p:nvPr/>
          </p:nvCxnSpPr>
          <p:spPr>
            <a:xfrm flipV="1">
              <a:off x="7684124" y="1327888"/>
              <a:ext cx="998828" cy="7688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10088999" y="2050487"/>
              <a:ext cx="8698" cy="2355449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62" idx="1"/>
              <a:endCxn id="27" idx="3"/>
            </p:cNvCxnSpPr>
            <p:nvPr/>
          </p:nvCxnSpPr>
          <p:spPr>
            <a:xfrm flipH="1" flipV="1">
              <a:off x="8995956" y="4684104"/>
              <a:ext cx="290373" cy="1217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8343182" y="2756323"/>
              <a:ext cx="541296" cy="442461"/>
            </a:xfrm>
            <a:prstGeom prst="rect">
              <a:avLst/>
            </a:prstGeom>
            <a:noFill/>
            <a:ln w="12700">
              <a:solidFill>
                <a:srgbClr val="191C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62" name="对象 61"/>
            <p:cNvGraphicFramePr>
              <a:graphicFrameLocks noChangeAspect="1"/>
            </p:cNvGraphicFramePr>
            <p:nvPr/>
          </p:nvGraphicFramePr>
          <p:xfrm>
            <a:off x="9286329" y="4427320"/>
            <a:ext cx="1605340" cy="5160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5" imgW="17068800" imgH="5486400" progId="Equation.DSMT4">
                    <p:embed/>
                  </p:oleObj>
                </mc:Choice>
                <mc:Fallback>
                  <p:oleObj name="Equation" r:id="rId5" imgW="17068800" imgH="5486400" progId="Equation.DSMT4">
                    <p:embed/>
                    <p:pic>
                      <p:nvPicPr>
                        <p:cNvPr id="0" name="图片 125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286329" y="4427320"/>
                          <a:ext cx="1605340" cy="516002"/>
                        </a:xfrm>
                        <a:prstGeom prst="rect">
                          <a:avLst/>
                        </a:prstGeom>
                        <a:ln w="12700">
                          <a:solidFill>
                            <a:srgbClr val="191C1D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8" name="连接符: 肘形 67"/>
            <p:cNvCxnSpPr>
              <a:stCxn id="13" idx="2"/>
              <a:endCxn id="57" idx="1"/>
            </p:cNvCxnSpPr>
            <p:nvPr/>
          </p:nvCxnSpPr>
          <p:spPr>
            <a:xfrm rot="16200000" flipH="1">
              <a:off x="6712841" y="1347212"/>
              <a:ext cx="936495" cy="2324188"/>
            </a:xfrm>
            <a:prstGeom prst="bentConnector2">
              <a:avLst/>
            </a:prstGeom>
            <a:ln w="19050"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6936282" y="2585836"/>
              <a:ext cx="741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FFT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8891593" y="2977554"/>
              <a:ext cx="1206833" cy="0"/>
            </a:xfrm>
            <a:prstGeom prst="line">
              <a:avLst/>
            </a:prstGeom>
            <a:ln w="19050">
              <a:prstDash val="dash"/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85" t="9616" r="35527" b="17589"/>
            <a:stretch>
              <a:fillRect/>
            </a:stretch>
          </p:blipFill>
          <p:spPr>
            <a:xfrm>
              <a:off x="5573095" y="3678422"/>
              <a:ext cx="3422861" cy="2011364"/>
            </a:xfrm>
            <a:prstGeom prst="rect">
              <a:avLst/>
            </a:prstGeom>
            <a:ln w="12700">
              <a:solidFill>
                <a:srgbClr val="191C1D"/>
              </a:solidFill>
            </a:ln>
          </p:spPr>
        </p:pic>
        <p:sp>
          <p:nvSpPr>
            <p:cNvPr id="34" name="文本框 33"/>
            <p:cNvSpPr txBox="1"/>
            <p:nvPr/>
          </p:nvSpPr>
          <p:spPr>
            <a:xfrm>
              <a:off x="6315088" y="5716201"/>
              <a:ext cx="20280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Bessel function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80" name="对象 79"/>
            <p:cNvGraphicFramePr>
              <a:graphicFrameLocks noChangeAspect="1"/>
            </p:cNvGraphicFramePr>
            <p:nvPr/>
          </p:nvGraphicFramePr>
          <p:xfrm>
            <a:off x="4811827" y="3706843"/>
            <a:ext cx="454025" cy="199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8" imgW="6705600" imgH="27432000" progId="Equation.DSMT4">
                    <p:embed/>
                  </p:oleObj>
                </mc:Choice>
                <mc:Fallback>
                  <p:oleObj name="Equation" r:id="rId8" imgW="6705600" imgH="27432000" progId="Equation.DSMT4">
                    <p:embed/>
                    <p:pic>
                      <p:nvPicPr>
                        <p:cNvPr id="0" name="图片 126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811827" y="3706843"/>
                          <a:ext cx="454025" cy="199390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  <a:prstDash val="dash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/>
            <p:cNvGraphicFramePr>
              <a:graphicFrameLocks noChangeAspect="1"/>
            </p:cNvGraphicFramePr>
            <p:nvPr/>
          </p:nvGraphicFramePr>
          <p:xfrm>
            <a:off x="6111887" y="4969164"/>
            <a:ext cx="311076" cy="258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10" imgW="5486400" imgH="3962400" progId="Equation.DSMT4">
                    <p:embed/>
                  </p:oleObj>
                </mc:Choice>
                <mc:Fallback>
                  <p:oleObj name="Equation" r:id="rId10" imgW="5486400" imgH="3962400" progId="Equation.DSMT4">
                    <p:embed/>
                    <p:pic>
                      <p:nvPicPr>
                        <p:cNvPr id="0" name="图片 126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111887" y="4969164"/>
                          <a:ext cx="311076" cy="2586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直接箭头连接符 32"/>
            <p:cNvCxnSpPr/>
            <p:nvPr/>
          </p:nvCxnSpPr>
          <p:spPr>
            <a:xfrm flipH="1">
              <a:off x="4179840" y="4642239"/>
              <a:ext cx="611058" cy="2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1195648" y="3936759"/>
              <a:ext cx="2954961" cy="2008661"/>
              <a:chOff x="4151159" y="4093692"/>
              <a:chExt cx="2954961" cy="2008661"/>
            </a:xfrm>
          </p:grpSpPr>
          <p:pic>
            <p:nvPicPr>
              <p:cNvPr id="32" name="图片 31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6" t="57753" r="30855" b="12879"/>
              <a:stretch>
                <a:fillRect/>
              </a:stretch>
            </p:blipFill>
            <p:spPr>
              <a:xfrm>
                <a:off x="4151159" y="4093692"/>
                <a:ext cx="2954961" cy="1410965"/>
              </a:xfrm>
              <a:prstGeom prst="rect">
                <a:avLst/>
              </a:prstGeom>
              <a:ln w="12700">
                <a:solidFill>
                  <a:srgbClr val="191C1D"/>
                </a:solidFill>
              </a:ln>
            </p:spPr>
          </p:pic>
          <p:sp>
            <p:nvSpPr>
              <p:cNvPr id="35" name="文本框 34"/>
              <p:cNvSpPr txBox="1"/>
              <p:nvPr/>
            </p:nvSpPr>
            <p:spPr>
              <a:xfrm>
                <a:off x="4707538" y="5702243"/>
                <a:ext cx="10651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Fitting 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aphicFrame>
            <p:nvGraphicFramePr>
              <p:cNvPr id="6" name="对象 5"/>
              <p:cNvGraphicFramePr>
                <a:graphicFrameLocks noChangeAspect="1"/>
              </p:cNvGraphicFramePr>
              <p:nvPr/>
            </p:nvGraphicFramePr>
            <p:xfrm>
              <a:off x="5644149" y="5746158"/>
              <a:ext cx="780701" cy="312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Equation" r:id="rId13" imgW="10668000" imgH="4267200" progId="Equation.DSMT4">
                      <p:embed/>
                    </p:oleObj>
                  </mc:Choice>
                  <mc:Fallback>
                    <p:oleObj name="Equation" r:id="rId13" imgW="10668000" imgH="4267200" progId="Equation.DSMT4">
                      <p:embed/>
                      <p:pic>
                        <p:nvPicPr>
                          <p:cNvPr id="0" name="图片 1262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5644149" y="5746158"/>
                            <a:ext cx="780701" cy="3122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2" name="箭头: 右 41"/>
            <p:cNvSpPr/>
            <p:nvPr/>
          </p:nvSpPr>
          <p:spPr>
            <a:xfrm rot="5400000">
              <a:off x="2443729" y="3606764"/>
              <a:ext cx="394308" cy="265686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8423894" y="2678239"/>
            <a:ext cx="400036" cy="553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15" imgW="3962400" imgH="5486400" progId="Equation.DSMT4">
                    <p:embed/>
                  </p:oleObj>
                </mc:Choice>
                <mc:Fallback>
                  <p:oleObj name="Equation" r:id="rId15" imgW="3962400" imgH="5486400" progId="Equation.DSMT4">
                    <p:embed/>
                    <p:pic>
                      <p:nvPicPr>
                        <p:cNvPr id="0" name="图片 126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423894" y="2678239"/>
                          <a:ext cx="400036" cy="5538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10088999" y="2138469"/>
            <a:ext cx="440626" cy="566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17" imgW="4267200" imgH="5486400" progId="Equation.DSMT4">
                    <p:embed/>
                  </p:oleObj>
                </mc:Choice>
                <mc:Fallback>
                  <p:oleObj name="Equation" r:id="rId17" imgW="4267200" imgH="5486400" progId="Equation.DSMT4">
                    <p:embed/>
                    <p:pic>
                      <p:nvPicPr>
                        <p:cNvPr id="0" name="图片 126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088999" y="2138469"/>
                          <a:ext cx="440626" cy="5665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/>
          </p:nvGraphicFramePr>
          <p:xfrm>
            <a:off x="1596438" y="2801015"/>
            <a:ext cx="2184400" cy="790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Equation" r:id="rId19" imgW="28651200" imgH="10363200" progId="Equation.DSMT4">
                    <p:embed/>
                  </p:oleObj>
                </mc:Choice>
                <mc:Fallback>
                  <p:oleObj name="Equation" r:id="rId19" imgW="28651200" imgH="10363200" progId="Equation.DSMT4">
                    <p:embed/>
                    <p:pic>
                      <p:nvPicPr>
                        <p:cNvPr id="0" name="图片 126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596438" y="2801015"/>
                          <a:ext cx="2184400" cy="7905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rgbClr val="D54203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文本框 39"/>
            <p:cNvSpPr txBox="1"/>
            <p:nvPr/>
          </p:nvSpPr>
          <p:spPr>
            <a:xfrm>
              <a:off x="7677425" y="951730"/>
              <a:ext cx="918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SSWT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V="1">
              <a:off x="5818418" y="3687245"/>
              <a:ext cx="8461" cy="125108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 rot="16200000">
              <a:off x="5319517" y="3833831"/>
              <a:ext cx="687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727647" y="4846357"/>
              <a:ext cx="327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5818418" y="4929092"/>
              <a:ext cx="31775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8030" y="534035"/>
            <a:ext cx="8400415" cy="26816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8030" y="3429000"/>
            <a:ext cx="10347960" cy="28949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315947" y="534254"/>
            <a:ext cx="1780142" cy="2894745"/>
          </a:xfrm>
          <a:prstGeom prst="rect">
            <a:avLst/>
          </a:prstGeom>
          <a:noFill/>
          <a:ln>
            <a:solidFill>
              <a:schemeClr val="tx1">
                <a:alpha val="8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7" name="组合 506"/>
          <p:cNvGrpSpPr/>
          <p:nvPr/>
        </p:nvGrpSpPr>
        <p:grpSpPr>
          <a:xfrm>
            <a:off x="7993178" y="4280137"/>
            <a:ext cx="938723" cy="880322"/>
            <a:chOff x="8142833" y="4331158"/>
            <a:chExt cx="658400" cy="960845"/>
          </a:xfrm>
        </p:grpSpPr>
        <p:sp>
          <p:nvSpPr>
            <p:cNvPr id="40" name="矩形 39"/>
            <p:cNvSpPr/>
            <p:nvPr/>
          </p:nvSpPr>
          <p:spPr>
            <a:xfrm>
              <a:off x="8142833" y="4331158"/>
              <a:ext cx="658400" cy="96084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/>
            <p:nvPr/>
          </p:nvCxnSpPr>
          <p:spPr>
            <a:xfrm flipH="1">
              <a:off x="8142833" y="4331158"/>
              <a:ext cx="658400" cy="96084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立方体 41"/>
          <p:cNvSpPr/>
          <p:nvPr/>
        </p:nvSpPr>
        <p:spPr>
          <a:xfrm>
            <a:off x="9958739" y="4237817"/>
            <a:ext cx="210160" cy="1035292"/>
          </a:xfrm>
          <a:prstGeom prst="cub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/>
        </p:nvSpPr>
        <p:spPr>
          <a:xfrm>
            <a:off x="10309653" y="4237817"/>
            <a:ext cx="210160" cy="103529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lgDash"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10091349" y="5296374"/>
            <a:ext cx="36603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842356" y="4306494"/>
            <a:ext cx="6376904" cy="1044985"/>
            <a:chOff x="174661" y="3981629"/>
            <a:chExt cx="11681832" cy="1553164"/>
          </a:xfrm>
        </p:grpSpPr>
        <p:grpSp>
          <p:nvGrpSpPr>
            <p:cNvPr id="52" name="组合 51"/>
            <p:cNvGrpSpPr/>
            <p:nvPr/>
          </p:nvGrpSpPr>
          <p:grpSpPr>
            <a:xfrm>
              <a:off x="174661" y="4260200"/>
              <a:ext cx="2208943" cy="1069178"/>
              <a:chOff x="708917" y="2106202"/>
              <a:chExt cx="4232953" cy="1952090"/>
            </a:xfrm>
          </p:grpSpPr>
          <p:sp>
            <p:nvSpPr>
              <p:cNvPr id="73" name="立方体 72"/>
              <p:cNvSpPr/>
              <p:nvPr/>
            </p:nvSpPr>
            <p:spPr>
              <a:xfrm>
                <a:off x="708917" y="2106202"/>
                <a:ext cx="4232953" cy="1952090"/>
              </a:xfrm>
              <a:prstGeom prst="cube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17142" y="2815119"/>
                <a:ext cx="1181528" cy="9657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2702103" y="2845942"/>
                <a:ext cx="431515" cy="33904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3354512" y="2845941"/>
                <a:ext cx="431515" cy="3390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2818816" y="4226845"/>
              <a:ext cx="3407324" cy="1066904"/>
              <a:chOff x="975390" y="2804843"/>
              <a:chExt cx="6915163" cy="2165280"/>
            </a:xfrm>
          </p:grpSpPr>
          <p:sp>
            <p:nvSpPr>
              <p:cNvPr id="67" name="立方体 66"/>
              <p:cNvSpPr/>
              <p:nvPr/>
            </p:nvSpPr>
            <p:spPr>
              <a:xfrm>
                <a:off x="975390" y="2804843"/>
                <a:ext cx="6328880" cy="2165280"/>
              </a:xfrm>
              <a:prstGeom prst="cube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流程图: 直接访问存储器 67"/>
              <p:cNvSpPr/>
              <p:nvPr/>
            </p:nvSpPr>
            <p:spPr>
              <a:xfrm>
                <a:off x="6960741" y="3429000"/>
                <a:ext cx="929812" cy="865598"/>
              </a:xfrm>
              <a:prstGeom prst="flowChartMagneticDrum">
                <a:avLst/>
              </a:prstGeom>
              <a:solidFill>
                <a:srgbClr val="5F5B5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36411" y="3667873"/>
                <a:ext cx="1561672" cy="955497"/>
              </a:xfrm>
              <a:prstGeom prst="rect">
                <a:avLst/>
              </a:prstGeom>
              <a:solidFill>
                <a:srgbClr val="FFCC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>
                <a:off x="3958976" y="3861799"/>
                <a:ext cx="21370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4190144" y="4229957"/>
                <a:ext cx="21370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4424737" y="4567289"/>
                <a:ext cx="21370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椭圆 53"/>
            <p:cNvSpPr/>
            <p:nvPr/>
          </p:nvSpPr>
          <p:spPr>
            <a:xfrm>
              <a:off x="6956452" y="4137969"/>
              <a:ext cx="298407" cy="118316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7629578" y="4160673"/>
              <a:ext cx="363833" cy="1163340"/>
              <a:chOff x="4339588" y="3369366"/>
              <a:chExt cx="413703" cy="1322798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4339598" y="3369366"/>
                <a:ext cx="413693" cy="132279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339588" y="3481098"/>
                <a:ext cx="343806" cy="109933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" name="直接连接符 65"/>
              <p:cNvCxnSpPr>
                <a:stCxn id="65" idx="0"/>
              </p:cNvCxnSpPr>
              <p:nvPr/>
            </p:nvCxnSpPr>
            <p:spPr>
              <a:xfrm flipH="1">
                <a:off x="4504249" y="3481099"/>
                <a:ext cx="7251" cy="5496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/>
            <p:cNvGrpSpPr/>
            <p:nvPr/>
          </p:nvGrpSpPr>
          <p:grpSpPr>
            <a:xfrm>
              <a:off x="8614343" y="3981629"/>
              <a:ext cx="3242150" cy="1553164"/>
              <a:chOff x="1810469" y="3285222"/>
              <a:chExt cx="4908215" cy="2620325"/>
            </a:xfrm>
          </p:grpSpPr>
          <p:sp>
            <p:nvSpPr>
              <p:cNvPr id="57" name="立方体 56"/>
              <p:cNvSpPr/>
              <p:nvPr/>
            </p:nvSpPr>
            <p:spPr>
              <a:xfrm>
                <a:off x="1810469" y="4415160"/>
                <a:ext cx="4908215" cy="1490387"/>
              </a:xfrm>
              <a:prstGeom prst="cube">
                <a:avLst>
                  <a:gd name="adj" fmla="val 7877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立方体 57"/>
              <p:cNvSpPr/>
              <p:nvPr/>
            </p:nvSpPr>
            <p:spPr>
              <a:xfrm>
                <a:off x="2649415" y="3285222"/>
                <a:ext cx="3176954" cy="2013192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立方体 58"/>
              <p:cNvSpPr/>
              <p:nvPr/>
            </p:nvSpPr>
            <p:spPr>
              <a:xfrm>
                <a:off x="3238106" y="4014107"/>
                <a:ext cx="1406262" cy="1008185"/>
              </a:xfrm>
              <a:prstGeom prst="cube">
                <a:avLst>
                  <a:gd name="adj" fmla="val 7636"/>
                </a:avLst>
              </a:prstGeom>
              <a:solidFill>
                <a:srgbClr val="FFCC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18100" y="4518199"/>
                <a:ext cx="178294" cy="17829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5376078" y="5366787"/>
                <a:ext cx="178294" cy="17829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2267400" y="5298414"/>
                <a:ext cx="178294" cy="17829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814602">
                <a:off x="5360302" y="4013247"/>
                <a:ext cx="421641" cy="619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886160" y="1310827"/>
            <a:ext cx="3483401" cy="1264321"/>
            <a:chOff x="336357" y="1277771"/>
            <a:chExt cx="10717913" cy="3890130"/>
          </a:xfrm>
        </p:grpSpPr>
        <p:grpSp>
          <p:nvGrpSpPr>
            <p:cNvPr id="104" name="组合 103"/>
            <p:cNvGrpSpPr/>
            <p:nvPr/>
          </p:nvGrpSpPr>
          <p:grpSpPr>
            <a:xfrm>
              <a:off x="336357" y="1277771"/>
              <a:ext cx="5499364" cy="3890130"/>
              <a:chOff x="1559080" y="1359766"/>
              <a:chExt cx="5383658" cy="3770616"/>
            </a:xfrm>
          </p:grpSpPr>
          <p:sp>
            <p:nvSpPr>
              <p:cNvPr id="108" name="立方体 107"/>
              <p:cNvSpPr/>
              <p:nvPr/>
            </p:nvSpPr>
            <p:spPr>
              <a:xfrm>
                <a:off x="1559080" y="3753645"/>
                <a:ext cx="5383658" cy="1376737"/>
              </a:xfrm>
              <a:prstGeom prst="cube">
                <a:avLst>
                  <a:gd name="adj" fmla="val 85448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9" name="组合 108"/>
              <p:cNvGrpSpPr/>
              <p:nvPr/>
            </p:nvGrpSpPr>
            <p:grpSpPr>
              <a:xfrm>
                <a:off x="2732955" y="1359766"/>
                <a:ext cx="4209783" cy="2393879"/>
                <a:chOff x="2671280" y="1315092"/>
                <a:chExt cx="4263775" cy="2393879"/>
              </a:xfrm>
            </p:grpSpPr>
            <p:sp>
              <p:nvSpPr>
                <p:cNvPr id="143" name="矩形 142"/>
                <p:cNvSpPr/>
                <p:nvPr/>
              </p:nvSpPr>
              <p:spPr>
                <a:xfrm>
                  <a:off x="2671280" y="1315092"/>
                  <a:ext cx="4263775" cy="2393879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>
                  <a:off x="2722650" y="1387010"/>
                  <a:ext cx="4161033" cy="225004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0" name="立方体 109"/>
              <p:cNvSpPr/>
              <p:nvPr/>
            </p:nvSpPr>
            <p:spPr>
              <a:xfrm>
                <a:off x="2775267" y="3826649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立方体 110"/>
              <p:cNvSpPr/>
              <p:nvPr/>
            </p:nvSpPr>
            <p:spPr>
              <a:xfrm>
                <a:off x="2693803" y="3944327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立方体 111"/>
              <p:cNvSpPr/>
              <p:nvPr/>
            </p:nvSpPr>
            <p:spPr>
              <a:xfrm>
                <a:off x="2576965" y="406820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立方体 112"/>
              <p:cNvSpPr/>
              <p:nvPr/>
            </p:nvSpPr>
            <p:spPr>
              <a:xfrm>
                <a:off x="2398655" y="4331070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立方体 113"/>
              <p:cNvSpPr/>
              <p:nvPr/>
            </p:nvSpPr>
            <p:spPr>
              <a:xfrm>
                <a:off x="2480119" y="4206395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立方体 114"/>
              <p:cNvSpPr/>
              <p:nvPr/>
            </p:nvSpPr>
            <p:spPr>
              <a:xfrm>
                <a:off x="3112082" y="3826648"/>
                <a:ext cx="1018085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立方体 115"/>
              <p:cNvSpPr/>
              <p:nvPr/>
            </p:nvSpPr>
            <p:spPr>
              <a:xfrm>
                <a:off x="3070415" y="3944325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立方体 116"/>
              <p:cNvSpPr/>
              <p:nvPr/>
            </p:nvSpPr>
            <p:spPr>
              <a:xfrm>
                <a:off x="2281817" y="4455687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立方体 117"/>
              <p:cNvSpPr/>
              <p:nvPr/>
            </p:nvSpPr>
            <p:spPr>
              <a:xfrm>
                <a:off x="2627693" y="4344375"/>
                <a:ext cx="415184" cy="19527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立方体 118"/>
              <p:cNvSpPr/>
              <p:nvPr/>
            </p:nvSpPr>
            <p:spPr>
              <a:xfrm>
                <a:off x="2973569" y="4423150"/>
                <a:ext cx="1468536" cy="143696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立方体 119"/>
              <p:cNvSpPr/>
              <p:nvPr/>
            </p:nvSpPr>
            <p:spPr>
              <a:xfrm>
                <a:off x="4171833" y="3826501"/>
                <a:ext cx="1084045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立方体 120"/>
              <p:cNvSpPr/>
              <p:nvPr/>
            </p:nvSpPr>
            <p:spPr>
              <a:xfrm>
                <a:off x="2932493" y="4096021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立方体 121"/>
              <p:cNvSpPr/>
              <p:nvPr/>
            </p:nvSpPr>
            <p:spPr>
              <a:xfrm>
                <a:off x="2825995" y="422049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立方体 122"/>
              <p:cNvSpPr/>
              <p:nvPr/>
            </p:nvSpPr>
            <p:spPr>
              <a:xfrm>
                <a:off x="3171871" y="4226093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立方体 123"/>
              <p:cNvSpPr/>
              <p:nvPr/>
            </p:nvSpPr>
            <p:spPr>
              <a:xfrm>
                <a:off x="3428803" y="3937035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立方体 124"/>
              <p:cNvSpPr/>
              <p:nvPr/>
            </p:nvSpPr>
            <p:spPr>
              <a:xfrm>
                <a:off x="3288021" y="4087841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立方体 125"/>
              <p:cNvSpPr/>
              <p:nvPr/>
            </p:nvSpPr>
            <p:spPr>
              <a:xfrm>
                <a:off x="3822060" y="3944325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立方体 126"/>
              <p:cNvSpPr/>
              <p:nvPr/>
            </p:nvSpPr>
            <p:spPr>
              <a:xfrm>
                <a:off x="3703928" y="4058260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立方体 127"/>
              <p:cNvSpPr/>
              <p:nvPr/>
            </p:nvSpPr>
            <p:spPr>
              <a:xfrm>
                <a:off x="3621124" y="4212890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立方体 128"/>
              <p:cNvSpPr/>
              <p:nvPr/>
            </p:nvSpPr>
            <p:spPr>
              <a:xfrm>
                <a:off x="4215317" y="395145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立方体 129"/>
              <p:cNvSpPr/>
              <p:nvPr/>
            </p:nvSpPr>
            <p:spPr>
              <a:xfrm>
                <a:off x="4024259" y="4212889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立方体 130"/>
              <p:cNvSpPr/>
              <p:nvPr/>
            </p:nvSpPr>
            <p:spPr>
              <a:xfrm>
                <a:off x="4143740" y="4080710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立方体 131"/>
              <p:cNvSpPr/>
              <p:nvPr/>
            </p:nvSpPr>
            <p:spPr>
              <a:xfrm>
                <a:off x="4630754" y="395145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立方体 132"/>
              <p:cNvSpPr/>
              <p:nvPr/>
            </p:nvSpPr>
            <p:spPr>
              <a:xfrm>
                <a:off x="4510465" y="4084624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立方体 133"/>
              <p:cNvSpPr/>
              <p:nvPr/>
            </p:nvSpPr>
            <p:spPr>
              <a:xfrm>
                <a:off x="4428952" y="4213878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立方体 134"/>
              <p:cNvSpPr/>
              <p:nvPr/>
            </p:nvSpPr>
            <p:spPr>
              <a:xfrm>
                <a:off x="4989142" y="395145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立方体 135"/>
              <p:cNvSpPr/>
              <p:nvPr/>
            </p:nvSpPr>
            <p:spPr>
              <a:xfrm>
                <a:off x="4476770" y="4268160"/>
                <a:ext cx="1558215" cy="349863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立方体 136"/>
              <p:cNvSpPr/>
              <p:nvPr/>
            </p:nvSpPr>
            <p:spPr>
              <a:xfrm>
                <a:off x="4783154" y="410385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立方体 137"/>
              <p:cNvSpPr/>
              <p:nvPr/>
            </p:nvSpPr>
            <p:spPr>
              <a:xfrm>
                <a:off x="5119099" y="4099603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立方体 138"/>
              <p:cNvSpPr/>
              <p:nvPr/>
            </p:nvSpPr>
            <p:spPr>
              <a:xfrm>
                <a:off x="5297544" y="380700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立方体 139"/>
              <p:cNvSpPr/>
              <p:nvPr/>
            </p:nvSpPr>
            <p:spPr>
              <a:xfrm>
                <a:off x="5451258" y="3826238"/>
                <a:ext cx="928930" cy="358757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立方体 140"/>
              <p:cNvSpPr/>
              <p:nvPr/>
            </p:nvSpPr>
            <p:spPr>
              <a:xfrm>
                <a:off x="6192348" y="4319389"/>
                <a:ext cx="255212" cy="349863"/>
              </a:xfrm>
              <a:prstGeom prst="cube">
                <a:avLst>
                  <a:gd name="adj" fmla="val 85448"/>
                </a:avLst>
              </a:prstGeom>
              <a:solidFill>
                <a:srgbClr val="DB2DC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立方体 141"/>
              <p:cNvSpPr/>
              <p:nvPr/>
            </p:nvSpPr>
            <p:spPr>
              <a:xfrm>
                <a:off x="6263274" y="4412542"/>
                <a:ext cx="518679" cy="218827"/>
              </a:xfrm>
              <a:prstGeom prst="cube">
                <a:avLst>
                  <a:gd name="adj" fmla="val 46368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6888672" y="2244166"/>
              <a:ext cx="4165598" cy="2456596"/>
              <a:chOff x="5295223" y="2763749"/>
              <a:chExt cx="3386440" cy="1552654"/>
            </a:xfrm>
          </p:grpSpPr>
          <p:sp>
            <p:nvSpPr>
              <p:cNvPr id="106" name="立方体 105"/>
              <p:cNvSpPr/>
              <p:nvPr/>
            </p:nvSpPr>
            <p:spPr>
              <a:xfrm>
                <a:off x="5295223" y="2763749"/>
                <a:ext cx="3386440" cy="1552654"/>
              </a:xfrm>
              <a:prstGeom prst="cube">
                <a:avLst>
                  <a:gd name="adj" fmla="val 36911"/>
                </a:avLst>
              </a:prstGeom>
              <a:solidFill>
                <a:srgbClr val="9999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5465851" y="3540076"/>
                <a:ext cx="1099335" cy="5175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0" name="组合 319"/>
          <p:cNvGrpSpPr/>
          <p:nvPr/>
        </p:nvGrpSpPr>
        <p:grpSpPr>
          <a:xfrm>
            <a:off x="7792597" y="1760092"/>
            <a:ext cx="1283478" cy="331685"/>
            <a:chOff x="4201885" y="1626555"/>
            <a:chExt cx="3788229" cy="844797"/>
          </a:xfrm>
        </p:grpSpPr>
        <p:sp>
          <p:nvSpPr>
            <p:cNvPr id="382" name="立方体 381"/>
            <p:cNvSpPr/>
            <p:nvPr/>
          </p:nvSpPr>
          <p:spPr>
            <a:xfrm flipV="1">
              <a:off x="4201885" y="1626555"/>
              <a:ext cx="3788229" cy="634482"/>
            </a:xfrm>
            <a:prstGeom prst="cube">
              <a:avLst>
                <a:gd name="adj" fmla="val 67351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流程图: 直接访问存储器 382"/>
            <p:cNvSpPr/>
            <p:nvPr/>
          </p:nvSpPr>
          <p:spPr>
            <a:xfrm rot="5400000">
              <a:off x="5722630" y="1205354"/>
              <a:ext cx="586564" cy="1945431"/>
            </a:xfrm>
            <a:prstGeom prst="flowChartMagneticDrum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/>
            <p:cNvSpPr/>
            <p:nvPr/>
          </p:nvSpPr>
          <p:spPr>
            <a:xfrm>
              <a:off x="5400086" y="2298358"/>
              <a:ext cx="1231651" cy="1729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1" name="组合 320"/>
          <p:cNvGrpSpPr/>
          <p:nvPr/>
        </p:nvGrpSpPr>
        <p:grpSpPr>
          <a:xfrm>
            <a:off x="5304268" y="1328647"/>
            <a:ext cx="1645373" cy="1107491"/>
            <a:chOff x="523929" y="1482659"/>
            <a:chExt cx="4948335" cy="3051110"/>
          </a:xfrm>
        </p:grpSpPr>
        <p:sp>
          <p:nvSpPr>
            <p:cNvPr id="322" name="矩形 321"/>
            <p:cNvSpPr/>
            <p:nvPr/>
          </p:nvSpPr>
          <p:spPr>
            <a:xfrm>
              <a:off x="523929" y="1482659"/>
              <a:ext cx="4948335" cy="3051110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3" name="组合 322"/>
            <p:cNvGrpSpPr/>
            <p:nvPr/>
          </p:nvGrpSpPr>
          <p:grpSpPr>
            <a:xfrm>
              <a:off x="1779974" y="2520032"/>
              <a:ext cx="522897" cy="326092"/>
              <a:chOff x="1710961" y="2192065"/>
              <a:chExt cx="1391457" cy="867747"/>
            </a:xfrm>
          </p:grpSpPr>
          <p:sp>
            <p:nvSpPr>
              <p:cNvPr id="375" name="矩形 374"/>
              <p:cNvSpPr/>
              <p:nvPr/>
            </p:nvSpPr>
            <p:spPr>
              <a:xfrm>
                <a:off x="1895061" y="2192065"/>
                <a:ext cx="1023257" cy="86774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2908715" y="223547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1723232" y="2232936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矩形 377"/>
              <p:cNvSpPr/>
              <p:nvPr/>
            </p:nvSpPr>
            <p:spPr>
              <a:xfrm>
                <a:off x="1710961" y="2733004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2906047" y="246486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1717097" y="2473249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2918318" y="2725270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4" name="组合 323"/>
            <p:cNvGrpSpPr/>
            <p:nvPr/>
          </p:nvGrpSpPr>
          <p:grpSpPr>
            <a:xfrm>
              <a:off x="1779065" y="3277895"/>
              <a:ext cx="484603" cy="302210"/>
              <a:chOff x="1710961" y="2192065"/>
              <a:chExt cx="1391457" cy="867747"/>
            </a:xfrm>
          </p:grpSpPr>
          <p:sp>
            <p:nvSpPr>
              <p:cNvPr id="368" name="矩形 367"/>
              <p:cNvSpPr/>
              <p:nvPr/>
            </p:nvSpPr>
            <p:spPr>
              <a:xfrm>
                <a:off x="1895061" y="2192065"/>
                <a:ext cx="1023257" cy="86774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2908715" y="223547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1723232" y="2232936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矩形 370"/>
              <p:cNvSpPr/>
              <p:nvPr/>
            </p:nvSpPr>
            <p:spPr>
              <a:xfrm>
                <a:off x="1710961" y="2733004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2906047" y="246486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矩形 372"/>
              <p:cNvSpPr/>
              <p:nvPr/>
            </p:nvSpPr>
            <p:spPr>
              <a:xfrm>
                <a:off x="1717097" y="2473249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2918318" y="2725270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5" name="组合 324"/>
            <p:cNvGrpSpPr/>
            <p:nvPr/>
          </p:nvGrpSpPr>
          <p:grpSpPr>
            <a:xfrm>
              <a:off x="3437287" y="2494961"/>
              <a:ext cx="488755" cy="304800"/>
              <a:chOff x="1710961" y="2192065"/>
              <a:chExt cx="1391457" cy="867747"/>
            </a:xfrm>
          </p:grpSpPr>
          <p:sp>
            <p:nvSpPr>
              <p:cNvPr id="361" name="矩形 360"/>
              <p:cNvSpPr/>
              <p:nvPr/>
            </p:nvSpPr>
            <p:spPr>
              <a:xfrm>
                <a:off x="1895061" y="2192065"/>
                <a:ext cx="1023257" cy="86774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矩形 361"/>
              <p:cNvSpPr/>
              <p:nvPr/>
            </p:nvSpPr>
            <p:spPr>
              <a:xfrm>
                <a:off x="2908715" y="223547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1723232" y="2232936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矩形 363"/>
              <p:cNvSpPr/>
              <p:nvPr/>
            </p:nvSpPr>
            <p:spPr>
              <a:xfrm>
                <a:off x="1710961" y="2733004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2906047" y="246486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1717097" y="2473249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2918318" y="2725270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6" name="矩形 325"/>
            <p:cNvSpPr/>
            <p:nvPr/>
          </p:nvSpPr>
          <p:spPr>
            <a:xfrm>
              <a:off x="891913" y="1853530"/>
              <a:ext cx="222833" cy="2208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891912" y="3949538"/>
              <a:ext cx="222833" cy="2208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/>
            <p:cNvSpPr/>
            <p:nvPr/>
          </p:nvSpPr>
          <p:spPr>
            <a:xfrm>
              <a:off x="4881711" y="1853529"/>
              <a:ext cx="222833" cy="2208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2903628" y="2954259"/>
              <a:ext cx="222833" cy="2208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/>
            <p:cNvSpPr/>
            <p:nvPr/>
          </p:nvSpPr>
          <p:spPr>
            <a:xfrm>
              <a:off x="4876574" y="3949537"/>
              <a:ext cx="222833" cy="2208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矩形 330"/>
            <p:cNvSpPr/>
            <p:nvPr/>
          </p:nvSpPr>
          <p:spPr>
            <a:xfrm>
              <a:off x="1601951" y="2535390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1598159" y="2671279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1624565" y="3361589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1598471" y="3465448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4030919" y="2535389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4050189" y="2711986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4050188" y="2888347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4056127" y="3027233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3826629" y="3043712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3631722" y="3040429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1607482" y="2786935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1634098" y="2921131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1589362" y="3216444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1589363" y="3041541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4050188" y="3202710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3464734" y="3040429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/>
            <p:cNvSpPr/>
            <p:nvPr/>
          </p:nvSpPr>
          <p:spPr>
            <a:xfrm>
              <a:off x="3217036" y="3307527"/>
              <a:ext cx="676541" cy="431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1578234" y="2535389"/>
              <a:ext cx="45719" cy="3022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4100102" y="2697496"/>
              <a:ext cx="64117" cy="62455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0" name="连接符: 肘形 349"/>
            <p:cNvCxnSpPr>
              <a:stCxn id="331" idx="0"/>
              <a:endCxn id="363" idx="1"/>
            </p:cNvCxnSpPr>
            <p:nvPr/>
          </p:nvCxnSpPr>
          <p:spPr>
            <a:xfrm rot="16200000" flipH="1">
              <a:off x="2534592" y="1637340"/>
              <a:ext cx="8955" cy="1805054"/>
            </a:xfrm>
            <a:prstGeom prst="bentConnector4">
              <a:avLst>
                <a:gd name="adj1" fmla="val -2552764"/>
                <a:gd name="adj2" fmla="val 5095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连接符: 肘形 350"/>
            <p:cNvCxnSpPr>
              <a:stCxn id="374" idx="3"/>
              <a:endCxn id="334" idx="2"/>
            </p:cNvCxnSpPr>
            <p:nvPr/>
          </p:nvCxnSpPr>
          <p:spPr>
            <a:xfrm flipH="1">
              <a:off x="1633063" y="3498324"/>
              <a:ext cx="630605" cy="42073"/>
            </a:xfrm>
            <a:prstGeom prst="bentConnector4">
              <a:avLst>
                <a:gd name="adj1" fmla="val -36251"/>
                <a:gd name="adj2" fmla="val 64334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连接符: 肘形 351"/>
            <p:cNvCxnSpPr>
              <a:stCxn id="331" idx="0"/>
              <a:endCxn id="344" idx="1"/>
            </p:cNvCxnSpPr>
            <p:nvPr/>
          </p:nvCxnSpPr>
          <p:spPr>
            <a:xfrm rot="16200000" flipH="1" flipV="1">
              <a:off x="1341140" y="2783613"/>
              <a:ext cx="543626" cy="47180"/>
            </a:xfrm>
            <a:prstGeom prst="bentConnector4">
              <a:avLst>
                <a:gd name="adj1" fmla="val -42051"/>
                <a:gd name="adj2" fmla="val 58452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连接符: 肘形 352"/>
            <p:cNvCxnSpPr>
              <a:stCxn id="346" idx="1"/>
              <a:endCxn id="347" idx="2"/>
            </p:cNvCxnSpPr>
            <p:nvPr/>
          </p:nvCxnSpPr>
          <p:spPr>
            <a:xfrm rot="10800000" flipH="1" flipV="1">
              <a:off x="3464733" y="3077904"/>
              <a:ext cx="90573" cy="661436"/>
            </a:xfrm>
            <a:prstGeom prst="bentConnector4">
              <a:avLst>
                <a:gd name="adj1" fmla="val -525872"/>
                <a:gd name="adj2" fmla="val 1345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连接符: 肘形 353"/>
            <p:cNvCxnSpPr>
              <a:stCxn id="364" idx="0"/>
              <a:endCxn id="369" idx="2"/>
            </p:cNvCxnSpPr>
            <p:nvPr/>
          </p:nvCxnSpPr>
          <p:spPr>
            <a:xfrm rot="16200000" flipH="1" flipV="1">
              <a:off x="2510191" y="2403043"/>
              <a:ext cx="677504" cy="1241354"/>
            </a:xfrm>
            <a:prstGeom prst="bentConnector5">
              <a:avLst>
                <a:gd name="adj1" fmla="val -33741"/>
                <a:gd name="adj2" fmla="val 50011"/>
                <a:gd name="adj3" fmla="val 13374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连接符: 肘形 354"/>
            <p:cNvCxnSpPr>
              <a:stCxn id="381" idx="3"/>
              <a:endCxn id="347" idx="1"/>
            </p:cNvCxnSpPr>
            <p:nvPr/>
          </p:nvCxnSpPr>
          <p:spPr>
            <a:xfrm>
              <a:off x="2302871" y="2757881"/>
              <a:ext cx="914165" cy="76555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连接符: 肘形 355"/>
            <p:cNvCxnSpPr>
              <a:stCxn id="349" idx="3"/>
              <a:endCxn id="347" idx="3"/>
            </p:cNvCxnSpPr>
            <p:nvPr/>
          </p:nvCxnSpPr>
          <p:spPr>
            <a:xfrm flipH="1">
              <a:off x="3893577" y="3009775"/>
              <a:ext cx="270642" cy="513659"/>
            </a:xfrm>
            <a:prstGeom prst="bentConnector3">
              <a:avLst>
                <a:gd name="adj1" fmla="val -844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连接符: 肘形 356"/>
            <p:cNvCxnSpPr>
              <a:stCxn id="370" idx="1"/>
              <a:endCxn id="381" idx="3"/>
            </p:cNvCxnSpPr>
            <p:nvPr/>
          </p:nvCxnSpPr>
          <p:spPr>
            <a:xfrm rot="10800000" flipH="1">
              <a:off x="1783339" y="2757881"/>
              <a:ext cx="519532" cy="568978"/>
            </a:xfrm>
            <a:prstGeom prst="bentConnector5">
              <a:avLst>
                <a:gd name="adj1" fmla="val -44001"/>
                <a:gd name="adj2" fmla="val 49759"/>
                <a:gd name="adj3" fmla="val 144001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连接符: 肘形 357"/>
            <p:cNvCxnSpPr>
              <a:endCxn id="376" idx="0"/>
            </p:cNvCxnSpPr>
            <p:nvPr/>
          </p:nvCxnSpPr>
          <p:spPr>
            <a:xfrm rot="10800000">
              <a:off x="2264672" y="2536344"/>
              <a:ext cx="1858907" cy="32408"/>
            </a:xfrm>
            <a:prstGeom prst="bentConnector4">
              <a:avLst>
                <a:gd name="adj1" fmla="val 1209"/>
                <a:gd name="adj2" fmla="val 1491700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连接符: 肘形 358"/>
            <p:cNvCxnSpPr>
              <a:stCxn id="337" idx="1"/>
              <a:endCxn id="340" idx="3"/>
            </p:cNvCxnSpPr>
            <p:nvPr/>
          </p:nvCxnSpPr>
          <p:spPr>
            <a:xfrm rot="10800000" flipV="1">
              <a:off x="3666314" y="2925821"/>
              <a:ext cx="383874" cy="114607"/>
            </a:xfrm>
            <a:prstGeom prst="bentConnector2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连接符: 肘形 359"/>
            <p:cNvCxnSpPr>
              <a:stCxn id="379" idx="1"/>
              <a:endCxn id="347" idx="3"/>
            </p:cNvCxnSpPr>
            <p:nvPr/>
          </p:nvCxnSpPr>
          <p:spPr>
            <a:xfrm rot="10800000" flipH="1" flipV="1">
              <a:off x="2229077" y="2660022"/>
              <a:ext cx="1664500" cy="863412"/>
            </a:xfrm>
            <a:prstGeom prst="bentConnector5">
              <a:avLst>
                <a:gd name="adj1" fmla="val 11135"/>
                <a:gd name="adj2" fmla="val 167040"/>
                <a:gd name="adj3" fmla="val 113734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" name="文本框 450"/>
          <p:cNvSpPr txBox="1"/>
          <p:nvPr/>
        </p:nvSpPr>
        <p:spPr>
          <a:xfrm>
            <a:off x="876802" y="3567674"/>
            <a:ext cx="75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①</a:t>
            </a:r>
            <a:endParaRPr lang="zh-CN" altLang="en-US" sz="320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sp>
        <p:nvSpPr>
          <p:cNvPr id="457" name="文本框 456"/>
          <p:cNvSpPr txBox="1"/>
          <p:nvPr/>
        </p:nvSpPr>
        <p:spPr>
          <a:xfrm>
            <a:off x="844348" y="592448"/>
            <a:ext cx="6150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②</a:t>
            </a:r>
            <a:endParaRPr lang="zh-CN" altLang="en-US" sz="3200"/>
          </a:p>
        </p:txBody>
      </p:sp>
      <p:sp>
        <p:nvSpPr>
          <p:cNvPr id="458" name="文本框 457"/>
          <p:cNvSpPr txBox="1"/>
          <p:nvPr/>
        </p:nvSpPr>
        <p:spPr>
          <a:xfrm>
            <a:off x="1346241" y="273964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PC</a:t>
            </a:r>
            <a:endParaRPr lang="zh-CN" altLang="en-US"/>
          </a:p>
        </p:txBody>
      </p:sp>
      <p:sp>
        <p:nvSpPr>
          <p:cNvPr id="459" name="文本框 458"/>
          <p:cNvSpPr txBox="1"/>
          <p:nvPr/>
        </p:nvSpPr>
        <p:spPr>
          <a:xfrm>
            <a:off x="2857590" y="269734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DAQ Cards</a:t>
            </a:r>
            <a:endParaRPr lang="zh-CN" altLang="en-US"/>
          </a:p>
        </p:txBody>
      </p:sp>
      <p:sp>
        <p:nvSpPr>
          <p:cNvPr id="460" name="文本框 459"/>
          <p:cNvSpPr txBox="1"/>
          <p:nvPr/>
        </p:nvSpPr>
        <p:spPr>
          <a:xfrm>
            <a:off x="986445" y="549122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Pump</a:t>
            </a:r>
            <a:endParaRPr lang="zh-CN" altLang="en-US"/>
          </a:p>
        </p:txBody>
      </p:sp>
      <p:sp>
        <p:nvSpPr>
          <p:cNvPr id="461" name="文本框 460"/>
          <p:cNvSpPr txBox="1"/>
          <p:nvPr/>
        </p:nvSpPr>
        <p:spPr>
          <a:xfrm>
            <a:off x="2594653" y="55087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Laser</a:t>
            </a:r>
            <a:endParaRPr lang="zh-CN" altLang="en-US"/>
          </a:p>
        </p:txBody>
      </p:sp>
      <p:sp>
        <p:nvSpPr>
          <p:cNvPr id="462" name="文本框 461"/>
          <p:cNvSpPr txBox="1"/>
          <p:nvPr/>
        </p:nvSpPr>
        <p:spPr>
          <a:xfrm>
            <a:off x="4426147" y="546480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</a:t>
            </a:r>
            <a:endParaRPr lang="zh-CN" altLang="en-US"/>
          </a:p>
        </p:txBody>
      </p:sp>
      <p:sp>
        <p:nvSpPr>
          <p:cNvPr id="463" name="文本框 462"/>
          <p:cNvSpPr txBox="1"/>
          <p:nvPr/>
        </p:nvSpPr>
        <p:spPr>
          <a:xfrm>
            <a:off x="4509049" y="385547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Polarizer</a:t>
            </a:r>
            <a:endParaRPr lang="zh-CN" altLang="en-US"/>
          </a:p>
        </p:txBody>
      </p:sp>
      <p:sp>
        <p:nvSpPr>
          <p:cNvPr id="464" name="文本框 463"/>
          <p:cNvSpPr txBox="1"/>
          <p:nvPr/>
        </p:nvSpPr>
        <p:spPr>
          <a:xfrm>
            <a:off x="5951477" y="548526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EOM</a:t>
            </a:r>
            <a:endParaRPr lang="zh-CN" altLang="en-US"/>
          </a:p>
        </p:txBody>
      </p:sp>
      <p:sp>
        <p:nvSpPr>
          <p:cNvPr id="466" name="文本框 465"/>
          <p:cNvSpPr txBox="1"/>
          <p:nvPr/>
        </p:nvSpPr>
        <p:spPr>
          <a:xfrm>
            <a:off x="8361437" y="550877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BS</a:t>
            </a:r>
            <a:endParaRPr lang="zh-CN" altLang="en-US"/>
          </a:p>
        </p:txBody>
      </p:sp>
      <p:sp>
        <p:nvSpPr>
          <p:cNvPr id="467" name="文本框 466"/>
          <p:cNvSpPr txBox="1"/>
          <p:nvPr/>
        </p:nvSpPr>
        <p:spPr>
          <a:xfrm>
            <a:off x="9392722" y="548526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Target</a:t>
            </a:r>
            <a:endParaRPr lang="zh-CN" altLang="en-US"/>
          </a:p>
        </p:txBody>
      </p:sp>
      <p:sp>
        <p:nvSpPr>
          <p:cNvPr id="469" name="文本框 468"/>
          <p:cNvSpPr txBox="1"/>
          <p:nvPr/>
        </p:nvSpPr>
        <p:spPr>
          <a:xfrm>
            <a:off x="9701226" y="793076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/>
              <a:t>Signal</a:t>
            </a:r>
            <a:endParaRPr lang="en-US" altLang="zh-CN"/>
          </a:p>
          <a:p>
            <a:pPr algn="ctr"/>
            <a:r>
              <a:rPr lang="en-US" altLang="zh-CN"/>
              <a:t>generater</a:t>
            </a:r>
            <a:endParaRPr lang="zh-CN" altLang="en-US"/>
          </a:p>
        </p:txBody>
      </p:sp>
      <p:sp>
        <p:nvSpPr>
          <p:cNvPr id="470" name="文本框 469"/>
          <p:cNvSpPr txBox="1"/>
          <p:nvPr/>
        </p:nvSpPr>
        <p:spPr>
          <a:xfrm>
            <a:off x="8150050" y="114606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PD</a:t>
            </a:r>
            <a:endParaRPr lang="zh-CN" altLang="en-US"/>
          </a:p>
        </p:txBody>
      </p:sp>
      <p:sp>
        <p:nvSpPr>
          <p:cNvPr id="471" name="文本框 470"/>
          <p:cNvSpPr txBox="1"/>
          <p:nvPr/>
        </p:nvSpPr>
        <p:spPr>
          <a:xfrm>
            <a:off x="4824155" y="2605907"/>
            <a:ext cx="2741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/>
              <a:t>Transimpedence amplifier</a:t>
            </a:r>
            <a:endParaRPr lang="en-US" altLang="zh-CN"/>
          </a:p>
          <a:p>
            <a:pPr algn="ctr"/>
            <a:r>
              <a:rPr lang="en-US" altLang="zh-CN"/>
              <a:t>and Filter</a:t>
            </a:r>
            <a:endParaRPr lang="zh-CN" altLang="en-US"/>
          </a:p>
        </p:txBody>
      </p:sp>
      <p:cxnSp>
        <p:nvCxnSpPr>
          <p:cNvPr id="473" name="直接箭头连接符 472"/>
          <p:cNvCxnSpPr/>
          <p:nvPr/>
        </p:nvCxnSpPr>
        <p:spPr>
          <a:xfrm>
            <a:off x="1997855" y="4853596"/>
            <a:ext cx="27036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连接符 475"/>
          <p:cNvCxnSpPr/>
          <p:nvPr/>
        </p:nvCxnSpPr>
        <p:spPr>
          <a:xfrm>
            <a:off x="4113405" y="4811581"/>
            <a:ext cx="51245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/>
          <p:nvPr/>
        </p:nvCxnSpPr>
        <p:spPr>
          <a:xfrm>
            <a:off x="4719021" y="4818236"/>
            <a:ext cx="26293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接连接符 486"/>
          <p:cNvCxnSpPr/>
          <p:nvPr/>
        </p:nvCxnSpPr>
        <p:spPr>
          <a:xfrm>
            <a:off x="5121740" y="4818236"/>
            <a:ext cx="486784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连接符 494"/>
          <p:cNvCxnSpPr/>
          <p:nvPr/>
        </p:nvCxnSpPr>
        <p:spPr>
          <a:xfrm>
            <a:off x="6897504" y="4749889"/>
            <a:ext cx="2907350" cy="5269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接连接符 501"/>
          <p:cNvCxnSpPr/>
          <p:nvPr/>
        </p:nvCxnSpPr>
        <p:spPr>
          <a:xfrm flipV="1">
            <a:off x="8445842" y="2327525"/>
            <a:ext cx="16697" cy="2422364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接箭头连接符 509"/>
          <p:cNvCxnSpPr/>
          <p:nvPr/>
        </p:nvCxnSpPr>
        <p:spPr>
          <a:xfrm flipH="1">
            <a:off x="10206018" y="2417808"/>
            <a:ext cx="3175" cy="16967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接箭头连接符 512"/>
          <p:cNvCxnSpPr/>
          <p:nvPr/>
        </p:nvCxnSpPr>
        <p:spPr>
          <a:xfrm flipH="1">
            <a:off x="7066988" y="1922037"/>
            <a:ext cx="62248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箭头连接符 514"/>
          <p:cNvCxnSpPr/>
          <p:nvPr/>
        </p:nvCxnSpPr>
        <p:spPr>
          <a:xfrm flipH="1" flipV="1">
            <a:off x="4409312" y="1966593"/>
            <a:ext cx="683658" cy="442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组合 150"/>
          <p:cNvGrpSpPr>
            <a:grpSpLocks noChangeAspect="1"/>
          </p:cNvGrpSpPr>
          <p:nvPr/>
        </p:nvGrpSpPr>
        <p:grpSpPr>
          <a:xfrm>
            <a:off x="9404350" y="1364615"/>
            <a:ext cx="1623695" cy="1057910"/>
            <a:chOff x="1551709" y="346225"/>
            <a:chExt cx="9264073" cy="5354488"/>
          </a:xfrm>
        </p:grpSpPr>
        <p:grpSp>
          <p:nvGrpSpPr>
            <p:cNvPr id="152" name="组合 151"/>
            <p:cNvGrpSpPr/>
            <p:nvPr/>
          </p:nvGrpSpPr>
          <p:grpSpPr>
            <a:xfrm>
              <a:off x="3521125" y="5160384"/>
              <a:ext cx="5325240" cy="540329"/>
              <a:chOff x="3286461" y="5160384"/>
              <a:chExt cx="5325240" cy="540329"/>
            </a:xfrm>
          </p:grpSpPr>
          <p:sp>
            <p:nvSpPr>
              <p:cNvPr id="153" name="平行四边形 152"/>
              <p:cNvSpPr/>
              <p:nvPr/>
            </p:nvSpPr>
            <p:spPr>
              <a:xfrm rot="10800000">
                <a:off x="3286461" y="5160384"/>
                <a:ext cx="703025" cy="54032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平行四边形 153"/>
              <p:cNvSpPr/>
              <p:nvPr/>
            </p:nvSpPr>
            <p:spPr>
              <a:xfrm rot="10800000" flipH="1">
                <a:off x="7908676" y="5160384"/>
                <a:ext cx="703025" cy="54032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4347587" y="346225"/>
              <a:ext cx="3672316" cy="1010248"/>
              <a:chOff x="5873750" y="2076450"/>
              <a:chExt cx="2051050" cy="745890"/>
            </a:xfrm>
          </p:grpSpPr>
          <p:grpSp>
            <p:nvGrpSpPr>
              <p:cNvPr id="156" name="组合 155"/>
              <p:cNvGrpSpPr/>
              <p:nvPr/>
            </p:nvGrpSpPr>
            <p:grpSpPr>
              <a:xfrm>
                <a:off x="5873750" y="2076450"/>
                <a:ext cx="2051050" cy="745890"/>
                <a:chOff x="5873750" y="2076450"/>
                <a:chExt cx="2051050" cy="745890"/>
              </a:xfrm>
            </p:grpSpPr>
            <p:sp>
              <p:nvSpPr>
                <p:cNvPr id="157" name="矩形 156"/>
                <p:cNvSpPr/>
                <p:nvPr/>
              </p:nvSpPr>
              <p:spPr>
                <a:xfrm>
                  <a:off x="5873750" y="2117490"/>
                  <a:ext cx="2051050" cy="704850"/>
                </a:xfrm>
                <a:prstGeom prst="rect">
                  <a:avLst/>
                </a:prstGeom>
                <a:solidFill>
                  <a:srgbClr val="037BA8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流程图: 过程 157"/>
                <p:cNvSpPr/>
                <p:nvPr/>
              </p:nvSpPr>
              <p:spPr>
                <a:xfrm>
                  <a:off x="6102350" y="2355850"/>
                  <a:ext cx="1593850" cy="466490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矩形: 圆角 225"/>
                <p:cNvSpPr/>
                <p:nvPr/>
              </p:nvSpPr>
              <p:spPr>
                <a:xfrm>
                  <a:off x="6124575" y="2076450"/>
                  <a:ext cx="1549400" cy="292100"/>
                </a:xfrm>
                <a:prstGeom prst="roundRect">
                  <a:avLst/>
                </a:prstGeom>
                <a:solidFill>
                  <a:srgbClr val="191C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160" name="图片 159"/>
              <p:cNvPicPr>
                <a:picLocks noChangeAspect="1"/>
              </p:cNvPicPr>
              <p:nvPr/>
            </p:nvPicPr>
            <p:blipFill>
              <a:blip r:embed="rId1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backgroundRemoval t="7692" b="89744" l="5926" r="90000">
                            <a14:foregroundMark x1="8889" y1="33333" x2="8889" y2="33333"/>
                            <a14:foregroundMark x1="5926" y1="23077" x2="5926" y2="23077"/>
                            <a14:foregroundMark x1="19259" y1="38462" x2="19259" y2="38462"/>
                            <a14:foregroundMark x1="41852" y1="39744" x2="41852" y2="39744"/>
                            <a14:foregroundMark x1="48148" y1="44872" x2="48148" y2="44872"/>
                            <a14:foregroundMark x1="57037" y1="46154" x2="57037" y2="46154"/>
                            <a14:foregroundMark x1="71111" y1="41026" x2="71111" y2="41026"/>
                            <a14:foregroundMark x1="79630" y1="46154" x2="79630" y2="46154"/>
                            <a14:foregroundMark x1="78519" y1="26923" x2="78519" y2="26923"/>
                            <a14:foregroundMark x1="86296" y1="47436" x2="86296" y2="4743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05743" y="2076451"/>
                <a:ext cx="987065" cy="285152"/>
              </a:xfrm>
              <a:prstGeom prst="rect">
                <a:avLst/>
              </a:prstGeom>
              <a:solidFill>
                <a:srgbClr val="191C1D"/>
              </a:solidFill>
            </p:spPr>
          </p:pic>
        </p:grpSp>
        <p:grpSp>
          <p:nvGrpSpPr>
            <p:cNvPr id="161" name="组合 160"/>
            <p:cNvGrpSpPr/>
            <p:nvPr/>
          </p:nvGrpSpPr>
          <p:grpSpPr>
            <a:xfrm>
              <a:off x="1551709" y="1341966"/>
              <a:ext cx="9264073" cy="3851565"/>
              <a:chOff x="1551709" y="1341966"/>
              <a:chExt cx="9264073" cy="3851565"/>
            </a:xfrm>
          </p:grpSpPr>
          <p:sp>
            <p:nvSpPr>
              <p:cNvPr id="162" name="矩形: 圆角 27"/>
              <p:cNvSpPr/>
              <p:nvPr/>
            </p:nvSpPr>
            <p:spPr>
              <a:xfrm>
                <a:off x="1551709" y="1341966"/>
                <a:ext cx="9264073" cy="3851565"/>
              </a:xfrm>
              <a:prstGeom prst="roundRect">
                <a:avLst>
                  <a:gd name="adj" fmla="val 9670"/>
                </a:avLst>
              </a:prstGeom>
              <a:solidFill>
                <a:srgbClr val="D2D6DB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7175075" y="1397596"/>
                <a:ext cx="406826" cy="3744000"/>
              </a:xfrm>
              <a:prstGeom prst="rect">
                <a:avLst/>
              </a:prstGeom>
              <a:solidFill>
                <a:srgbClr val="CED4D9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7260628" y="1861368"/>
                <a:ext cx="250346" cy="246606"/>
              </a:xfrm>
              <a:prstGeom prst="ellipse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7260628" y="2212856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7260628" y="2564321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7260628" y="2915787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7260628" y="3267253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7260628" y="3618719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7260628" y="3970184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7261000" y="4321649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7258860" y="4712249"/>
                <a:ext cx="250345" cy="246605"/>
              </a:xfrm>
              <a:prstGeom prst="ellipse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9" name="组合 188"/>
              <p:cNvGrpSpPr/>
              <p:nvPr/>
            </p:nvGrpSpPr>
            <p:grpSpPr>
              <a:xfrm>
                <a:off x="1618193" y="1389129"/>
                <a:ext cx="5560411" cy="3764645"/>
                <a:chOff x="1618193" y="1389129"/>
                <a:chExt cx="5560411" cy="3764645"/>
              </a:xfrm>
              <a:solidFill>
                <a:srgbClr val="191C1D"/>
              </a:solidFill>
            </p:grpSpPr>
            <p:grpSp>
              <p:nvGrpSpPr>
                <p:cNvPr id="190" name="组合 189"/>
                <p:cNvGrpSpPr/>
                <p:nvPr/>
              </p:nvGrpSpPr>
              <p:grpSpPr>
                <a:xfrm>
                  <a:off x="1618193" y="1389129"/>
                  <a:ext cx="5560411" cy="3764645"/>
                  <a:chOff x="1648228" y="1403747"/>
                  <a:chExt cx="5558444" cy="3694726"/>
                </a:xfrm>
                <a:grpFill/>
              </p:grpSpPr>
              <p:sp>
                <p:nvSpPr>
                  <p:cNvPr id="191" name="任意多边形: 形状 50"/>
                  <p:cNvSpPr/>
                  <p:nvPr/>
                </p:nvSpPr>
                <p:spPr>
                  <a:xfrm>
                    <a:off x="1648228" y="1403747"/>
                    <a:ext cx="1852815" cy="3694726"/>
                  </a:xfrm>
                  <a:custGeom>
                    <a:avLst/>
                    <a:gdLst>
                      <a:gd name="connsiteX0" fmla="*/ 358869 w 1852815"/>
                      <a:gd name="connsiteY0" fmla="*/ 0 h 3694726"/>
                      <a:gd name="connsiteX1" fmla="*/ 1852815 w 1852815"/>
                      <a:gd name="connsiteY1" fmla="*/ 0 h 3694726"/>
                      <a:gd name="connsiteX2" fmla="*/ 1852815 w 1852815"/>
                      <a:gd name="connsiteY2" fmla="*/ 3694726 h 3694726"/>
                      <a:gd name="connsiteX3" fmla="*/ 358869 w 1852815"/>
                      <a:gd name="connsiteY3" fmla="*/ 3694726 h 3694726"/>
                      <a:gd name="connsiteX4" fmla="*/ 0 w 1852815"/>
                      <a:gd name="connsiteY4" fmla="*/ 3335857 h 3694726"/>
                      <a:gd name="connsiteX5" fmla="*/ 0 w 1852815"/>
                      <a:gd name="connsiteY5" fmla="*/ 358869 h 3694726"/>
                      <a:gd name="connsiteX6" fmla="*/ 358869 w 1852815"/>
                      <a:gd name="connsiteY6" fmla="*/ 0 h 3694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52815" h="3694726">
                        <a:moveTo>
                          <a:pt x="358869" y="0"/>
                        </a:moveTo>
                        <a:lnTo>
                          <a:pt x="1852815" y="0"/>
                        </a:lnTo>
                        <a:lnTo>
                          <a:pt x="1852815" y="3694726"/>
                        </a:lnTo>
                        <a:lnTo>
                          <a:pt x="358869" y="3694726"/>
                        </a:lnTo>
                        <a:cubicBezTo>
                          <a:pt x="160671" y="3694726"/>
                          <a:pt x="0" y="3534055"/>
                          <a:pt x="0" y="3335857"/>
                        </a:cubicBezTo>
                        <a:lnTo>
                          <a:pt x="0" y="358869"/>
                        </a:lnTo>
                        <a:cubicBezTo>
                          <a:pt x="0" y="160671"/>
                          <a:pt x="160671" y="0"/>
                          <a:pt x="35886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2" name="任意多边形: 形状 53"/>
                  <p:cNvSpPr/>
                  <p:nvPr/>
                </p:nvSpPr>
                <p:spPr>
                  <a:xfrm>
                    <a:off x="3501043" y="1403747"/>
                    <a:ext cx="1852815" cy="3694726"/>
                  </a:xfrm>
                  <a:custGeom>
                    <a:avLst/>
                    <a:gdLst>
                      <a:gd name="connsiteX0" fmla="*/ 0 w 1852815"/>
                      <a:gd name="connsiteY0" fmla="*/ 0 h 3694726"/>
                      <a:gd name="connsiteX1" fmla="*/ 1852815 w 1852815"/>
                      <a:gd name="connsiteY1" fmla="*/ 0 h 3694726"/>
                      <a:gd name="connsiteX2" fmla="*/ 1852815 w 1852815"/>
                      <a:gd name="connsiteY2" fmla="*/ 3694726 h 3694726"/>
                      <a:gd name="connsiteX3" fmla="*/ 0 w 1852815"/>
                      <a:gd name="connsiteY3" fmla="*/ 3694726 h 3694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52815" h="3694726">
                        <a:moveTo>
                          <a:pt x="0" y="0"/>
                        </a:moveTo>
                        <a:lnTo>
                          <a:pt x="1852815" y="0"/>
                        </a:lnTo>
                        <a:lnTo>
                          <a:pt x="1852815" y="3694726"/>
                        </a:lnTo>
                        <a:lnTo>
                          <a:pt x="0" y="369472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任意多边形: 形状 56"/>
                  <p:cNvSpPr/>
                  <p:nvPr/>
                </p:nvSpPr>
                <p:spPr>
                  <a:xfrm>
                    <a:off x="5353857" y="1403747"/>
                    <a:ext cx="1852815" cy="3694726"/>
                  </a:xfrm>
                  <a:custGeom>
                    <a:avLst/>
                    <a:gdLst>
                      <a:gd name="connsiteX0" fmla="*/ 0 w 1852815"/>
                      <a:gd name="connsiteY0" fmla="*/ 0 h 3694726"/>
                      <a:gd name="connsiteX1" fmla="*/ 1852815 w 1852815"/>
                      <a:gd name="connsiteY1" fmla="*/ 0 h 3694726"/>
                      <a:gd name="connsiteX2" fmla="*/ 1852815 w 1852815"/>
                      <a:gd name="connsiteY2" fmla="*/ 3694726 h 3694726"/>
                      <a:gd name="connsiteX3" fmla="*/ 0 w 1852815"/>
                      <a:gd name="connsiteY3" fmla="*/ 3694726 h 3694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52815" h="3694726">
                        <a:moveTo>
                          <a:pt x="0" y="0"/>
                        </a:moveTo>
                        <a:lnTo>
                          <a:pt x="1852815" y="0"/>
                        </a:lnTo>
                        <a:lnTo>
                          <a:pt x="1852815" y="3694726"/>
                        </a:lnTo>
                        <a:lnTo>
                          <a:pt x="0" y="369472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195" name="图片 194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BEBA8EAE-BF5A-486C-A8C5-ECC9F3942E4B}">
                      <a14:imgProps xmlns:a14="http://schemas.microsoft.com/office/drawing/2010/main">
                        <a14:imgLayer r:embed="rId2">
                          <a14:imgEffect>
                            <a14:backgroundRemoval t="7692" b="89744" l="5926" r="90000">
                              <a14:foregroundMark x1="8889" y1="33333" x2="8889" y2="33333"/>
                              <a14:foregroundMark x1="5926" y1="23077" x2="5926" y2="23077"/>
                              <a14:foregroundMark x1="19259" y1="38462" x2="19259" y2="38462"/>
                              <a14:foregroundMark x1="41852" y1="39744" x2="41852" y2="39744"/>
                              <a14:foregroundMark x1="48148" y1="44872" x2="48148" y2="44872"/>
                              <a14:foregroundMark x1="57037" y1="46154" x2="57037" y2="46154"/>
                              <a14:foregroundMark x1="71111" y1="41026" x2="71111" y2="41026"/>
                              <a14:foregroundMark x1="79630" y1="46154" x2="79630" y2="46154"/>
                              <a14:foregroundMark x1="78519" y1="26923" x2="78519" y2="26923"/>
                              <a14:foregroundMark x1="86296" y1="47436" x2="86296" y2="47436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6635" y="1536475"/>
                  <a:ext cx="1104179" cy="318985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96" name="矩形 195"/>
              <p:cNvSpPr/>
              <p:nvPr/>
            </p:nvSpPr>
            <p:spPr>
              <a:xfrm>
                <a:off x="7776731" y="1486444"/>
                <a:ext cx="406827" cy="178025"/>
              </a:xfrm>
              <a:prstGeom prst="rect">
                <a:avLst/>
              </a:prstGeom>
              <a:solidFill>
                <a:srgbClr val="D2D6D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8374293" y="1486444"/>
                <a:ext cx="406827" cy="178025"/>
              </a:xfrm>
              <a:prstGeom prst="rect">
                <a:avLst/>
              </a:prstGeom>
              <a:solidFill>
                <a:srgbClr val="ABAFB7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10166980" y="1486444"/>
                <a:ext cx="406827" cy="178025"/>
              </a:xfrm>
              <a:prstGeom prst="rect">
                <a:avLst/>
              </a:prstGeom>
              <a:solidFill>
                <a:srgbClr val="CBE8C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9569417" y="1486444"/>
                <a:ext cx="406827" cy="178025"/>
              </a:xfrm>
              <a:prstGeom prst="rect">
                <a:avLst/>
              </a:prstGeom>
              <a:solidFill>
                <a:srgbClr val="D2D6D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8971855" y="1486444"/>
                <a:ext cx="406827" cy="178025"/>
              </a:xfrm>
              <a:prstGeom prst="rect">
                <a:avLst/>
              </a:prstGeom>
              <a:solidFill>
                <a:srgbClr val="35383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1" name="组合 200"/>
              <p:cNvGrpSpPr/>
              <p:nvPr/>
            </p:nvGrpSpPr>
            <p:grpSpPr>
              <a:xfrm>
                <a:off x="10081294" y="1821904"/>
                <a:ext cx="693116" cy="838746"/>
                <a:chOff x="7696200" y="1821904"/>
                <a:chExt cx="2349500" cy="838746"/>
              </a:xfrm>
            </p:grpSpPr>
            <p:sp>
              <p:nvSpPr>
                <p:cNvPr id="202" name="矩形 201"/>
                <p:cNvSpPr/>
                <p:nvPr/>
              </p:nvSpPr>
              <p:spPr>
                <a:xfrm>
                  <a:off x="7696200" y="1826772"/>
                  <a:ext cx="2349500" cy="833878"/>
                </a:xfrm>
                <a:prstGeom prst="rect">
                  <a:avLst/>
                </a:prstGeom>
                <a:solidFill>
                  <a:srgbClr val="D1D5DA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任意多边形: 形状 93"/>
                <p:cNvSpPr/>
                <p:nvPr/>
              </p:nvSpPr>
              <p:spPr>
                <a:xfrm>
                  <a:off x="7696200" y="1821904"/>
                  <a:ext cx="2349500" cy="138980"/>
                </a:xfrm>
                <a:custGeom>
                  <a:avLst/>
                  <a:gdLst>
                    <a:gd name="connsiteX0" fmla="*/ 0 w 2349500"/>
                    <a:gd name="connsiteY0" fmla="*/ 0 h 138980"/>
                    <a:gd name="connsiteX1" fmla="*/ 2349500 w 2349500"/>
                    <a:gd name="connsiteY1" fmla="*/ 0 h 138980"/>
                    <a:gd name="connsiteX2" fmla="*/ 2349500 w 2349500"/>
                    <a:gd name="connsiteY2" fmla="*/ 138980 h 138980"/>
                    <a:gd name="connsiteX3" fmla="*/ 0 w 2349500"/>
                    <a:gd name="connsiteY3" fmla="*/ 138980 h 138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500" h="138980">
                      <a:moveTo>
                        <a:pt x="0" y="0"/>
                      </a:moveTo>
                      <a:lnTo>
                        <a:pt x="2349500" y="0"/>
                      </a:lnTo>
                      <a:lnTo>
                        <a:pt x="2349500" y="138980"/>
                      </a:lnTo>
                      <a:lnTo>
                        <a:pt x="0" y="138980"/>
                      </a:lnTo>
                      <a:close/>
                    </a:path>
                  </a:pathLst>
                </a:custGeom>
                <a:solidFill>
                  <a:srgbClr val="16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4" name="组合 203"/>
              <p:cNvGrpSpPr/>
              <p:nvPr/>
            </p:nvGrpSpPr>
            <p:grpSpPr>
              <a:xfrm>
                <a:off x="7696200" y="2690890"/>
                <a:ext cx="1735641" cy="1603926"/>
                <a:chOff x="7696200" y="1822979"/>
                <a:chExt cx="2349500" cy="833878"/>
              </a:xfrm>
            </p:grpSpPr>
            <p:sp>
              <p:nvSpPr>
                <p:cNvPr id="205" name="矩形 204"/>
                <p:cNvSpPr/>
                <p:nvPr/>
              </p:nvSpPr>
              <p:spPr>
                <a:xfrm>
                  <a:off x="7696200" y="1822979"/>
                  <a:ext cx="2349500" cy="833878"/>
                </a:xfrm>
                <a:prstGeom prst="rect">
                  <a:avLst/>
                </a:prstGeom>
                <a:solidFill>
                  <a:srgbClr val="D1D5DA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任意多边形: 形状 96"/>
                <p:cNvSpPr/>
                <p:nvPr/>
              </p:nvSpPr>
              <p:spPr>
                <a:xfrm>
                  <a:off x="7696200" y="1825204"/>
                  <a:ext cx="2349500" cy="72994"/>
                </a:xfrm>
                <a:custGeom>
                  <a:avLst/>
                  <a:gdLst>
                    <a:gd name="connsiteX0" fmla="*/ 0 w 2349500"/>
                    <a:gd name="connsiteY0" fmla="*/ 0 h 138980"/>
                    <a:gd name="connsiteX1" fmla="*/ 2349500 w 2349500"/>
                    <a:gd name="connsiteY1" fmla="*/ 0 h 138980"/>
                    <a:gd name="connsiteX2" fmla="*/ 2349500 w 2349500"/>
                    <a:gd name="connsiteY2" fmla="*/ 138980 h 138980"/>
                    <a:gd name="connsiteX3" fmla="*/ 0 w 2349500"/>
                    <a:gd name="connsiteY3" fmla="*/ 138980 h 138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500" h="138980">
                      <a:moveTo>
                        <a:pt x="0" y="0"/>
                      </a:moveTo>
                      <a:lnTo>
                        <a:pt x="2349500" y="0"/>
                      </a:lnTo>
                      <a:lnTo>
                        <a:pt x="2349500" y="138980"/>
                      </a:lnTo>
                      <a:lnTo>
                        <a:pt x="0" y="138980"/>
                      </a:lnTo>
                      <a:close/>
                    </a:path>
                  </a:pathLst>
                </a:custGeom>
                <a:solidFill>
                  <a:srgbClr val="16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07" name="椭圆 206"/>
              <p:cNvSpPr/>
              <p:nvPr/>
            </p:nvSpPr>
            <p:spPr>
              <a:xfrm>
                <a:off x="8155396" y="3670574"/>
                <a:ext cx="509009" cy="509009"/>
              </a:xfrm>
              <a:prstGeom prst="ellipse">
                <a:avLst/>
              </a:prstGeom>
              <a:solidFill>
                <a:srgbClr val="BBBEC4"/>
              </a:solidFill>
              <a:ln w="28575">
                <a:solidFill>
                  <a:srgbClr val="CAC97F"/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7756084" y="3002347"/>
                <a:ext cx="285033" cy="15061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7756084" y="3339386"/>
                <a:ext cx="285033" cy="15061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7756084" y="3676425"/>
                <a:ext cx="285033" cy="15061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矩形 210"/>
              <p:cNvSpPr/>
              <p:nvPr/>
            </p:nvSpPr>
            <p:spPr>
              <a:xfrm>
                <a:off x="7756084" y="4013464"/>
                <a:ext cx="285033" cy="15061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8200480" y="2946834"/>
                <a:ext cx="418841" cy="418841"/>
              </a:xfrm>
              <a:prstGeom prst="ellipse">
                <a:avLst/>
              </a:prstGeom>
              <a:solidFill>
                <a:srgbClr val="BBBEC4"/>
              </a:solidFill>
              <a:ln w="28575">
                <a:solidFill>
                  <a:srgbClr val="CAC97F"/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矩形 212"/>
              <p:cNvSpPr/>
              <p:nvPr/>
            </p:nvSpPr>
            <p:spPr>
              <a:xfrm>
                <a:off x="8278137" y="3458145"/>
                <a:ext cx="263526" cy="139246"/>
              </a:xfrm>
              <a:prstGeom prst="rect">
                <a:avLst/>
              </a:prstGeom>
              <a:solidFill>
                <a:srgbClr val="C7CAD1"/>
              </a:solidFill>
              <a:ln w="19050">
                <a:solidFill>
                  <a:srgbClr val="CAC97F"/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808869" y="3670574"/>
                <a:ext cx="509009" cy="509009"/>
              </a:xfrm>
              <a:prstGeom prst="ellipse">
                <a:avLst/>
              </a:prstGeom>
              <a:solidFill>
                <a:srgbClr val="BBBEC4"/>
              </a:solidFill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8853953" y="2946834"/>
                <a:ext cx="418841" cy="418841"/>
              </a:xfrm>
              <a:prstGeom prst="ellipse">
                <a:avLst/>
              </a:prstGeom>
              <a:solidFill>
                <a:srgbClr val="BBBEC4"/>
              </a:solidFill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0" name="矩形 219"/>
              <p:cNvSpPr/>
              <p:nvPr/>
            </p:nvSpPr>
            <p:spPr>
              <a:xfrm>
                <a:off x="8931610" y="3458145"/>
                <a:ext cx="263526" cy="139246"/>
              </a:xfrm>
              <a:prstGeom prst="rect">
                <a:avLst/>
              </a:prstGeom>
              <a:solidFill>
                <a:srgbClr val="C7CAD1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7" name="组合 226"/>
              <p:cNvGrpSpPr/>
              <p:nvPr/>
            </p:nvGrpSpPr>
            <p:grpSpPr>
              <a:xfrm>
                <a:off x="9469002" y="2690891"/>
                <a:ext cx="634478" cy="1603926"/>
                <a:chOff x="7696200" y="1826772"/>
                <a:chExt cx="2349500" cy="833878"/>
              </a:xfrm>
            </p:grpSpPr>
            <p:sp>
              <p:nvSpPr>
                <p:cNvPr id="228" name="矩形 227"/>
                <p:cNvSpPr/>
                <p:nvPr/>
              </p:nvSpPr>
              <p:spPr>
                <a:xfrm>
                  <a:off x="7696200" y="1826772"/>
                  <a:ext cx="2349500" cy="833878"/>
                </a:xfrm>
                <a:prstGeom prst="rect">
                  <a:avLst/>
                </a:prstGeom>
                <a:solidFill>
                  <a:srgbClr val="D1D5DA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" name="任意多边形: 形状 99"/>
                <p:cNvSpPr/>
                <p:nvPr/>
              </p:nvSpPr>
              <p:spPr>
                <a:xfrm>
                  <a:off x="7696200" y="1828997"/>
                  <a:ext cx="2349500" cy="72994"/>
                </a:xfrm>
                <a:custGeom>
                  <a:avLst/>
                  <a:gdLst>
                    <a:gd name="connsiteX0" fmla="*/ 0 w 2349500"/>
                    <a:gd name="connsiteY0" fmla="*/ 0 h 138980"/>
                    <a:gd name="connsiteX1" fmla="*/ 2349500 w 2349500"/>
                    <a:gd name="connsiteY1" fmla="*/ 0 h 138980"/>
                    <a:gd name="connsiteX2" fmla="*/ 2349500 w 2349500"/>
                    <a:gd name="connsiteY2" fmla="*/ 138980 h 138980"/>
                    <a:gd name="connsiteX3" fmla="*/ 0 w 2349500"/>
                    <a:gd name="connsiteY3" fmla="*/ 138980 h 138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500" h="138980">
                      <a:moveTo>
                        <a:pt x="0" y="0"/>
                      </a:moveTo>
                      <a:lnTo>
                        <a:pt x="2349500" y="0"/>
                      </a:lnTo>
                      <a:lnTo>
                        <a:pt x="2349500" y="138980"/>
                      </a:lnTo>
                      <a:lnTo>
                        <a:pt x="0" y="138980"/>
                      </a:lnTo>
                      <a:close/>
                    </a:path>
                  </a:pathLst>
                </a:custGeom>
                <a:solidFill>
                  <a:srgbClr val="16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30" name="椭圆 229"/>
              <p:cNvSpPr/>
              <p:nvPr/>
            </p:nvSpPr>
            <p:spPr>
              <a:xfrm>
                <a:off x="9517151" y="3669656"/>
                <a:ext cx="534949" cy="534949"/>
              </a:xfrm>
              <a:prstGeom prst="ellipse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571367" y="2894891"/>
                <a:ext cx="426516" cy="426516"/>
              </a:xfrm>
              <a:prstGeom prst="ellipse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9570278" y="3426121"/>
                <a:ext cx="428695" cy="160848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4" name="组合 233"/>
              <p:cNvGrpSpPr/>
              <p:nvPr/>
            </p:nvGrpSpPr>
            <p:grpSpPr>
              <a:xfrm>
                <a:off x="10139932" y="2690891"/>
                <a:ext cx="634478" cy="1603926"/>
                <a:chOff x="7696200" y="1826772"/>
                <a:chExt cx="2349500" cy="833878"/>
              </a:xfrm>
            </p:grpSpPr>
            <p:sp>
              <p:nvSpPr>
                <p:cNvPr id="235" name="矩形 234"/>
                <p:cNvSpPr/>
                <p:nvPr/>
              </p:nvSpPr>
              <p:spPr>
                <a:xfrm>
                  <a:off x="7696200" y="1826772"/>
                  <a:ext cx="2349500" cy="833878"/>
                </a:xfrm>
                <a:prstGeom prst="rect">
                  <a:avLst/>
                </a:prstGeom>
                <a:solidFill>
                  <a:srgbClr val="D1D5DA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6" name="任意多边形: 形状 102"/>
                <p:cNvSpPr/>
                <p:nvPr/>
              </p:nvSpPr>
              <p:spPr>
                <a:xfrm>
                  <a:off x="7696200" y="1828997"/>
                  <a:ext cx="2349500" cy="72994"/>
                </a:xfrm>
                <a:custGeom>
                  <a:avLst/>
                  <a:gdLst>
                    <a:gd name="connsiteX0" fmla="*/ 0 w 2349500"/>
                    <a:gd name="connsiteY0" fmla="*/ 0 h 138980"/>
                    <a:gd name="connsiteX1" fmla="*/ 2349500 w 2349500"/>
                    <a:gd name="connsiteY1" fmla="*/ 0 h 138980"/>
                    <a:gd name="connsiteX2" fmla="*/ 2349500 w 2349500"/>
                    <a:gd name="connsiteY2" fmla="*/ 138980 h 138980"/>
                    <a:gd name="connsiteX3" fmla="*/ 0 w 2349500"/>
                    <a:gd name="connsiteY3" fmla="*/ 138980 h 138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500" h="138980">
                      <a:moveTo>
                        <a:pt x="0" y="0"/>
                      </a:moveTo>
                      <a:lnTo>
                        <a:pt x="2349500" y="0"/>
                      </a:lnTo>
                      <a:lnTo>
                        <a:pt x="2349500" y="138980"/>
                      </a:lnTo>
                      <a:lnTo>
                        <a:pt x="0" y="138980"/>
                      </a:lnTo>
                      <a:close/>
                    </a:path>
                  </a:pathLst>
                </a:custGeom>
                <a:solidFill>
                  <a:srgbClr val="16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37" name="椭圆 236"/>
              <p:cNvSpPr/>
              <p:nvPr/>
            </p:nvSpPr>
            <p:spPr>
              <a:xfrm>
                <a:off x="10296477" y="3336555"/>
                <a:ext cx="371769" cy="371769"/>
              </a:xfrm>
              <a:prstGeom prst="ellipse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10270155" y="3855889"/>
                <a:ext cx="428695" cy="219358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10264051" y="2994845"/>
                <a:ext cx="428695" cy="219358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矩形 242"/>
              <p:cNvSpPr/>
              <p:nvPr/>
            </p:nvSpPr>
            <p:spPr>
              <a:xfrm>
                <a:off x="10206666" y="2015948"/>
                <a:ext cx="433625" cy="116365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 243"/>
              <p:cNvSpPr/>
              <p:nvPr/>
            </p:nvSpPr>
            <p:spPr>
              <a:xfrm>
                <a:off x="10206666" y="2221455"/>
                <a:ext cx="433625" cy="116365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 244"/>
              <p:cNvSpPr/>
              <p:nvPr/>
            </p:nvSpPr>
            <p:spPr>
              <a:xfrm>
                <a:off x="10206666" y="2426961"/>
                <a:ext cx="433625" cy="116365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6" name="组合 245"/>
              <p:cNvGrpSpPr/>
              <p:nvPr/>
            </p:nvGrpSpPr>
            <p:grpSpPr>
              <a:xfrm>
                <a:off x="8971676" y="4469921"/>
                <a:ext cx="472042" cy="644215"/>
                <a:chOff x="3455469" y="2136808"/>
                <a:chExt cx="1694047" cy="2311935"/>
              </a:xfrm>
            </p:grpSpPr>
            <p:sp>
              <p:nvSpPr>
                <p:cNvPr id="247" name="矩形: 圆角 173"/>
                <p:cNvSpPr/>
                <p:nvPr/>
              </p:nvSpPr>
              <p:spPr>
                <a:xfrm>
                  <a:off x="3869356" y="2136808"/>
                  <a:ext cx="1280160" cy="1674796"/>
                </a:xfrm>
                <a:prstGeom prst="roundRect">
                  <a:avLst>
                    <a:gd name="adj" fmla="val 12838"/>
                  </a:avLst>
                </a:prstGeom>
                <a:solidFill>
                  <a:srgbClr val="090C09"/>
                </a:solidFill>
                <a:ln w="28575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矩形: 圆角 174"/>
                <p:cNvSpPr/>
                <p:nvPr/>
              </p:nvSpPr>
              <p:spPr>
                <a:xfrm>
                  <a:off x="3455469" y="3545573"/>
                  <a:ext cx="1694047" cy="903170"/>
                </a:xfrm>
                <a:prstGeom prst="roundRect">
                  <a:avLst>
                    <a:gd name="adj" fmla="val 18964"/>
                  </a:avLst>
                </a:prstGeom>
                <a:solidFill>
                  <a:srgbClr val="090C09"/>
                </a:solidFill>
                <a:ln w="28575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8" name="椭圆 257"/>
                <p:cNvSpPr/>
                <p:nvPr/>
              </p:nvSpPr>
              <p:spPr>
                <a:xfrm>
                  <a:off x="3455469" y="2844265"/>
                  <a:ext cx="1453415" cy="1453415"/>
                </a:xfrm>
                <a:prstGeom prst="ellipse">
                  <a:avLst/>
                </a:prstGeom>
                <a:solidFill>
                  <a:srgbClr val="090C09"/>
                </a:solidFill>
                <a:ln w="38100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>
                  <a:off x="4302492" y="2502568"/>
                  <a:ext cx="125129" cy="424313"/>
                </a:xfrm>
                <a:prstGeom prst="rect">
                  <a:avLst/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4" name="圆: 空心 177"/>
                <p:cNvSpPr/>
                <p:nvPr/>
              </p:nvSpPr>
              <p:spPr>
                <a:xfrm>
                  <a:off x="3788342" y="3196389"/>
                  <a:ext cx="884723" cy="884723"/>
                </a:xfrm>
                <a:prstGeom prst="donut">
                  <a:avLst>
                    <a:gd name="adj" fmla="val 10039"/>
                  </a:avLst>
                </a:prstGeom>
                <a:solidFill>
                  <a:srgbClr val="C9B09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" name="圆: 空心 178"/>
                <p:cNvSpPr/>
                <p:nvPr/>
              </p:nvSpPr>
              <p:spPr>
                <a:xfrm>
                  <a:off x="3904246" y="3319512"/>
                  <a:ext cx="652914" cy="652914"/>
                </a:xfrm>
                <a:prstGeom prst="donut">
                  <a:avLst>
                    <a:gd name="adj" fmla="val 34668"/>
                  </a:avLst>
                </a:prstGeom>
                <a:solidFill>
                  <a:srgbClr val="A79D93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>
                  <a:off x="4549942" y="2502568"/>
                  <a:ext cx="125129" cy="424313"/>
                </a:xfrm>
                <a:prstGeom prst="rect">
                  <a:avLst/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7" name="圆: 空心 180"/>
                <p:cNvSpPr/>
                <p:nvPr/>
              </p:nvSpPr>
              <p:spPr>
                <a:xfrm>
                  <a:off x="3520439" y="2909235"/>
                  <a:ext cx="1323474" cy="1323474"/>
                </a:xfrm>
                <a:prstGeom prst="donut">
                  <a:avLst>
                    <a:gd name="adj" fmla="val 14302"/>
                  </a:avLst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8" name="椭圆 267"/>
              <p:cNvSpPr/>
              <p:nvPr/>
            </p:nvSpPr>
            <p:spPr>
              <a:xfrm>
                <a:off x="10305703" y="4734417"/>
                <a:ext cx="298086" cy="298086"/>
              </a:xfrm>
              <a:prstGeom prst="ellipse">
                <a:avLst/>
              </a:prstGeom>
              <a:solidFill>
                <a:srgbClr val="CBE8C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9" name="组合 268"/>
              <p:cNvGrpSpPr/>
              <p:nvPr/>
            </p:nvGrpSpPr>
            <p:grpSpPr>
              <a:xfrm>
                <a:off x="10379504" y="4783517"/>
                <a:ext cx="153901" cy="183307"/>
                <a:chOff x="11188876" y="4221122"/>
                <a:chExt cx="416191" cy="495714"/>
              </a:xfrm>
            </p:grpSpPr>
            <p:sp>
              <p:nvSpPr>
                <p:cNvPr id="270" name="矩形 269"/>
                <p:cNvSpPr/>
                <p:nvPr/>
              </p:nvSpPr>
              <p:spPr>
                <a:xfrm>
                  <a:off x="11374120" y="4221122"/>
                  <a:ext cx="45719" cy="25521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1" name="圆: 空心 184"/>
                <p:cNvSpPr/>
                <p:nvPr/>
              </p:nvSpPr>
              <p:spPr>
                <a:xfrm>
                  <a:off x="11188876" y="4300645"/>
                  <a:ext cx="416191" cy="416191"/>
                </a:xfrm>
                <a:prstGeom prst="donut">
                  <a:avLst>
                    <a:gd name="adj" fmla="val 9201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2" name="矩形: 圆角 186"/>
              <p:cNvSpPr/>
              <p:nvPr/>
            </p:nvSpPr>
            <p:spPr>
              <a:xfrm>
                <a:off x="8346328" y="4357120"/>
                <a:ext cx="422980" cy="45719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矩形: 圆角 187"/>
              <p:cNvSpPr/>
              <p:nvPr/>
            </p:nvSpPr>
            <p:spPr>
              <a:xfrm>
                <a:off x="9041091" y="4357120"/>
                <a:ext cx="422980" cy="45719"/>
              </a:xfrm>
              <a:prstGeom prst="roundRect">
                <a:avLst/>
              </a:prstGeom>
              <a:solidFill>
                <a:srgbClr val="0FA5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1902691" y="2015948"/>
                <a:ext cx="4983856" cy="275563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5" name="组合 274"/>
              <p:cNvGrpSpPr/>
              <p:nvPr/>
            </p:nvGrpSpPr>
            <p:grpSpPr>
              <a:xfrm>
                <a:off x="7696200" y="1821904"/>
                <a:ext cx="2349500" cy="838746"/>
                <a:chOff x="7696200" y="1821904"/>
                <a:chExt cx="2349500" cy="838746"/>
              </a:xfrm>
            </p:grpSpPr>
            <p:sp>
              <p:nvSpPr>
                <p:cNvPr id="276" name="矩形 275"/>
                <p:cNvSpPr/>
                <p:nvPr/>
              </p:nvSpPr>
              <p:spPr>
                <a:xfrm>
                  <a:off x="7696200" y="1826772"/>
                  <a:ext cx="2349500" cy="833878"/>
                </a:xfrm>
                <a:prstGeom prst="rect">
                  <a:avLst/>
                </a:prstGeom>
                <a:solidFill>
                  <a:srgbClr val="D1D5DA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7" name="任意多边形: 形状 74"/>
                <p:cNvSpPr/>
                <p:nvPr/>
              </p:nvSpPr>
              <p:spPr>
                <a:xfrm>
                  <a:off x="7696200" y="1821904"/>
                  <a:ext cx="2349500" cy="138980"/>
                </a:xfrm>
                <a:custGeom>
                  <a:avLst/>
                  <a:gdLst>
                    <a:gd name="connsiteX0" fmla="*/ 0 w 2349500"/>
                    <a:gd name="connsiteY0" fmla="*/ 0 h 138980"/>
                    <a:gd name="connsiteX1" fmla="*/ 2349500 w 2349500"/>
                    <a:gd name="connsiteY1" fmla="*/ 0 h 138980"/>
                    <a:gd name="connsiteX2" fmla="*/ 2349500 w 2349500"/>
                    <a:gd name="connsiteY2" fmla="*/ 138980 h 138980"/>
                    <a:gd name="connsiteX3" fmla="*/ 0 w 2349500"/>
                    <a:gd name="connsiteY3" fmla="*/ 138980 h 138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500" h="138980">
                      <a:moveTo>
                        <a:pt x="0" y="0"/>
                      </a:moveTo>
                      <a:lnTo>
                        <a:pt x="2349500" y="0"/>
                      </a:lnTo>
                      <a:lnTo>
                        <a:pt x="2349500" y="138980"/>
                      </a:lnTo>
                      <a:lnTo>
                        <a:pt x="0" y="138980"/>
                      </a:lnTo>
                      <a:close/>
                    </a:path>
                  </a:pathLst>
                </a:custGeom>
                <a:solidFill>
                  <a:srgbClr val="16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78" name="椭圆 277"/>
              <p:cNvSpPr/>
              <p:nvPr/>
            </p:nvSpPr>
            <p:spPr>
              <a:xfrm>
                <a:off x="7955669" y="2056627"/>
                <a:ext cx="501876" cy="501876"/>
              </a:xfrm>
              <a:prstGeom prst="ellipse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矩形 278"/>
              <p:cNvSpPr/>
              <p:nvPr/>
            </p:nvSpPr>
            <p:spPr>
              <a:xfrm>
                <a:off x="8575809" y="2073876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9087528" y="2073876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9599247" y="2073876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8575809" y="2358898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矩形 282"/>
              <p:cNvSpPr/>
              <p:nvPr/>
            </p:nvSpPr>
            <p:spPr>
              <a:xfrm>
                <a:off x="9087528" y="2358898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矩形 283"/>
              <p:cNvSpPr/>
              <p:nvPr/>
            </p:nvSpPr>
            <p:spPr>
              <a:xfrm>
                <a:off x="9599247" y="2358898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5" name="直接连接符 284"/>
              <p:cNvCxnSpPr/>
              <p:nvPr/>
            </p:nvCxnSpPr>
            <p:spPr>
              <a:xfrm>
                <a:off x="8575809" y="2273300"/>
                <a:ext cx="134680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  <a:scene3d>
                <a:camera prst="orthographicFront"/>
                <a:lightRig rig="threePt" dir="t"/>
              </a:scene3d>
              <a:sp3d>
                <a:bevelT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椭圆 285"/>
              <p:cNvSpPr/>
              <p:nvPr/>
            </p:nvSpPr>
            <p:spPr>
              <a:xfrm>
                <a:off x="7764145" y="2013887"/>
                <a:ext cx="142517" cy="142517"/>
              </a:xfrm>
              <a:prstGeom prst="ellipse">
                <a:avLst/>
              </a:prstGeom>
              <a:solidFill>
                <a:srgbClr val="D2D6D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椭圆 286"/>
              <p:cNvSpPr/>
              <p:nvPr/>
            </p:nvSpPr>
            <p:spPr>
              <a:xfrm>
                <a:off x="7764145" y="2444127"/>
                <a:ext cx="142517" cy="142517"/>
              </a:xfrm>
              <a:prstGeom prst="ellipse">
                <a:avLst/>
              </a:prstGeom>
              <a:solidFill>
                <a:srgbClr val="D2D6D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8" name="组合 287"/>
              <p:cNvGrpSpPr/>
              <p:nvPr/>
            </p:nvGrpSpPr>
            <p:grpSpPr>
              <a:xfrm>
                <a:off x="9845038" y="4681933"/>
                <a:ext cx="210855" cy="404991"/>
                <a:chOff x="9845038" y="4681933"/>
                <a:chExt cx="210855" cy="404991"/>
              </a:xfrm>
            </p:grpSpPr>
            <p:sp>
              <p:nvSpPr>
                <p:cNvPr id="289" name="矩形 288"/>
                <p:cNvSpPr/>
                <p:nvPr/>
              </p:nvSpPr>
              <p:spPr>
                <a:xfrm>
                  <a:off x="9870818" y="4708574"/>
                  <a:ext cx="159295" cy="35170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0" name="矩形 289"/>
                <p:cNvSpPr/>
                <p:nvPr/>
              </p:nvSpPr>
              <p:spPr>
                <a:xfrm>
                  <a:off x="9845038" y="4681933"/>
                  <a:ext cx="210855" cy="404991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291" name="图片 29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7731" y="1597922"/>
                <a:ext cx="2658816" cy="195442"/>
              </a:xfrm>
              <a:prstGeom prst="rect">
                <a:avLst/>
              </a:prstGeom>
            </p:spPr>
          </p:pic>
          <p:pic>
            <p:nvPicPr>
              <p:cNvPr id="292" name="图片 291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919882" y="4328813"/>
                <a:ext cx="112191" cy="134082"/>
              </a:xfrm>
              <a:prstGeom prst="rect">
                <a:avLst/>
              </a:prstGeom>
            </p:spPr>
          </p:pic>
          <p:pic>
            <p:nvPicPr>
              <p:cNvPr id="293" name="图片 292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5234" y="4328813"/>
                <a:ext cx="96189" cy="134082"/>
              </a:xfrm>
              <a:prstGeom prst="rect">
                <a:avLst/>
              </a:prstGeom>
            </p:spPr>
          </p:pic>
          <p:grpSp>
            <p:nvGrpSpPr>
              <p:cNvPr id="294" name="组合 293"/>
              <p:cNvGrpSpPr/>
              <p:nvPr/>
            </p:nvGrpSpPr>
            <p:grpSpPr>
              <a:xfrm>
                <a:off x="8272665" y="4469921"/>
                <a:ext cx="472042" cy="644215"/>
                <a:chOff x="3455469" y="2136808"/>
                <a:chExt cx="1694047" cy="2311935"/>
              </a:xfrm>
            </p:grpSpPr>
            <p:sp>
              <p:nvSpPr>
                <p:cNvPr id="295" name="矩形: 圆角 249"/>
                <p:cNvSpPr/>
                <p:nvPr/>
              </p:nvSpPr>
              <p:spPr>
                <a:xfrm>
                  <a:off x="3869356" y="2136808"/>
                  <a:ext cx="1280160" cy="1674796"/>
                </a:xfrm>
                <a:prstGeom prst="roundRect">
                  <a:avLst>
                    <a:gd name="adj" fmla="val 12838"/>
                  </a:avLst>
                </a:prstGeom>
                <a:solidFill>
                  <a:srgbClr val="090C09"/>
                </a:solidFill>
                <a:ln w="28575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6" name="矩形: 圆角 250"/>
                <p:cNvSpPr/>
                <p:nvPr/>
              </p:nvSpPr>
              <p:spPr>
                <a:xfrm>
                  <a:off x="3455469" y="3545573"/>
                  <a:ext cx="1694047" cy="903170"/>
                </a:xfrm>
                <a:prstGeom prst="roundRect">
                  <a:avLst>
                    <a:gd name="adj" fmla="val 18964"/>
                  </a:avLst>
                </a:prstGeom>
                <a:solidFill>
                  <a:srgbClr val="090C09"/>
                </a:solidFill>
                <a:ln w="28575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7" name="椭圆 296"/>
                <p:cNvSpPr/>
                <p:nvPr/>
              </p:nvSpPr>
              <p:spPr>
                <a:xfrm>
                  <a:off x="3455469" y="2844265"/>
                  <a:ext cx="1453415" cy="1453415"/>
                </a:xfrm>
                <a:prstGeom prst="ellipse">
                  <a:avLst/>
                </a:prstGeom>
                <a:solidFill>
                  <a:srgbClr val="090C09"/>
                </a:solidFill>
                <a:ln w="38100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>
                  <a:off x="4302492" y="2502568"/>
                  <a:ext cx="125129" cy="424313"/>
                </a:xfrm>
                <a:prstGeom prst="rect">
                  <a:avLst/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9" name="圆: 空心 253"/>
                <p:cNvSpPr/>
                <p:nvPr/>
              </p:nvSpPr>
              <p:spPr>
                <a:xfrm>
                  <a:off x="3788342" y="3196389"/>
                  <a:ext cx="884723" cy="884723"/>
                </a:xfrm>
                <a:prstGeom prst="donut">
                  <a:avLst>
                    <a:gd name="adj" fmla="val 10039"/>
                  </a:avLst>
                </a:prstGeom>
                <a:solidFill>
                  <a:srgbClr val="C9B09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0" name="圆: 空心 254"/>
                <p:cNvSpPr/>
                <p:nvPr/>
              </p:nvSpPr>
              <p:spPr>
                <a:xfrm>
                  <a:off x="4118960" y="3600916"/>
                  <a:ext cx="438202" cy="371512"/>
                </a:xfrm>
                <a:prstGeom prst="donut">
                  <a:avLst>
                    <a:gd name="adj" fmla="val 34668"/>
                  </a:avLst>
                </a:prstGeom>
                <a:solidFill>
                  <a:srgbClr val="A79D93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4549942" y="2502568"/>
                  <a:ext cx="125129" cy="424313"/>
                </a:xfrm>
                <a:prstGeom prst="rect">
                  <a:avLst/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2" name="圆: 空心 256"/>
                <p:cNvSpPr/>
                <p:nvPr/>
              </p:nvSpPr>
              <p:spPr>
                <a:xfrm>
                  <a:off x="3520439" y="2909235"/>
                  <a:ext cx="1323474" cy="1323474"/>
                </a:xfrm>
                <a:prstGeom prst="donut">
                  <a:avLst>
                    <a:gd name="adj" fmla="val 14302"/>
                  </a:avLst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05" name="任意多边形 304"/>
          <p:cNvSpPr/>
          <p:nvPr/>
        </p:nvSpPr>
        <p:spPr>
          <a:xfrm>
            <a:off x="9472295" y="1931035"/>
            <a:ext cx="866775" cy="252730"/>
          </a:xfrm>
          <a:custGeom>
            <a:avLst/>
            <a:gdLst>
              <a:gd name="connisteX0" fmla="*/ 0 w 930275"/>
              <a:gd name="connsiteY0" fmla="*/ 187325 h 260183"/>
              <a:gd name="connisteX1" fmla="*/ 85725 w 930275"/>
              <a:gd name="connsiteY1" fmla="*/ 250825 h 260183"/>
              <a:gd name="connisteX2" fmla="*/ 384175 w 930275"/>
              <a:gd name="connsiteY2" fmla="*/ 3175 h 260183"/>
              <a:gd name="connisteX3" fmla="*/ 685800 w 930275"/>
              <a:gd name="connsiteY3" fmla="*/ 244475 h 260183"/>
              <a:gd name="connisteX4" fmla="*/ 930275 w 930275"/>
              <a:gd name="connsiteY4" fmla="*/ 0 h 260183"/>
              <a:gd name="connisteX5" fmla="*/ 939800 w 930275"/>
              <a:gd name="connsiteY5" fmla="*/ 92075 h 26018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930275" h="260184">
                <a:moveTo>
                  <a:pt x="0" y="187325"/>
                </a:moveTo>
                <a:cubicBezTo>
                  <a:pt x="11430" y="205105"/>
                  <a:pt x="8890" y="287655"/>
                  <a:pt x="85725" y="250825"/>
                </a:cubicBezTo>
                <a:cubicBezTo>
                  <a:pt x="162560" y="213995"/>
                  <a:pt x="264160" y="4445"/>
                  <a:pt x="384175" y="3175"/>
                </a:cubicBezTo>
                <a:cubicBezTo>
                  <a:pt x="504190" y="1905"/>
                  <a:pt x="576580" y="245110"/>
                  <a:pt x="685800" y="244475"/>
                </a:cubicBezTo>
                <a:cubicBezTo>
                  <a:pt x="795020" y="243840"/>
                  <a:pt x="879475" y="30480"/>
                  <a:pt x="930275" y="0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文本框 305"/>
          <p:cNvSpPr txBox="1"/>
          <p:nvPr/>
        </p:nvSpPr>
        <p:spPr>
          <a:xfrm>
            <a:off x="9337675" y="25349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l="17755" t="10258" r="10156" b="9576"/>
          <a:stretch>
            <a:fillRect/>
          </a:stretch>
        </p:blipFill>
        <p:spPr>
          <a:xfrm>
            <a:off x="278207" y="-94707"/>
            <a:ext cx="4460240" cy="2986202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6916872" y="2580239"/>
            <a:ext cx="3601258" cy="1986280"/>
            <a:chOff x="6512560" y="3017520"/>
            <a:chExt cx="3789680" cy="1986280"/>
          </a:xfrm>
        </p:grpSpPr>
        <p:sp>
          <p:nvSpPr>
            <p:cNvPr id="14" name="矩形: 圆角 13"/>
            <p:cNvSpPr/>
            <p:nvPr/>
          </p:nvSpPr>
          <p:spPr>
            <a:xfrm>
              <a:off x="6512560" y="3322320"/>
              <a:ext cx="3789680" cy="1681480"/>
            </a:xfrm>
            <a:prstGeom prst="roundRect">
              <a:avLst/>
            </a:prstGeom>
            <a:solidFill>
              <a:srgbClr val="C2AA7D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254000">
              <a:extrusionClr>
                <a:srgbClr val="FEE3A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7264400" y="3017520"/>
              <a:ext cx="2844800" cy="1483360"/>
            </a:xfrm>
            <a:prstGeom prst="roundRect">
              <a:avLst/>
            </a:prstGeom>
            <a:solidFill>
              <a:srgbClr val="2D322A"/>
            </a:solidFill>
            <a:ln>
              <a:noFill/>
            </a:ln>
            <a:scene3d>
              <a:camera prst="isometricOffAxis1Right"/>
              <a:lightRig rig="threePt" dir="t"/>
            </a:scene3d>
            <a:sp3d extrusionH="1524000">
              <a:extrusionClr>
                <a:srgbClr val="54505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7335520" y="3098800"/>
              <a:ext cx="2712720" cy="1483360"/>
            </a:xfrm>
            <a:prstGeom prst="roundRect">
              <a:avLst>
                <a:gd name="adj" fmla="val 10503"/>
              </a:avLst>
            </a:prstGeom>
            <a:solidFill>
              <a:srgbClr val="F1D79A"/>
            </a:solidFill>
            <a:ln>
              <a:noFill/>
            </a:ln>
            <a:scene3d>
              <a:camera prst="isometricOffAxis1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407400" y="3256280"/>
              <a:ext cx="563880" cy="502920"/>
            </a:xfrm>
            <a:prstGeom prst="ellipse">
              <a:avLst/>
            </a:prstGeom>
            <a:solidFill>
              <a:srgbClr val="F1CF83"/>
            </a:solidFill>
            <a:ln>
              <a:noFill/>
            </a:ln>
            <a:effectLst>
              <a:outerShdw blurRad="50800" dist="38100" dir="13500000" algn="br" rotWithShape="0">
                <a:srgbClr val="E2AE30"/>
              </a:outerShdw>
            </a:effectLst>
            <a:scene3d>
              <a:camera prst="perspectiveHeroicExtremeRightFacing"/>
              <a:lightRig rig="threePt" dir="t"/>
            </a:scene3d>
            <a:sp3d extrusionH="31750">
              <a:bevelB w="120650" prst="hardEdge"/>
              <a:extrusionClr>
                <a:srgbClr val="B37B1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柱形 17"/>
            <p:cNvSpPr/>
            <p:nvPr/>
          </p:nvSpPr>
          <p:spPr>
            <a:xfrm rot="6863258">
              <a:off x="8661667" y="3312833"/>
              <a:ext cx="297123" cy="497840"/>
            </a:xfrm>
            <a:prstGeom prst="can">
              <a:avLst>
                <a:gd name="adj" fmla="val 63636"/>
              </a:avLst>
            </a:prstGeom>
            <a:solidFill>
              <a:srgbClr val="F0C16A"/>
            </a:solidFill>
            <a:ln>
              <a:noFill/>
            </a:ln>
            <a:effectLst>
              <a:innerShdw blurRad="114300">
                <a:srgbClr val="A26B1D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 flipV="1">
              <a:off x="8864867" y="3570972"/>
              <a:ext cx="45719" cy="58159"/>
            </a:xfrm>
            <a:prstGeom prst="ellipse">
              <a:avLst/>
            </a:prstGeom>
            <a:solidFill>
              <a:srgbClr val="805C1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20940945">
              <a:off x="6833937" y="3799840"/>
              <a:ext cx="138497" cy="174057"/>
            </a:xfrm>
            <a:prstGeom prst="ellipse">
              <a:avLst/>
            </a:prstGeom>
            <a:solidFill>
              <a:srgbClr val="2A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346094" y="1728477"/>
            <a:ext cx="5671335" cy="4222678"/>
            <a:chOff x="3346094" y="1728477"/>
            <a:chExt cx="5671335" cy="4222678"/>
          </a:xfrm>
        </p:grpSpPr>
        <p:sp>
          <p:nvSpPr>
            <p:cNvPr id="5" name="立方体 4"/>
            <p:cNvSpPr/>
            <p:nvPr/>
          </p:nvSpPr>
          <p:spPr>
            <a:xfrm>
              <a:off x="3346094" y="1728477"/>
              <a:ext cx="5671335" cy="422267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346094" y="3465154"/>
              <a:ext cx="3410070" cy="2077603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076996" y="3505777"/>
              <a:ext cx="218197" cy="2055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076995" y="4298408"/>
              <a:ext cx="218197" cy="2055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076994" y="5066250"/>
              <a:ext cx="218197" cy="2055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3373290" y="3608551"/>
              <a:ext cx="3382873" cy="1770191"/>
            </a:xfrm>
            <a:custGeom>
              <a:avLst/>
              <a:gdLst>
                <a:gd name="connsiteX0" fmla="*/ 0 w 2260314"/>
                <a:gd name="connsiteY0" fmla="*/ 1441224 h 1770191"/>
                <a:gd name="connsiteX1" fmla="*/ 739739 w 2260314"/>
                <a:gd name="connsiteY1" fmla="*/ 2842 h 1770191"/>
                <a:gd name="connsiteX2" fmla="*/ 1592494 w 2260314"/>
                <a:gd name="connsiteY2" fmla="*/ 1769997 h 1770191"/>
                <a:gd name="connsiteX3" fmla="*/ 2260314 w 2260314"/>
                <a:gd name="connsiteY3" fmla="*/ 115858 h 177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0314" h="1770191">
                  <a:moveTo>
                    <a:pt x="0" y="1441224"/>
                  </a:moveTo>
                  <a:cubicBezTo>
                    <a:pt x="237161" y="694635"/>
                    <a:pt x="474323" y="-51954"/>
                    <a:pt x="739739" y="2842"/>
                  </a:cubicBezTo>
                  <a:cubicBezTo>
                    <a:pt x="1005155" y="57637"/>
                    <a:pt x="1339065" y="1751161"/>
                    <a:pt x="1592494" y="1769997"/>
                  </a:cubicBezTo>
                  <a:cubicBezTo>
                    <a:pt x="1845923" y="1788833"/>
                    <a:pt x="2142161" y="432644"/>
                    <a:pt x="2260314" y="115858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602769" y="1222627"/>
            <a:ext cx="7765551" cy="4674739"/>
            <a:chOff x="1602769" y="1222627"/>
            <a:chExt cx="7765551" cy="4674739"/>
          </a:xfrm>
        </p:grpSpPr>
        <p:sp>
          <p:nvSpPr>
            <p:cNvPr id="3" name="矩形 2"/>
            <p:cNvSpPr/>
            <p:nvPr/>
          </p:nvSpPr>
          <p:spPr>
            <a:xfrm>
              <a:off x="1602769" y="1551398"/>
              <a:ext cx="2907586" cy="424322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H="1">
              <a:off x="1602769" y="1551398"/>
              <a:ext cx="2907586" cy="42432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立方体 6"/>
            <p:cNvSpPr/>
            <p:nvPr/>
          </p:nvSpPr>
          <p:spPr>
            <a:xfrm>
              <a:off x="6890538" y="1222627"/>
              <a:ext cx="928096" cy="4571998"/>
            </a:xfrm>
            <a:prstGeom prst="cub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8440224" y="1222627"/>
              <a:ext cx="928096" cy="4571998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lgDash"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7476164" y="5897366"/>
              <a:ext cx="1616465" cy="0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74625" y="4260215"/>
            <a:ext cx="2209165" cy="1069340"/>
            <a:chOff x="708917" y="2106202"/>
            <a:chExt cx="4232953" cy="1952090"/>
          </a:xfrm>
        </p:grpSpPr>
        <p:sp>
          <p:nvSpPr>
            <p:cNvPr id="2" name="立方体 1"/>
            <p:cNvSpPr/>
            <p:nvPr/>
          </p:nvSpPr>
          <p:spPr>
            <a:xfrm>
              <a:off x="708917" y="2106202"/>
              <a:ext cx="4232953" cy="1952090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17142" y="2815119"/>
              <a:ext cx="1181528" cy="9657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02103" y="2845942"/>
              <a:ext cx="431515" cy="3390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54512" y="2845941"/>
              <a:ext cx="431515" cy="3390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18765" y="4226560"/>
            <a:ext cx="3407410" cy="1066800"/>
            <a:chOff x="975390" y="2804843"/>
            <a:chExt cx="6915163" cy="2165280"/>
          </a:xfrm>
        </p:grpSpPr>
        <p:sp>
          <p:nvSpPr>
            <p:cNvPr id="8" name="立方体 7"/>
            <p:cNvSpPr/>
            <p:nvPr/>
          </p:nvSpPr>
          <p:spPr>
            <a:xfrm>
              <a:off x="975390" y="2804843"/>
              <a:ext cx="6328880" cy="2165280"/>
            </a:xfrm>
            <a:prstGeom prst="cub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直接访问存储器 8"/>
            <p:cNvSpPr/>
            <p:nvPr/>
          </p:nvSpPr>
          <p:spPr>
            <a:xfrm>
              <a:off x="6960741" y="3429000"/>
              <a:ext cx="929812" cy="865598"/>
            </a:xfrm>
            <a:prstGeom prst="flowChartMagneticDrum">
              <a:avLst/>
            </a:prstGeom>
            <a:solidFill>
              <a:srgbClr val="5F5B5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36411" y="3667873"/>
              <a:ext cx="1561672" cy="95549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958976" y="3861799"/>
              <a:ext cx="21370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190144" y="4229957"/>
              <a:ext cx="21370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424737" y="4567289"/>
              <a:ext cx="21370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椭圆 15"/>
          <p:cNvSpPr/>
          <p:nvPr/>
        </p:nvSpPr>
        <p:spPr>
          <a:xfrm>
            <a:off x="7023735" y="4203065"/>
            <a:ext cx="298450" cy="11830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057515" y="4213225"/>
            <a:ext cx="363855" cy="1163320"/>
            <a:chOff x="4826127" y="3429000"/>
            <a:chExt cx="413693" cy="1322798"/>
          </a:xfrm>
        </p:grpSpPr>
        <p:sp>
          <p:nvSpPr>
            <p:cNvPr id="17" name="椭圆 16"/>
            <p:cNvSpPr/>
            <p:nvPr/>
          </p:nvSpPr>
          <p:spPr>
            <a:xfrm>
              <a:off x="4826127" y="3429000"/>
              <a:ext cx="413693" cy="132279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826127" y="3540731"/>
              <a:ext cx="343807" cy="109933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18" idx="0"/>
            </p:cNvCxnSpPr>
            <p:nvPr/>
          </p:nvCxnSpPr>
          <p:spPr>
            <a:xfrm flipH="1">
              <a:off x="4990780" y="3540731"/>
              <a:ext cx="7251" cy="549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8614410" y="3981450"/>
            <a:ext cx="3242310" cy="1553210"/>
            <a:chOff x="1810469" y="3285222"/>
            <a:chExt cx="4908215" cy="2620325"/>
          </a:xfrm>
        </p:grpSpPr>
        <p:sp>
          <p:nvSpPr>
            <p:cNvPr id="25" name="立方体 24"/>
            <p:cNvSpPr/>
            <p:nvPr/>
          </p:nvSpPr>
          <p:spPr>
            <a:xfrm>
              <a:off x="1810469" y="4415160"/>
              <a:ext cx="4908215" cy="1490387"/>
            </a:xfrm>
            <a:prstGeom prst="cube">
              <a:avLst>
                <a:gd name="adj" fmla="val 78770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立方体 22"/>
            <p:cNvSpPr/>
            <p:nvPr/>
          </p:nvSpPr>
          <p:spPr>
            <a:xfrm>
              <a:off x="2649415" y="3285222"/>
              <a:ext cx="3176954" cy="2013192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/>
            <p:cNvSpPr/>
            <p:nvPr/>
          </p:nvSpPr>
          <p:spPr>
            <a:xfrm>
              <a:off x="3238106" y="4014107"/>
              <a:ext cx="1406262" cy="1008185"/>
            </a:xfrm>
            <a:prstGeom prst="cube">
              <a:avLst>
                <a:gd name="adj" fmla="val 7636"/>
              </a:avLst>
            </a:prstGeom>
            <a:solidFill>
              <a:srgbClr val="FFCC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118100" y="4518199"/>
              <a:ext cx="178294" cy="178294"/>
            </a:xfrm>
            <a:prstGeom prst="ellipse">
              <a:avLst/>
            </a:prstGeom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376078" y="5366787"/>
              <a:ext cx="178294" cy="178294"/>
            </a:xfrm>
            <a:prstGeom prst="ellipse">
              <a:avLst/>
            </a:prstGeom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2267400" y="5298414"/>
              <a:ext cx="178294" cy="178294"/>
            </a:xfrm>
            <a:prstGeom prst="ellipse">
              <a:avLst/>
            </a:prstGeom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14602">
              <a:off x="5360302" y="4013247"/>
              <a:ext cx="421641" cy="619200"/>
            </a:xfrm>
            <a:prstGeom prst="ellipse">
              <a:avLst/>
            </a:prstGeom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>
            <a:grpSpLocks noChangeAspect="1"/>
          </p:cNvGrpSpPr>
          <p:nvPr/>
        </p:nvGrpSpPr>
        <p:grpSpPr>
          <a:xfrm>
            <a:off x="7805318" y="3997759"/>
            <a:ext cx="3248952" cy="1170141"/>
            <a:chOff x="336357" y="1277771"/>
            <a:chExt cx="10717913" cy="3890130"/>
          </a:xfrm>
        </p:grpSpPr>
        <p:grpSp>
          <p:nvGrpSpPr>
            <p:cNvPr id="45" name="组合 44"/>
            <p:cNvGrpSpPr/>
            <p:nvPr/>
          </p:nvGrpSpPr>
          <p:grpSpPr>
            <a:xfrm>
              <a:off x="336357" y="1277771"/>
              <a:ext cx="5499364" cy="3890130"/>
              <a:chOff x="1559080" y="1359766"/>
              <a:chExt cx="5383658" cy="3770616"/>
            </a:xfrm>
          </p:grpSpPr>
          <p:sp>
            <p:nvSpPr>
              <p:cNvPr id="2" name="立方体 1"/>
              <p:cNvSpPr/>
              <p:nvPr/>
            </p:nvSpPr>
            <p:spPr>
              <a:xfrm>
                <a:off x="1559080" y="3753645"/>
                <a:ext cx="5383658" cy="1376737"/>
              </a:xfrm>
              <a:prstGeom prst="cube">
                <a:avLst>
                  <a:gd name="adj" fmla="val 85448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2732955" y="1359766"/>
                <a:ext cx="4209783" cy="2393879"/>
                <a:chOff x="2671280" y="1315092"/>
                <a:chExt cx="4263775" cy="2393879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2671280" y="1315092"/>
                  <a:ext cx="4263775" cy="2393879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2722650" y="1387010"/>
                  <a:ext cx="4161033" cy="225004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立方体 8"/>
              <p:cNvSpPr/>
              <p:nvPr/>
            </p:nvSpPr>
            <p:spPr>
              <a:xfrm>
                <a:off x="2775267" y="3826649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立方体 10"/>
              <p:cNvSpPr/>
              <p:nvPr/>
            </p:nvSpPr>
            <p:spPr>
              <a:xfrm>
                <a:off x="2693803" y="3944327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立方体 11"/>
              <p:cNvSpPr/>
              <p:nvPr/>
            </p:nvSpPr>
            <p:spPr>
              <a:xfrm>
                <a:off x="2576965" y="406820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立方体 12"/>
              <p:cNvSpPr/>
              <p:nvPr/>
            </p:nvSpPr>
            <p:spPr>
              <a:xfrm>
                <a:off x="2398655" y="4331070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立方体 13"/>
              <p:cNvSpPr/>
              <p:nvPr/>
            </p:nvSpPr>
            <p:spPr>
              <a:xfrm>
                <a:off x="2480119" y="4206395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立方体 14"/>
              <p:cNvSpPr/>
              <p:nvPr/>
            </p:nvSpPr>
            <p:spPr>
              <a:xfrm>
                <a:off x="3112082" y="3826648"/>
                <a:ext cx="1018085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立方体 15"/>
              <p:cNvSpPr/>
              <p:nvPr/>
            </p:nvSpPr>
            <p:spPr>
              <a:xfrm>
                <a:off x="3070415" y="3944325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立方体 16"/>
              <p:cNvSpPr/>
              <p:nvPr/>
            </p:nvSpPr>
            <p:spPr>
              <a:xfrm>
                <a:off x="2281817" y="4455687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立方体 17"/>
              <p:cNvSpPr/>
              <p:nvPr/>
            </p:nvSpPr>
            <p:spPr>
              <a:xfrm>
                <a:off x="2627693" y="4344375"/>
                <a:ext cx="415184" cy="19527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立方体 18"/>
              <p:cNvSpPr/>
              <p:nvPr/>
            </p:nvSpPr>
            <p:spPr>
              <a:xfrm>
                <a:off x="2973569" y="4423150"/>
                <a:ext cx="1468536" cy="143696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立方体 19"/>
              <p:cNvSpPr/>
              <p:nvPr/>
            </p:nvSpPr>
            <p:spPr>
              <a:xfrm>
                <a:off x="4171833" y="3826501"/>
                <a:ext cx="1084045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立方体 20"/>
              <p:cNvSpPr/>
              <p:nvPr/>
            </p:nvSpPr>
            <p:spPr>
              <a:xfrm>
                <a:off x="2932493" y="4096021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立方体 21"/>
              <p:cNvSpPr/>
              <p:nvPr/>
            </p:nvSpPr>
            <p:spPr>
              <a:xfrm>
                <a:off x="2825995" y="422049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立方体 22"/>
              <p:cNvSpPr/>
              <p:nvPr/>
            </p:nvSpPr>
            <p:spPr>
              <a:xfrm>
                <a:off x="3171871" y="4226093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立方体 23"/>
              <p:cNvSpPr/>
              <p:nvPr/>
            </p:nvSpPr>
            <p:spPr>
              <a:xfrm>
                <a:off x="3428803" y="3937035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立方体 24"/>
              <p:cNvSpPr/>
              <p:nvPr/>
            </p:nvSpPr>
            <p:spPr>
              <a:xfrm>
                <a:off x="3288021" y="4087841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立方体 25"/>
              <p:cNvSpPr/>
              <p:nvPr/>
            </p:nvSpPr>
            <p:spPr>
              <a:xfrm>
                <a:off x="3822060" y="3944325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立方体 26"/>
              <p:cNvSpPr/>
              <p:nvPr/>
            </p:nvSpPr>
            <p:spPr>
              <a:xfrm>
                <a:off x="3703928" y="4058260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立方体 27"/>
              <p:cNvSpPr/>
              <p:nvPr/>
            </p:nvSpPr>
            <p:spPr>
              <a:xfrm>
                <a:off x="3621124" y="4212890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立方体 28"/>
              <p:cNvSpPr/>
              <p:nvPr/>
            </p:nvSpPr>
            <p:spPr>
              <a:xfrm>
                <a:off x="4215317" y="395145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立方体 29"/>
              <p:cNvSpPr/>
              <p:nvPr/>
            </p:nvSpPr>
            <p:spPr>
              <a:xfrm>
                <a:off x="4024259" y="4212889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立方体 30"/>
              <p:cNvSpPr/>
              <p:nvPr/>
            </p:nvSpPr>
            <p:spPr>
              <a:xfrm>
                <a:off x="4143740" y="4080710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立方体 31"/>
              <p:cNvSpPr/>
              <p:nvPr/>
            </p:nvSpPr>
            <p:spPr>
              <a:xfrm>
                <a:off x="4630754" y="395145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立方体 32"/>
              <p:cNvSpPr/>
              <p:nvPr/>
            </p:nvSpPr>
            <p:spPr>
              <a:xfrm>
                <a:off x="4510465" y="4084624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立方体 33"/>
              <p:cNvSpPr/>
              <p:nvPr/>
            </p:nvSpPr>
            <p:spPr>
              <a:xfrm>
                <a:off x="4428952" y="4213878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立方体 34"/>
              <p:cNvSpPr/>
              <p:nvPr/>
            </p:nvSpPr>
            <p:spPr>
              <a:xfrm>
                <a:off x="4989142" y="395145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立方体 35"/>
              <p:cNvSpPr/>
              <p:nvPr/>
            </p:nvSpPr>
            <p:spPr>
              <a:xfrm>
                <a:off x="4476770" y="4268160"/>
                <a:ext cx="1558215" cy="349863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立方体 36"/>
              <p:cNvSpPr/>
              <p:nvPr/>
            </p:nvSpPr>
            <p:spPr>
              <a:xfrm>
                <a:off x="4783154" y="410385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立方体 37"/>
              <p:cNvSpPr/>
              <p:nvPr/>
            </p:nvSpPr>
            <p:spPr>
              <a:xfrm>
                <a:off x="5119099" y="4099603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立方体 38"/>
              <p:cNvSpPr/>
              <p:nvPr/>
            </p:nvSpPr>
            <p:spPr>
              <a:xfrm>
                <a:off x="5297544" y="3807006"/>
                <a:ext cx="295148" cy="66269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立方体 39"/>
              <p:cNvSpPr/>
              <p:nvPr/>
            </p:nvSpPr>
            <p:spPr>
              <a:xfrm>
                <a:off x="5451258" y="3826238"/>
                <a:ext cx="928930" cy="358757"/>
              </a:xfrm>
              <a:prstGeom prst="cube">
                <a:avLst>
                  <a:gd name="adj" fmla="val 8544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立方体 40"/>
              <p:cNvSpPr/>
              <p:nvPr/>
            </p:nvSpPr>
            <p:spPr>
              <a:xfrm>
                <a:off x="6192348" y="4319389"/>
                <a:ext cx="255212" cy="349863"/>
              </a:xfrm>
              <a:prstGeom prst="cube">
                <a:avLst>
                  <a:gd name="adj" fmla="val 85448"/>
                </a:avLst>
              </a:prstGeom>
              <a:solidFill>
                <a:srgbClr val="DB2DC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立方体 42"/>
              <p:cNvSpPr/>
              <p:nvPr/>
            </p:nvSpPr>
            <p:spPr>
              <a:xfrm>
                <a:off x="6263274" y="4412542"/>
                <a:ext cx="518679" cy="218827"/>
              </a:xfrm>
              <a:prstGeom prst="cube">
                <a:avLst>
                  <a:gd name="adj" fmla="val 46368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888672" y="2244166"/>
              <a:ext cx="4165598" cy="2456596"/>
              <a:chOff x="5295223" y="2763749"/>
              <a:chExt cx="3386440" cy="1552654"/>
            </a:xfrm>
          </p:grpSpPr>
          <p:sp>
            <p:nvSpPr>
              <p:cNvPr id="46" name="立方体 45"/>
              <p:cNvSpPr/>
              <p:nvPr/>
            </p:nvSpPr>
            <p:spPr>
              <a:xfrm>
                <a:off x="5295223" y="2763749"/>
                <a:ext cx="3386440" cy="1552654"/>
              </a:xfrm>
              <a:prstGeom prst="cube">
                <a:avLst>
                  <a:gd name="adj" fmla="val 36911"/>
                </a:avLst>
              </a:prstGeom>
              <a:solidFill>
                <a:srgbClr val="9999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465851" y="3540076"/>
                <a:ext cx="1099335" cy="5175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1426606" y="2252720"/>
            <a:ext cx="8305407" cy="2352560"/>
            <a:chOff x="1426606" y="2252720"/>
            <a:chExt cx="8305407" cy="2352560"/>
          </a:xfrm>
        </p:grpSpPr>
        <p:grpSp>
          <p:nvGrpSpPr>
            <p:cNvPr id="5" name="组合 4"/>
            <p:cNvGrpSpPr/>
            <p:nvPr/>
          </p:nvGrpSpPr>
          <p:grpSpPr>
            <a:xfrm>
              <a:off x="5943784" y="3006601"/>
              <a:ext cx="3788229" cy="844797"/>
              <a:chOff x="4201885" y="1626555"/>
              <a:chExt cx="3788229" cy="844797"/>
            </a:xfrm>
          </p:grpSpPr>
          <p:sp>
            <p:nvSpPr>
              <p:cNvPr id="2" name="立方体 1"/>
              <p:cNvSpPr/>
              <p:nvPr/>
            </p:nvSpPr>
            <p:spPr>
              <a:xfrm flipV="1">
                <a:off x="4201885" y="1626555"/>
                <a:ext cx="3788229" cy="634482"/>
              </a:xfrm>
              <a:prstGeom prst="cube">
                <a:avLst>
                  <a:gd name="adj" fmla="val 6735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流程图: 直接访问存储器 2"/>
              <p:cNvSpPr/>
              <p:nvPr/>
            </p:nvSpPr>
            <p:spPr>
              <a:xfrm rot="5400000">
                <a:off x="5722630" y="1205354"/>
                <a:ext cx="586564" cy="1945431"/>
              </a:xfrm>
              <a:prstGeom prst="flowChartMagneticDrum">
                <a:avLst/>
              </a:prstGeom>
              <a:solidFill>
                <a:srgbClr val="FFC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5400086" y="2298358"/>
                <a:ext cx="1231651" cy="1729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1426606" y="2252720"/>
              <a:ext cx="3815417" cy="2352560"/>
              <a:chOff x="523929" y="1482659"/>
              <a:chExt cx="4948335" cy="305111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23929" y="1482659"/>
                <a:ext cx="4948335" cy="3051110"/>
              </a:xfrm>
              <a:prstGeom prst="rect">
                <a:avLst/>
              </a:prstGeom>
              <a:solidFill>
                <a:srgbClr val="0066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1779974" y="2520032"/>
                <a:ext cx="522897" cy="326092"/>
                <a:chOff x="1710961" y="2192065"/>
                <a:chExt cx="1391457" cy="867747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1895061" y="2192065"/>
                  <a:ext cx="1023257" cy="86774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2908715" y="2235472"/>
                  <a:ext cx="184100" cy="19944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1723232" y="2232936"/>
                  <a:ext cx="184100" cy="19944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1710961" y="2733004"/>
                  <a:ext cx="184100" cy="19944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906047" y="2464862"/>
                  <a:ext cx="184100" cy="19944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1717097" y="2473249"/>
                  <a:ext cx="184100" cy="19944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918318" y="2725270"/>
                  <a:ext cx="184100" cy="19944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1779065" y="3277895"/>
                <a:ext cx="484603" cy="302210"/>
                <a:chOff x="1710961" y="2192065"/>
                <a:chExt cx="1391457" cy="867747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1895061" y="2192065"/>
                  <a:ext cx="1023257" cy="86774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2908715" y="2235472"/>
                  <a:ext cx="184100" cy="19944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723232" y="2232936"/>
                  <a:ext cx="184100" cy="19944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710961" y="2733004"/>
                  <a:ext cx="184100" cy="19944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2906047" y="2464862"/>
                  <a:ext cx="184100" cy="19944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717097" y="2473249"/>
                  <a:ext cx="184100" cy="19944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2918318" y="2725270"/>
                  <a:ext cx="184100" cy="19944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3437287" y="2494961"/>
                <a:ext cx="488755" cy="304800"/>
                <a:chOff x="1710961" y="2192065"/>
                <a:chExt cx="1391457" cy="867747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1895061" y="2192065"/>
                  <a:ext cx="1023257" cy="86774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2908715" y="2235472"/>
                  <a:ext cx="184100" cy="19944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723232" y="2232936"/>
                  <a:ext cx="184100" cy="19944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710961" y="2733004"/>
                  <a:ext cx="184100" cy="19944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2906047" y="2464862"/>
                  <a:ext cx="184100" cy="19944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717097" y="2473249"/>
                  <a:ext cx="184100" cy="19944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2918318" y="2725270"/>
                  <a:ext cx="184100" cy="19944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" name="矩形 31"/>
              <p:cNvSpPr/>
              <p:nvPr/>
            </p:nvSpPr>
            <p:spPr>
              <a:xfrm>
                <a:off x="891913" y="1853530"/>
                <a:ext cx="222833" cy="22089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91912" y="3949538"/>
                <a:ext cx="222833" cy="22089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1711" y="1853529"/>
                <a:ext cx="222833" cy="22089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903628" y="2954259"/>
                <a:ext cx="222833" cy="22089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876574" y="3949537"/>
                <a:ext cx="222833" cy="22089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601951" y="2535390"/>
                <a:ext cx="69183" cy="749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598159" y="2671279"/>
                <a:ext cx="69183" cy="749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624565" y="3361589"/>
                <a:ext cx="69183" cy="749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598471" y="3465448"/>
                <a:ext cx="69183" cy="749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030919" y="2535389"/>
                <a:ext cx="69183" cy="749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4050189" y="2711986"/>
                <a:ext cx="69183" cy="749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050188" y="2888347"/>
                <a:ext cx="69183" cy="749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056127" y="3027233"/>
                <a:ext cx="69183" cy="749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826629" y="3043712"/>
                <a:ext cx="69183" cy="749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631722" y="3040429"/>
                <a:ext cx="69183" cy="749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607482" y="2786935"/>
                <a:ext cx="69183" cy="749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634098" y="2921131"/>
                <a:ext cx="69183" cy="749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589362" y="3216444"/>
                <a:ext cx="69183" cy="749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589363" y="3041541"/>
                <a:ext cx="69183" cy="749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050188" y="3202710"/>
                <a:ext cx="69183" cy="749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464734" y="3040429"/>
                <a:ext cx="69183" cy="749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17036" y="3307527"/>
                <a:ext cx="676541" cy="4318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578234" y="2535389"/>
                <a:ext cx="45719" cy="30221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100102" y="2697496"/>
                <a:ext cx="64117" cy="62455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连接符: 肘形 56"/>
              <p:cNvCxnSpPr>
                <a:stCxn id="37" idx="0"/>
                <a:endCxn id="27" idx="1"/>
              </p:cNvCxnSpPr>
              <p:nvPr/>
            </p:nvCxnSpPr>
            <p:spPr>
              <a:xfrm rot="16200000" flipH="1">
                <a:off x="2534592" y="1637340"/>
                <a:ext cx="8955" cy="1805054"/>
              </a:xfrm>
              <a:prstGeom prst="bentConnector4">
                <a:avLst>
                  <a:gd name="adj1" fmla="val -2552764"/>
                  <a:gd name="adj2" fmla="val 5095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连接符: 肘形 59"/>
              <p:cNvCxnSpPr>
                <a:stCxn id="23" idx="3"/>
                <a:endCxn id="40" idx="2"/>
              </p:cNvCxnSpPr>
              <p:nvPr/>
            </p:nvCxnSpPr>
            <p:spPr>
              <a:xfrm flipH="1">
                <a:off x="1633063" y="3498324"/>
                <a:ext cx="630605" cy="42073"/>
              </a:xfrm>
              <a:prstGeom prst="bentConnector4">
                <a:avLst>
                  <a:gd name="adj1" fmla="val -36251"/>
                  <a:gd name="adj2" fmla="val 64334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连接符: 肘形 62"/>
              <p:cNvCxnSpPr>
                <a:stCxn id="37" idx="0"/>
                <a:endCxn id="50" idx="1"/>
              </p:cNvCxnSpPr>
              <p:nvPr/>
            </p:nvCxnSpPr>
            <p:spPr>
              <a:xfrm rot="16200000" flipH="1" flipV="1">
                <a:off x="1341140" y="2783613"/>
                <a:ext cx="543626" cy="47180"/>
              </a:xfrm>
              <a:prstGeom prst="bentConnector4">
                <a:avLst>
                  <a:gd name="adj1" fmla="val -42051"/>
                  <a:gd name="adj2" fmla="val 58452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连接符: 肘形 65"/>
              <p:cNvCxnSpPr>
                <a:stCxn id="52" idx="1"/>
                <a:endCxn id="53" idx="2"/>
              </p:cNvCxnSpPr>
              <p:nvPr/>
            </p:nvCxnSpPr>
            <p:spPr>
              <a:xfrm rot="10800000" flipH="1" flipV="1">
                <a:off x="3464733" y="3077904"/>
                <a:ext cx="90573" cy="661436"/>
              </a:xfrm>
              <a:prstGeom prst="bentConnector4">
                <a:avLst>
                  <a:gd name="adj1" fmla="val -525872"/>
                  <a:gd name="adj2" fmla="val 13456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连接符: 肘形 68"/>
              <p:cNvCxnSpPr>
                <a:stCxn id="28" idx="0"/>
                <a:endCxn id="18" idx="2"/>
              </p:cNvCxnSpPr>
              <p:nvPr/>
            </p:nvCxnSpPr>
            <p:spPr>
              <a:xfrm rot="16200000" flipH="1" flipV="1">
                <a:off x="2510191" y="2403043"/>
                <a:ext cx="677504" cy="1241354"/>
              </a:xfrm>
              <a:prstGeom prst="bentConnector5">
                <a:avLst>
                  <a:gd name="adj1" fmla="val -33741"/>
                  <a:gd name="adj2" fmla="val 50011"/>
                  <a:gd name="adj3" fmla="val 13374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连接符: 肘形 71"/>
              <p:cNvCxnSpPr>
                <a:stCxn id="13" idx="3"/>
                <a:endCxn id="53" idx="1"/>
              </p:cNvCxnSpPr>
              <p:nvPr/>
            </p:nvCxnSpPr>
            <p:spPr>
              <a:xfrm>
                <a:off x="2302871" y="2757881"/>
                <a:ext cx="914165" cy="765553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连接符: 肘形 73"/>
              <p:cNvCxnSpPr>
                <a:stCxn id="55" idx="3"/>
                <a:endCxn id="53" idx="3"/>
              </p:cNvCxnSpPr>
              <p:nvPr/>
            </p:nvCxnSpPr>
            <p:spPr>
              <a:xfrm flipH="1">
                <a:off x="3893577" y="3009775"/>
                <a:ext cx="270642" cy="513659"/>
              </a:xfrm>
              <a:prstGeom prst="bentConnector3">
                <a:avLst>
                  <a:gd name="adj1" fmla="val -844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连接符: 肘形 75"/>
              <p:cNvCxnSpPr>
                <a:stCxn id="19" idx="1"/>
                <a:endCxn id="13" idx="3"/>
              </p:cNvCxnSpPr>
              <p:nvPr/>
            </p:nvCxnSpPr>
            <p:spPr>
              <a:xfrm rot="10800000" flipH="1">
                <a:off x="1783339" y="2757881"/>
                <a:ext cx="519532" cy="568978"/>
              </a:xfrm>
              <a:prstGeom prst="bentConnector5">
                <a:avLst>
                  <a:gd name="adj1" fmla="val -44001"/>
                  <a:gd name="adj2" fmla="val 49759"/>
                  <a:gd name="adj3" fmla="val 144001"/>
                </a:avLst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连接符: 肘形 77"/>
              <p:cNvCxnSpPr>
                <a:endCxn id="8" idx="0"/>
              </p:cNvCxnSpPr>
              <p:nvPr/>
            </p:nvCxnSpPr>
            <p:spPr>
              <a:xfrm rot="10800000">
                <a:off x="2264672" y="2536344"/>
                <a:ext cx="1858907" cy="32408"/>
              </a:xfrm>
              <a:prstGeom prst="bentConnector4">
                <a:avLst>
                  <a:gd name="adj1" fmla="val 1209"/>
                  <a:gd name="adj2" fmla="val 1491700"/>
                </a:avLst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连接符: 肘形 81"/>
              <p:cNvCxnSpPr>
                <a:stCxn id="43" idx="1"/>
                <a:endCxn id="46" idx="3"/>
              </p:cNvCxnSpPr>
              <p:nvPr/>
            </p:nvCxnSpPr>
            <p:spPr>
              <a:xfrm rot="10800000" flipV="1">
                <a:off x="3666314" y="2925821"/>
                <a:ext cx="383874" cy="114607"/>
              </a:xfrm>
              <a:prstGeom prst="bentConnector2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连接符: 肘形 83"/>
              <p:cNvCxnSpPr>
                <a:stCxn id="11" idx="1"/>
                <a:endCxn id="53" idx="3"/>
              </p:cNvCxnSpPr>
              <p:nvPr/>
            </p:nvCxnSpPr>
            <p:spPr>
              <a:xfrm rot="10800000" flipH="1" flipV="1">
                <a:off x="2229077" y="2660022"/>
                <a:ext cx="1664500" cy="863412"/>
              </a:xfrm>
              <a:prstGeom prst="bentConnector5">
                <a:avLst>
                  <a:gd name="adj1" fmla="val 11135"/>
                  <a:gd name="adj2" fmla="val 167040"/>
                  <a:gd name="adj3" fmla="val 113734"/>
                </a:avLst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5" b="89904" l="55072" r="94928">
                        <a14:foregroundMark x1="55072" y1="68269" x2="55072" y2="68269"/>
                        <a14:foregroundMark x1="59662" y1="69231" x2="59662" y2="69231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51496"/>
          <a:stretch>
            <a:fillRect/>
          </a:stretch>
        </p:blipFill>
        <p:spPr>
          <a:xfrm rot="20599782" flipH="1">
            <a:off x="3349125" y="4135794"/>
            <a:ext cx="913267" cy="945826"/>
          </a:xfrm>
          <a:prstGeom prst="rect">
            <a:avLst/>
          </a:prstGeom>
        </p:spPr>
      </p:pic>
      <p:grpSp>
        <p:nvGrpSpPr>
          <p:cNvPr id="321" name="组合 320"/>
          <p:cNvGrpSpPr/>
          <p:nvPr/>
        </p:nvGrpSpPr>
        <p:grpSpPr>
          <a:xfrm>
            <a:off x="1186251" y="4255283"/>
            <a:ext cx="1335405" cy="826770"/>
            <a:chOff x="523929" y="1482659"/>
            <a:chExt cx="4948335" cy="3051110"/>
          </a:xfrm>
        </p:grpSpPr>
        <p:sp>
          <p:nvSpPr>
            <p:cNvPr id="322" name="矩形 321"/>
            <p:cNvSpPr/>
            <p:nvPr>
              <p:custDataLst>
                <p:tags r:id="rId4"/>
              </p:custDataLst>
            </p:nvPr>
          </p:nvSpPr>
          <p:spPr>
            <a:xfrm>
              <a:off x="523929" y="1482659"/>
              <a:ext cx="4948335" cy="3051110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3" name="组合 322"/>
            <p:cNvGrpSpPr/>
            <p:nvPr/>
          </p:nvGrpSpPr>
          <p:grpSpPr>
            <a:xfrm>
              <a:off x="1779974" y="2520032"/>
              <a:ext cx="522897" cy="326092"/>
              <a:chOff x="1710961" y="2192065"/>
              <a:chExt cx="1391457" cy="867747"/>
            </a:xfrm>
          </p:grpSpPr>
          <p:sp>
            <p:nvSpPr>
              <p:cNvPr id="375" name="矩形 374"/>
              <p:cNvSpPr/>
              <p:nvPr>
                <p:custDataLst>
                  <p:tags r:id="rId5"/>
                </p:custDataLst>
              </p:nvPr>
            </p:nvSpPr>
            <p:spPr>
              <a:xfrm>
                <a:off x="1895061" y="2192065"/>
                <a:ext cx="1023257" cy="86774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矩形 375"/>
              <p:cNvSpPr/>
              <p:nvPr>
                <p:custDataLst>
                  <p:tags r:id="rId6"/>
                </p:custDataLst>
              </p:nvPr>
            </p:nvSpPr>
            <p:spPr>
              <a:xfrm>
                <a:off x="2908715" y="223547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矩形 376"/>
              <p:cNvSpPr/>
              <p:nvPr>
                <p:custDataLst>
                  <p:tags r:id="rId7"/>
                </p:custDataLst>
              </p:nvPr>
            </p:nvSpPr>
            <p:spPr>
              <a:xfrm>
                <a:off x="1723232" y="2232936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矩形 377"/>
              <p:cNvSpPr/>
              <p:nvPr>
                <p:custDataLst>
                  <p:tags r:id="rId8"/>
                </p:custDataLst>
              </p:nvPr>
            </p:nvSpPr>
            <p:spPr>
              <a:xfrm>
                <a:off x="1710961" y="2733004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矩形 378"/>
              <p:cNvSpPr/>
              <p:nvPr>
                <p:custDataLst>
                  <p:tags r:id="rId9"/>
                </p:custDataLst>
              </p:nvPr>
            </p:nvSpPr>
            <p:spPr>
              <a:xfrm>
                <a:off x="2906047" y="246486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矩形 379"/>
              <p:cNvSpPr/>
              <p:nvPr>
                <p:custDataLst>
                  <p:tags r:id="rId10"/>
                </p:custDataLst>
              </p:nvPr>
            </p:nvSpPr>
            <p:spPr>
              <a:xfrm>
                <a:off x="1717097" y="2473249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矩形 380"/>
              <p:cNvSpPr/>
              <p:nvPr>
                <p:custDataLst>
                  <p:tags r:id="rId11"/>
                </p:custDataLst>
              </p:nvPr>
            </p:nvSpPr>
            <p:spPr>
              <a:xfrm>
                <a:off x="2918318" y="2725270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4" name="组合 323"/>
            <p:cNvGrpSpPr/>
            <p:nvPr/>
          </p:nvGrpSpPr>
          <p:grpSpPr>
            <a:xfrm>
              <a:off x="1779065" y="3277895"/>
              <a:ext cx="484603" cy="302210"/>
              <a:chOff x="1710961" y="2192065"/>
              <a:chExt cx="1391457" cy="867747"/>
            </a:xfrm>
          </p:grpSpPr>
          <p:sp>
            <p:nvSpPr>
              <p:cNvPr id="368" name="矩形 367"/>
              <p:cNvSpPr/>
              <p:nvPr>
                <p:custDataLst>
                  <p:tags r:id="rId12"/>
                </p:custDataLst>
              </p:nvPr>
            </p:nvSpPr>
            <p:spPr>
              <a:xfrm>
                <a:off x="1895061" y="2192065"/>
                <a:ext cx="1023257" cy="86774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矩形 368"/>
              <p:cNvSpPr/>
              <p:nvPr>
                <p:custDataLst>
                  <p:tags r:id="rId13"/>
                </p:custDataLst>
              </p:nvPr>
            </p:nvSpPr>
            <p:spPr>
              <a:xfrm>
                <a:off x="2908715" y="223547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矩形 369"/>
              <p:cNvSpPr/>
              <p:nvPr>
                <p:custDataLst>
                  <p:tags r:id="rId14"/>
                </p:custDataLst>
              </p:nvPr>
            </p:nvSpPr>
            <p:spPr>
              <a:xfrm>
                <a:off x="1723232" y="2232936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矩形 370"/>
              <p:cNvSpPr/>
              <p:nvPr>
                <p:custDataLst>
                  <p:tags r:id="rId15"/>
                </p:custDataLst>
              </p:nvPr>
            </p:nvSpPr>
            <p:spPr>
              <a:xfrm>
                <a:off x="1710961" y="2733004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矩形 371"/>
              <p:cNvSpPr/>
              <p:nvPr>
                <p:custDataLst>
                  <p:tags r:id="rId16"/>
                </p:custDataLst>
              </p:nvPr>
            </p:nvSpPr>
            <p:spPr>
              <a:xfrm>
                <a:off x="2906047" y="246486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矩形 372"/>
              <p:cNvSpPr/>
              <p:nvPr>
                <p:custDataLst>
                  <p:tags r:id="rId17"/>
                </p:custDataLst>
              </p:nvPr>
            </p:nvSpPr>
            <p:spPr>
              <a:xfrm>
                <a:off x="1717097" y="2473249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矩形 373"/>
              <p:cNvSpPr/>
              <p:nvPr>
                <p:custDataLst>
                  <p:tags r:id="rId18"/>
                </p:custDataLst>
              </p:nvPr>
            </p:nvSpPr>
            <p:spPr>
              <a:xfrm>
                <a:off x="2918318" y="2725270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5" name="组合 324"/>
            <p:cNvGrpSpPr/>
            <p:nvPr/>
          </p:nvGrpSpPr>
          <p:grpSpPr>
            <a:xfrm>
              <a:off x="3437287" y="2494961"/>
              <a:ext cx="488755" cy="304800"/>
              <a:chOff x="1710961" y="2192065"/>
              <a:chExt cx="1391457" cy="867747"/>
            </a:xfrm>
          </p:grpSpPr>
          <p:sp>
            <p:nvSpPr>
              <p:cNvPr id="361" name="矩形 360"/>
              <p:cNvSpPr/>
              <p:nvPr>
                <p:custDataLst>
                  <p:tags r:id="rId19"/>
                </p:custDataLst>
              </p:nvPr>
            </p:nvSpPr>
            <p:spPr>
              <a:xfrm>
                <a:off x="1895061" y="2192065"/>
                <a:ext cx="1023257" cy="86774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矩形 361"/>
              <p:cNvSpPr/>
              <p:nvPr>
                <p:custDataLst>
                  <p:tags r:id="rId20"/>
                </p:custDataLst>
              </p:nvPr>
            </p:nvSpPr>
            <p:spPr>
              <a:xfrm>
                <a:off x="2908715" y="223547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矩形 362"/>
              <p:cNvSpPr/>
              <p:nvPr>
                <p:custDataLst>
                  <p:tags r:id="rId21"/>
                </p:custDataLst>
              </p:nvPr>
            </p:nvSpPr>
            <p:spPr>
              <a:xfrm>
                <a:off x="1723232" y="2232936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矩形 363"/>
              <p:cNvSpPr/>
              <p:nvPr>
                <p:custDataLst>
                  <p:tags r:id="rId22"/>
                </p:custDataLst>
              </p:nvPr>
            </p:nvSpPr>
            <p:spPr>
              <a:xfrm>
                <a:off x="1710961" y="2733004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矩形 364"/>
              <p:cNvSpPr/>
              <p:nvPr>
                <p:custDataLst>
                  <p:tags r:id="rId23"/>
                </p:custDataLst>
              </p:nvPr>
            </p:nvSpPr>
            <p:spPr>
              <a:xfrm>
                <a:off x="2906047" y="2464862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矩形 365"/>
              <p:cNvSpPr/>
              <p:nvPr>
                <p:custDataLst>
                  <p:tags r:id="rId24"/>
                </p:custDataLst>
              </p:nvPr>
            </p:nvSpPr>
            <p:spPr>
              <a:xfrm>
                <a:off x="1717097" y="2473249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矩形 366"/>
              <p:cNvSpPr/>
              <p:nvPr>
                <p:custDataLst>
                  <p:tags r:id="rId25"/>
                </p:custDataLst>
              </p:nvPr>
            </p:nvSpPr>
            <p:spPr>
              <a:xfrm>
                <a:off x="2918318" y="2725270"/>
                <a:ext cx="184100" cy="1994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6" name="矩形 325"/>
            <p:cNvSpPr/>
            <p:nvPr>
              <p:custDataLst>
                <p:tags r:id="rId26"/>
              </p:custDataLst>
            </p:nvPr>
          </p:nvSpPr>
          <p:spPr>
            <a:xfrm>
              <a:off x="891913" y="1853530"/>
              <a:ext cx="222833" cy="2208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/>
            <p:cNvSpPr/>
            <p:nvPr>
              <p:custDataLst>
                <p:tags r:id="rId27"/>
              </p:custDataLst>
            </p:nvPr>
          </p:nvSpPr>
          <p:spPr>
            <a:xfrm>
              <a:off x="891912" y="3949538"/>
              <a:ext cx="222833" cy="2208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/>
            <p:cNvSpPr/>
            <p:nvPr>
              <p:custDataLst>
                <p:tags r:id="rId28"/>
              </p:custDataLst>
            </p:nvPr>
          </p:nvSpPr>
          <p:spPr>
            <a:xfrm>
              <a:off x="4881711" y="1853529"/>
              <a:ext cx="222833" cy="2208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/>
            <p:cNvSpPr/>
            <p:nvPr>
              <p:custDataLst>
                <p:tags r:id="rId29"/>
              </p:custDataLst>
            </p:nvPr>
          </p:nvSpPr>
          <p:spPr>
            <a:xfrm>
              <a:off x="2903628" y="2954259"/>
              <a:ext cx="222833" cy="2208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/>
            <p:cNvSpPr/>
            <p:nvPr>
              <p:custDataLst>
                <p:tags r:id="rId30"/>
              </p:custDataLst>
            </p:nvPr>
          </p:nvSpPr>
          <p:spPr>
            <a:xfrm>
              <a:off x="4876574" y="3949537"/>
              <a:ext cx="222833" cy="2208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矩形 330"/>
            <p:cNvSpPr/>
            <p:nvPr>
              <p:custDataLst>
                <p:tags r:id="rId31"/>
              </p:custDataLst>
            </p:nvPr>
          </p:nvSpPr>
          <p:spPr>
            <a:xfrm>
              <a:off x="1601951" y="2535390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>
              <p:custDataLst>
                <p:tags r:id="rId32"/>
              </p:custDataLst>
            </p:nvPr>
          </p:nvSpPr>
          <p:spPr>
            <a:xfrm>
              <a:off x="1598159" y="2671279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矩形 332"/>
            <p:cNvSpPr/>
            <p:nvPr>
              <p:custDataLst>
                <p:tags r:id="rId33"/>
              </p:custDataLst>
            </p:nvPr>
          </p:nvSpPr>
          <p:spPr>
            <a:xfrm>
              <a:off x="1624565" y="3361589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矩形 333"/>
            <p:cNvSpPr/>
            <p:nvPr>
              <p:custDataLst>
                <p:tags r:id="rId34"/>
              </p:custDataLst>
            </p:nvPr>
          </p:nvSpPr>
          <p:spPr>
            <a:xfrm>
              <a:off x="1598471" y="3465448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矩形 334"/>
            <p:cNvSpPr/>
            <p:nvPr>
              <p:custDataLst>
                <p:tags r:id="rId35"/>
              </p:custDataLst>
            </p:nvPr>
          </p:nvSpPr>
          <p:spPr>
            <a:xfrm>
              <a:off x="4030919" y="2535389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矩形 335"/>
            <p:cNvSpPr/>
            <p:nvPr>
              <p:custDataLst>
                <p:tags r:id="rId36"/>
              </p:custDataLst>
            </p:nvPr>
          </p:nvSpPr>
          <p:spPr>
            <a:xfrm>
              <a:off x="4050189" y="2711986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矩形 336"/>
            <p:cNvSpPr/>
            <p:nvPr>
              <p:custDataLst>
                <p:tags r:id="rId37"/>
              </p:custDataLst>
            </p:nvPr>
          </p:nvSpPr>
          <p:spPr>
            <a:xfrm>
              <a:off x="4050188" y="2888347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矩形 337"/>
            <p:cNvSpPr/>
            <p:nvPr>
              <p:custDataLst>
                <p:tags r:id="rId38"/>
              </p:custDataLst>
            </p:nvPr>
          </p:nvSpPr>
          <p:spPr>
            <a:xfrm>
              <a:off x="4056127" y="3027233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矩形 338"/>
            <p:cNvSpPr/>
            <p:nvPr>
              <p:custDataLst>
                <p:tags r:id="rId39"/>
              </p:custDataLst>
            </p:nvPr>
          </p:nvSpPr>
          <p:spPr>
            <a:xfrm>
              <a:off x="3826629" y="3043712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矩形 339"/>
            <p:cNvSpPr/>
            <p:nvPr>
              <p:custDataLst>
                <p:tags r:id="rId40"/>
              </p:custDataLst>
            </p:nvPr>
          </p:nvSpPr>
          <p:spPr>
            <a:xfrm>
              <a:off x="3631722" y="3040429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>
              <p:custDataLst>
                <p:tags r:id="rId41"/>
              </p:custDataLst>
            </p:nvPr>
          </p:nvSpPr>
          <p:spPr>
            <a:xfrm>
              <a:off x="1607482" y="2786935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矩形 341"/>
            <p:cNvSpPr/>
            <p:nvPr>
              <p:custDataLst>
                <p:tags r:id="rId42"/>
              </p:custDataLst>
            </p:nvPr>
          </p:nvSpPr>
          <p:spPr>
            <a:xfrm>
              <a:off x="1634098" y="2921131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矩形 342"/>
            <p:cNvSpPr/>
            <p:nvPr>
              <p:custDataLst>
                <p:tags r:id="rId43"/>
              </p:custDataLst>
            </p:nvPr>
          </p:nvSpPr>
          <p:spPr>
            <a:xfrm>
              <a:off x="1589362" y="3216444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/>
            <p:cNvSpPr/>
            <p:nvPr>
              <p:custDataLst>
                <p:tags r:id="rId44"/>
              </p:custDataLst>
            </p:nvPr>
          </p:nvSpPr>
          <p:spPr>
            <a:xfrm>
              <a:off x="1589363" y="3041541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/>
            <p:cNvSpPr/>
            <p:nvPr>
              <p:custDataLst>
                <p:tags r:id="rId45"/>
              </p:custDataLst>
            </p:nvPr>
          </p:nvSpPr>
          <p:spPr>
            <a:xfrm>
              <a:off x="4050188" y="3202710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/>
            <p:cNvSpPr/>
            <p:nvPr>
              <p:custDataLst>
                <p:tags r:id="rId46"/>
              </p:custDataLst>
            </p:nvPr>
          </p:nvSpPr>
          <p:spPr>
            <a:xfrm>
              <a:off x="3464734" y="3040429"/>
              <a:ext cx="69183" cy="749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/>
            <p:cNvSpPr/>
            <p:nvPr>
              <p:custDataLst>
                <p:tags r:id="rId47"/>
              </p:custDataLst>
            </p:nvPr>
          </p:nvSpPr>
          <p:spPr>
            <a:xfrm>
              <a:off x="3217036" y="3307527"/>
              <a:ext cx="676541" cy="431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/>
            <p:cNvSpPr/>
            <p:nvPr>
              <p:custDataLst>
                <p:tags r:id="rId48"/>
              </p:custDataLst>
            </p:nvPr>
          </p:nvSpPr>
          <p:spPr>
            <a:xfrm>
              <a:off x="1578234" y="2535389"/>
              <a:ext cx="45719" cy="3022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/>
            <p:cNvSpPr/>
            <p:nvPr>
              <p:custDataLst>
                <p:tags r:id="rId49"/>
              </p:custDataLst>
            </p:nvPr>
          </p:nvSpPr>
          <p:spPr>
            <a:xfrm>
              <a:off x="4100102" y="2697496"/>
              <a:ext cx="64117" cy="62455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0" name="连接符: 肘形 349"/>
            <p:cNvCxnSpPr>
              <a:stCxn id="331" idx="0"/>
              <a:endCxn id="363" idx="1"/>
            </p:cNvCxnSpPr>
            <p:nvPr>
              <p:custDataLst>
                <p:tags r:id="rId50"/>
              </p:custDataLst>
            </p:nvPr>
          </p:nvCxnSpPr>
          <p:spPr>
            <a:xfrm rot="16200000" flipH="1">
              <a:off x="2534592" y="1637340"/>
              <a:ext cx="8955" cy="1805054"/>
            </a:xfrm>
            <a:prstGeom prst="bentConnector4">
              <a:avLst>
                <a:gd name="adj1" fmla="val -2552764"/>
                <a:gd name="adj2" fmla="val 5095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连接符: 肘形 350"/>
            <p:cNvCxnSpPr>
              <a:stCxn id="374" idx="3"/>
              <a:endCxn id="334" idx="2"/>
            </p:cNvCxnSpPr>
            <p:nvPr>
              <p:custDataLst>
                <p:tags r:id="rId51"/>
              </p:custDataLst>
            </p:nvPr>
          </p:nvCxnSpPr>
          <p:spPr>
            <a:xfrm flipH="1">
              <a:off x="1633063" y="3498324"/>
              <a:ext cx="630605" cy="42073"/>
            </a:xfrm>
            <a:prstGeom prst="bentConnector4">
              <a:avLst>
                <a:gd name="adj1" fmla="val -36251"/>
                <a:gd name="adj2" fmla="val 64334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连接符: 肘形 351"/>
            <p:cNvCxnSpPr>
              <a:stCxn id="331" idx="0"/>
              <a:endCxn id="344" idx="1"/>
            </p:cNvCxnSpPr>
            <p:nvPr>
              <p:custDataLst>
                <p:tags r:id="rId52"/>
              </p:custDataLst>
            </p:nvPr>
          </p:nvCxnSpPr>
          <p:spPr>
            <a:xfrm rot="16200000" flipH="1" flipV="1">
              <a:off x="1341140" y="2783613"/>
              <a:ext cx="543626" cy="47180"/>
            </a:xfrm>
            <a:prstGeom prst="bentConnector4">
              <a:avLst>
                <a:gd name="adj1" fmla="val -42051"/>
                <a:gd name="adj2" fmla="val 58452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连接符: 肘形 352"/>
            <p:cNvCxnSpPr>
              <a:stCxn id="346" idx="1"/>
              <a:endCxn id="347" idx="2"/>
            </p:cNvCxnSpPr>
            <p:nvPr>
              <p:custDataLst>
                <p:tags r:id="rId53"/>
              </p:custDataLst>
            </p:nvPr>
          </p:nvCxnSpPr>
          <p:spPr>
            <a:xfrm rot="10800000" flipH="1" flipV="1">
              <a:off x="3464733" y="3077904"/>
              <a:ext cx="90573" cy="661436"/>
            </a:xfrm>
            <a:prstGeom prst="bentConnector4">
              <a:avLst>
                <a:gd name="adj1" fmla="val -525872"/>
                <a:gd name="adj2" fmla="val 1345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连接符: 肘形 353"/>
            <p:cNvCxnSpPr>
              <a:cxnSpLocks noChangeAspect="1"/>
              <a:stCxn id="364" idx="0"/>
              <a:endCxn id="369" idx="2"/>
            </p:cNvCxnSpPr>
            <p:nvPr>
              <p:custDataLst>
                <p:tags r:id="rId54"/>
              </p:custDataLst>
            </p:nvPr>
          </p:nvCxnSpPr>
          <p:spPr>
            <a:xfrm rot="16200000" flipH="1" flipV="1">
              <a:off x="2510191" y="2403043"/>
              <a:ext cx="677504" cy="1241354"/>
            </a:xfrm>
            <a:prstGeom prst="bentConnector5">
              <a:avLst>
                <a:gd name="adj1" fmla="val -33741"/>
                <a:gd name="adj2" fmla="val 50011"/>
                <a:gd name="adj3" fmla="val 13374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连接符: 肘形 354"/>
            <p:cNvCxnSpPr>
              <a:stCxn id="381" idx="3"/>
              <a:endCxn id="347" idx="1"/>
            </p:cNvCxnSpPr>
            <p:nvPr>
              <p:custDataLst>
                <p:tags r:id="rId55"/>
              </p:custDataLst>
            </p:nvPr>
          </p:nvCxnSpPr>
          <p:spPr>
            <a:xfrm>
              <a:off x="2302871" y="2757881"/>
              <a:ext cx="914165" cy="76555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连接符: 肘形 355"/>
            <p:cNvCxnSpPr>
              <a:stCxn id="349" idx="3"/>
              <a:endCxn id="347" idx="3"/>
            </p:cNvCxnSpPr>
            <p:nvPr>
              <p:custDataLst>
                <p:tags r:id="rId56"/>
              </p:custDataLst>
            </p:nvPr>
          </p:nvCxnSpPr>
          <p:spPr>
            <a:xfrm flipH="1">
              <a:off x="3893577" y="3009775"/>
              <a:ext cx="270642" cy="513659"/>
            </a:xfrm>
            <a:prstGeom prst="bentConnector3">
              <a:avLst>
                <a:gd name="adj1" fmla="val -844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连接符: 肘形 356"/>
            <p:cNvCxnSpPr>
              <a:stCxn id="370" idx="1"/>
              <a:endCxn id="381" idx="3"/>
            </p:cNvCxnSpPr>
            <p:nvPr>
              <p:custDataLst>
                <p:tags r:id="rId57"/>
              </p:custDataLst>
            </p:nvPr>
          </p:nvCxnSpPr>
          <p:spPr>
            <a:xfrm rot="10800000" flipH="1">
              <a:off x="1783339" y="2757881"/>
              <a:ext cx="519532" cy="568978"/>
            </a:xfrm>
            <a:prstGeom prst="bentConnector5">
              <a:avLst>
                <a:gd name="adj1" fmla="val -44001"/>
                <a:gd name="adj2" fmla="val 49759"/>
                <a:gd name="adj3" fmla="val 144001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连接符: 肘形 357"/>
            <p:cNvCxnSpPr>
              <a:endCxn id="376" idx="0"/>
            </p:cNvCxnSpPr>
            <p:nvPr>
              <p:custDataLst>
                <p:tags r:id="rId58"/>
              </p:custDataLst>
            </p:nvPr>
          </p:nvCxnSpPr>
          <p:spPr>
            <a:xfrm rot="10800000">
              <a:off x="2264672" y="2536344"/>
              <a:ext cx="1858907" cy="32408"/>
            </a:xfrm>
            <a:prstGeom prst="bentConnector4">
              <a:avLst>
                <a:gd name="adj1" fmla="val 1209"/>
                <a:gd name="adj2" fmla="val 1491700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连接符: 肘形 358"/>
            <p:cNvCxnSpPr>
              <a:stCxn id="337" idx="1"/>
              <a:endCxn id="340" idx="3"/>
            </p:cNvCxnSpPr>
            <p:nvPr>
              <p:custDataLst>
                <p:tags r:id="rId59"/>
              </p:custDataLst>
            </p:nvPr>
          </p:nvCxnSpPr>
          <p:spPr>
            <a:xfrm rot="10800000" flipV="1">
              <a:off x="3666314" y="2925821"/>
              <a:ext cx="383874" cy="114607"/>
            </a:xfrm>
            <a:prstGeom prst="bentConnector2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连接符: 肘形 359"/>
            <p:cNvCxnSpPr>
              <a:stCxn id="379" idx="1"/>
              <a:endCxn id="347" idx="3"/>
            </p:cNvCxnSpPr>
            <p:nvPr>
              <p:custDataLst>
                <p:tags r:id="rId60"/>
              </p:custDataLst>
            </p:nvPr>
          </p:nvCxnSpPr>
          <p:spPr>
            <a:xfrm rot="10800000" flipH="1" flipV="1">
              <a:off x="2229077" y="2660022"/>
              <a:ext cx="1664500" cy="863412"/>
            </a:xfrm>
            <a:prstGeom prst="bentConnector5">
              <a:avLst>
                <a:gd name="adj1" fmla="val 11135"/>
                <a:gd name="adj2" fmla="val 167040"/>
                <a:gd name="adj3" fmla="val 113734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>
            <a:grpSpLocks noChangeAspect="1"/>
          </p:cNvGrpSpPr>
          <p:nvPr/>
        </p:nvGrpSpPr>
        <p:grpSpPr>
          <a:xfrm>
            <a:off x="711508" y="1712295"/>
            <a:ext cx="2400935" cy="1388110"/>
            <a:chOff x="1551709" y="346225"/>
            <a:chExt cx="9264073" cy="5354488"/>
          </a:xfrm>
        </p:grpSpPr>
        <p:grpSp>
          <p:nvGrpSpPr>
            <p:cNvPr id="116" name="组合 115"/>
            <p:cNvGrpSpPr/>
            <p:nvPr/>
          </p:nvGrpSpPr>
          <p:grpSpPr>
            <a:xfrm>
              <a:off x="3521125" y="5160384"/>
              <a:ext cx="5325240" cy="540329"/>
              <a:chOff x="3286461" y="5160384"/>
              <a:chExt cx="5325240" cy="540329"/>
            </a:xfrm>
          </p:grpSpPr>
          <p:sp>
            <p:nvSpPr>
              <p:cNvPr id="117" name="平行四边形 116"/>
              <p:cNvSpPr/>
              <p:nvPr>
                <p:custDataLst>
                  <p:tags r:id="rId61"/>
                </p:custDataLst>
              </p:nvPr>
            </p:nvSpPr>
            <p:spPr>
              <a:xfrm rot="10800000">
                <a:off x="3286461" y="5160384"/>
                <a:ext cx="703025" cy="54032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8" name="平行四边形 117"/>
              <p:cNvSpPr/>
              <p:nvPr>
                <p:custDataLst>
                  <p:tags r:id="rId62"/>
                </p:custDataLst>
              </p:nvPr>
            </p:nvSpPr>
            <p:spPr>
              <a:xfrm rot="10800000" flipH="1">
                <a:off x="7908676" y="5160384"/>
                <a:ext cx="703025" cy="54032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4347587" y="346225"/>
              <a:ext cx="3672316" cy="1010248"/>
              <a:chOff x="5873750" y="2076450"/>
              <a:chExt cx="2051050" cy="745890"/>
            </a:xfrm>
          </p:grpSpPr>
          <p:grpSp>
            <p:nvGrpSpPr>
              <p:cNvPr id="136" name="组合 135"/>
              <p:cNvGrpSpPr/>
              <p:nvPr/>
            </p:nvGrpSpPr>
            <p:grpSpPr>
              <a:xfrm>
                <a:off x="5873750" y="2076450"/>
                <a:ext cx="2051050" cy="745890"/>
                <a:chOff x="5873750" y="2076450"/>
                <a:chExt cx="2051050" cy="745890"/>
              </a:xfrm>
            </p:grpSpPr>
            <p:sp>
              <p:nvSpPr>
                <p:cNvPr id="137" name="矩形 136"/>
                <p:cNvSpPr/>
                <p:nvPr>
                  <p:custDataLst>
                    <p:tags r:id="rId63"/>
                  </p:custDataLst>
                </p:nvPr>
              </p:nvSpPr>
              <p:spPr>
                <a:xfrm>
                  <a:off x="5873750" y="2117490"/>
                  <a:ext cx="2051050" cy="704850"/>
                </a:xfrm>
                <a:prstGeom prst="rect">
                  <a:avLst/>
                </a:prstGeom>
                <a:solidFill>
                  <a:srgbClr val="037BA8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流程图: 过程 137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6102350" y="2355850"/>
                  <a:ext cx="1593850" cy="466490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: 圆角 225"/>
                <p:cNvSpPr/>
                <p:nvPr>
                  <p:custDataLst>
                    <p:tags r:id="rId65"/>
                  </p:custDataLst>
                </p:nvPr>
              </p:nvSpPr>
              <p:spPr>
                <a:xfrm>
                  <a:off x="6124575" y="2076450"/>
                  <a:ext cx="1549400" cy="292100"/>
                </a:xfrm>
                <a:prstGeom prst="roundRect">
                  <a:avLst/>
                </a:prstGeom>
                <a:solidFill>
                  <a:srgbClr val="191C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143" name="图片 142"/>
              <p:cNvPicPr>
                <a:picLocks noChangeAspect="1"/>
              </p:cNvPicPr>
              <p:nvPr>
                <p:custDataLst>
                  <p:tags r:id="rId66"/>
                </p:custDataLst>
              </p:nvPr>
            </p:nvPicPr>
            <p:blipFill>
              <a:blip r:embed="rId67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68">
                        <a14:imgEffect>
                          <a14:backgroundRemoval t="7692" b="89744" l="5926" r="90000">
                            <a14:foregroundMark x1="8889" y1="33333" x2="8889" y2="33333"/>
                            <a14:foregroundMark x1="5926" y1="23077" x2="5926" y2="23077"/>
                            <a14:foregroundMark x1="19259" y1="38462" x2="19259" y2="38462"/>
                            <a14:foregroundMark x1="41852" y1="39744" x2="41852" y2="39744"/>
                            <a14:foregroundMark x1="48148" y1="44872" x2="48148" y2="44872"/>
                            <a14:foregroundMark x1="57037" y1="46154" x2="57037" y2="46154"/>
                            <a14:foregroundMark x1="71111" y1="41026" x2="71111" y2="41026"/>
                            <a14:foregroundMark x1="79630" y1="46154" x2="79630" y2="46154"/>
                            <a14:foregroundMark x1="78519" y1="26923" x2="78519" y2="26923"/>
                            <a14:foregroundMark x1="86296" y1="47436" x2="86296" y2="4743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05743" y="2076451"/>
                <a:ext cx="987065" cy="285152"/>
              </a:xfrm>
              <a:prstGeom prst="rect">
                <a:avLst/>
              </a:prstGeom>
              <a:solidFill>
                <a:srgbClr val="191C1D"/>
              </a:solidFill>
            </p:spPr>
          </p:pic>
        </p:grpSp>
        <p:grpSp>
          <p:nvGrpSpPr>
            <p:cNvPr id="144" name="组合 143"/>
            <p:cNvGrpSpPr/>
            <p:nvPr/>
          </p:nvGrpSpPr>
          <p:grpSpPr>
            <a:xfrm>
              <a:off x="1551709" y="1341966"/>
              <a:ext cx="9264073" cy="3851565"/>
              <a:chOff x="1551709" y="1341966"/>
              <a:chExt cx="9264073" cy="3851565"/>
            </a:xfrm>
          </p:grpSpPr>
          <p:sp>
            <p:nvSpPr>
              <p:cNvPr id="145" name="矩形: 圆角 27"/>
              <p:cNvSpPr/>
              <p:nvPr>
                <p:custDataLst>
                  <p:tags r:id="rId69"/>
                </p:custDataLst>
              </p:nvPr>
            </p:nvSpPr>
            <p:spPr>
              <a:xfrm>
                <a:off x="1551709" y="1341966"/>
                <a:ext cx="9264073" cy="3851565"/>
              </a:xfrm>
              <a:prstGeom prst="roundRect">
                <a:avLst>
                  <a:gd name="adj" fmla="val 9670"/>
                </a:avLst>
              </a:prstGeom>
              <a:solidFill>
                <a:srgbClr val="D2D6DB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/>
              <p:cNvSpPr/>
              <p:nvPr>
                <p:custDataLst>
                  <p:tags r:id="rId70"/>
                </p:custDataLst>
              </p:nvPr>
            </p:nvSpPr>
            <p:spPr>
              <a:xfrm>
                <a:off x="7175075" y="1397596"/>
                <a:ext cx="406826" cy="3744000"/>
              </a:xfrm>
              <a:prstGeom prst="rect">
                <a:avLst/>
              </a:prstGeom>
              <a:solidFill>
                <a:srgbClr val="CED4D9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7" name="椭圆 146"/>
              <p:cNvSpPr/>
              <p:nvPr>
                <p:custDataLst>
                  <p:tags r:id="rId71"/>
                </p:custDataLst>
              </p:nvPr>
            </p:nvSpPr>
            <p:spPr>
              <a:xfrm flipH="1" flipV="1">
                <a:off x="7260628" y="1861368"/>
                <a:ext cx="250346" cy="246606"/>
              </a:xfrm>
              <a:prstGeom prst="ellipse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矩形 147"/>
              <p:cNvSpPr/>
              <p:nvPr>
                <p:custDataLst>
                  <p:tags r:id="rId72"/>
                </p:custDataLst>
              </p:nvPr>
            </p:nvSpPr>
            <p:spPr>
              <a:xfrm>
                <a:off x="7260628" y="2212856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/>
              <p:cNvSpPr/>
              <p:nvPr>
                <p:custDataLst>
                  <p:tags r:id="rId73"/>
                </p:custDataLst>
              </p:nvPr>
            </p:nvSpPr>
            <p:spPr>
              <a:xfrm>
                <a:off x="7260628" y="2564321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矩形 149"/>
              <p:cNvSpPr/>
              <p:nvPr>
                <p:custDataLst>
                  <p:tags r:id="rId74"/>
                </p:custDataLst>
              </p:nvPr>
            </p:nvSpPr>
            <p:spPr>
              <a:xfrm>
                <a:off x="7260628" y="2915787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矩形 150"/>
              <p:cNvSpPr/>
              <p:nvPr>
                <p:custDataLst>
                  <p:tags r:id="rId75"/>
                </p:custDataLst>
              </p:nvPr>
            </p:nvSpPr>
            <p:spPr>
              <a:xfrm>
                <a:off x="7260628" y="3267253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矩形 151"/>
              <p:cNvSpPr/>
              <p:nvPr>
                <p:custDataLst>
                  <p:tags r:id="rId76"/>
                </p:custDataLst>
              </p:nvPr>
            </p:nvSpPr>
            <p:spPr>
              <a:xfrm>
                <a:off x="7260628" y="3618719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>
                <p:custDataLst>
                  <p:tags r:id="rId77"/>
                </p:custDataLst>
              </p:nvPr>
            </p:nvSpPr>
            <p:spPr>
              <a:xfrm>
                <a:off x="7260628" y="3970184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/>
              <p:cNvSpPr/>
              <p:nvPr>
                <p:custDataLst>
                  <p:tags r:id="rId78"/>
                </p:custDataLst>
              </p:nvPr>
            </p:nvSpPr>
            <p:spPr>
              <a:xfrm>
                <a:off x="7261000" y="4321649"/>
                <a:ext cx="252113" cy="237170"/>
              </a:xfrm>
              <a:prstGeom prst="rect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/>
              <p:nvPr>
                <p:custDataLst>
                  <p:tags r:id="rId79"/>
                </p:custDataLst>
              </p:nvPr>
            </p:nvSpPr>
            <p:spPr>
              <a:xfrm flipH="1" flipV="1">
                <a:off x="7258860" y="4712249"/>
                <a:ext cx="250345" cy="246605"/>
              </a:xfrm>
              <a:prstGeom prst="ellipse">
                <a:avLst/>
              </a:prstGeom>
              <a:solidFill>
                <a:srgbClr val="B7BCC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6" name="组合 155"/>
              <p:cNvGrpSpPr/>
              <p:nvPr/>
            </p:nvGrpSpPr>
            <p:grpSpPr>
              <a:xfrm>
                <a:off x="1618193" y="1389129"/>
                <a:ext cx="5560411" cy="3764645"/>
                <a:chOff x="1618193" y="1389129"/>
                <a:chExt cx="5560411" cy="3764645"/>
              </a:xfrm>
              <a:solidFill>
                <a:srgbClr val="191C1D"/>
              </a:solidFill>
            </p:grpSpPr>
            <p:grpSp>
              <p:nvGrpSpPr>
                <p:cNvPr id="157" name="组合 156"/>
                <p:cNvGrpSpPr/>
                <p:nvPr/>
              </p:nvGrpSpPr>
              <p:grpSpPr>
                <a:xfrm>
                  <a:off x="1618193" y="1389129"/>
                  <a:ext cx="5560411" cy="3764645"/>
                  <a:chOff x="1648228" y="1403747"/>
                  <a:chExt cx="5558444" cy="3694726"/>
                </a:xfrm>
                <a:grpFill/>
              </p:grpSpPr>
              <p:sp>
                <p:nvSpPr>
                  <p:cNvPr id="158" name="任意多边形: 形状 50"/>
                  <p:cNvSpPr/>
                  <p:nvPr>
                    <p:custDataLst>
                      <p:tags r:id="rId80"/>
                    </p:custDataLst>
                  </p:nvPr>
                </p:nvSpPr>
                <p:spPr>
                  <a:xfrm>
                    <a:off x="1648228" y="1403747"/>
                    <a:ext cx="1852815" cy="3694726"/>
                  </a:xfrm>
                  <a:custGeom>
                    <a:avLst/>
                    <a:gdLst>
                      <a:gd name="connsiteX0" fmla="*/ 358869 w 1852815"/>
                      <a:gd name="connsiteY0" fmla="*/ 0 h 3694726"/>
                      <a:gd name="connsiteX1" fmla="*/ 1852815 w 1852815"/>
                      <a:gd name="connsiteY1" fmla="*/ 0 h 3694726"/>
                      <a:gd name="connsiteX2" fmla="*/ 1852815 w 1852815"/>
                      <a:gd name="connsiteY2" fmla="*/ 3694726 h 3694726"/>
                      <a:gd name="connsiteX3" fmla="*/ 358869 w 1852815"/>
                      <a:gd name="connsiteY3" fmla="*/ 3694726 h 3694726"/>
                      <a:gd name="connsiteX4" fmla="*/ 0 w 1852815"/>
                      <a:gd name="connsiteY4" fmla="*/ 3335857 h 3694726"/>
                      <a:gd name="connsiteX5" fmla="*/ 0 w 1852815"/>
                      <a:gd name="connsiteY5" fmla="*/ 358869 h 3694726"/>
                      <a:gd name="connsiteX6" fmla="*/ 358869 w 1852815"/>
                      <a:gd name="connsiteY6" fmla="*/ 0 h 3694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52815" h="3694726">
                        <a:moveTo>
                          <a:pt x="358869" y="0"/>
                        </a:moveTo>
                        <a:lnTo>
                          <a:pt x="1852815" y="0"/>
                        </a:lnTo>
                        <a:lnTo>
                          <a:pt x="1852815" y="3694726"/>
                        </a:lnTo>
                        <a:lnTo>
                          <a:pt x="358869" y="3694726"/>
                        </a:lnTo>
                        <a:cubicBezTo>
                          <a:pt x="160671" y="3694726"/>
                          <a:pt x="0" y="3534055"/>
                          <a:pt x="0" y="3335857"/>
                        </a:cubicBezTo>
                        <a:lnTo>
                          <a:pt x="0" y="358869"/>
                        </a:lnTo>
                        <a:cubicBezTo>
                          <a:pt x="0" y="160671"/>
                          <a:pt x="160671" y="0"/>
                          <a:pt x="35886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" name="任意多边形: 形状 53"/>
                  <p:cNvSpPr/>
                  <p:nvPr>
                    <p:custDataLst>
                      <p:tags r:id="rId81"/>
                    </p:custDataLst>
                  </p:nvPr>
                </p:nvSpPr>
                <p:spPr>
                  <a:xfrm>
                    <a:off x="3501043" y="1403747"/>
                    <a:ext cx="1852815" cy="3694726"/>
                  </a:xfrm>
                  <a:custGeom>
                    <a:avLst/>
                    <a:gdLst>
                      <a:gd name="connsiteX0" fmla="*/ 0 w 1852815"/>
                      <a:gd name="connsiteY0" fmla="*/ 0 h 3694726"/>
                      <a:gd name="connsiteX1" fmla="*/ 1852815 w 1852815"/>
                      <a:gd name="connsiteY1" fmla="*/ 0 h 3694726"/>
                      <a:gd name="connsiteX2" fmla="*/ 1852815 w 1852815"/>
                      <a:gd name="connsiteY2" fmla="*/ 3694726 h 3694726"/>
                      <a:gd name="connsiteX3" fmla="*/ 0 w 1852815"/>
                      <a:gd name="connsiteY3" fmla="*/ 3694726 h 3694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52815" h="3694726">
                        <a:moveTo>
                          <a:pt x="0" y="0"/>
                        </a:moveTo>
                        <a:lnTo>
                          <a:pt x="1852815" y="0"/>
                        </a:lnTo>
                        <a:lnTo>
                          <a:pt x="1852815" y="3694726"/>
                        </a:lnTo>
                        <a:lnTo>
                          <a:pt x="0" y="369472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0" name="任意多边形: 形状 56"/>
                  <p:cNvSpPr/>
                  <p:nvPr>
                    <p:custDataLst>
                      <p:tags r:id="rId82"/>
                    </p:custDataLst>
                  </p:nvPr>
                </p:nvSpPr>
                <p:spPr>
                  <a:xfrm>
                    <a:off x="5353857" y="1403747"/>
                    <a:ext cx="1852815" cy="3694726"/>
                  </a:xfrm>
                  <a:custGeom>
                    <a:avLst/>
                    <a:gdLst>
                      <a:gd name="connsiteX0" fmla="*/ 0 w 1852815"/>
                      <a:gd name="connsiteY0" fmla="*/ 0 h 3694726"/>
                      <a:gd name="connsiteX1" fmla="*/ 1852815 w 1852815"/>
                      <a:gd name="connsiteY1" fmla="*/ 0 h 3694726"/>
                      <a:gd name="connsiteX2" fmla="*/ 1852815 w 1852815"/>
                      <a:gd name="connsiteY2" fmla="*/ 3694726 h 3694726"/>
                      <a:gd name="connsiteX3" fmla="*/ 0 w 1852815"/>
                      <a:gd name="connsiteY3" fmla="*/ 3694726 h 3694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52815" h="3694726">
                        <a:moveTo>
                          <a:pt x="0" y="0"/>
                        </a:moveTo>
                        <a:lnTo>
                          <a:pt x="1852815" y="0"/>
                        </a:lnTo>
                        <a:lnTo>
                          <a:pt x="1852815" y="3694726"/>
                        </a:lnTo>
                        <a:lnTo>
                          <a:pt x="0" y="369472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161" name="图片 160"/>
                <p:cNvPicPr>
                  <a:picLocks noChangeAspect="1"/>
                </p:cNvPicPr>
                <p:nvPr>
                  <p:custDataLst>
                    <p:tags r:id="rId83"/>
                  </p:custDataLst>
                </p:nvPr>
              </p:nvPicPr>
              <p:blipFill>
                <a:blip r:embed="rId67">
                  <a:extLst>
                    <a:ext uri="{BEBA8EAE-BF5A-486C-A8C5-ECC9F3942E4B}">
                      <a14:imgProps xmlns:a14="http://schemas.microsoft.com/office/drawing/2010/main">
                        <a14:imgLayer r:embed="rId68">
                          <a14:imgEffect>
                            <a14:backgroundRemoval t="7692" b="89744" l="5926" r="90000">
                              <a14:foregroundMark x1="8889" y1="33333" x2="8889" y2="33333"/>
                              <a14:foregroundMark x1="5926" y1="23077" x2="5926" y2="23077"/>
                              <a14:foregroundMark x1="19259" y1="38462" x2="19259" y2="38462"/>
                              <a14:foregroundMark x1="41852" y1="39744" x2="41852" y2="39744"/>
                              <a14:foregroundMark x1="48148" y1="44872" x2="48148" y2="44872"/>
                              <a14:foregroundMark x1="57037" y1="46154" x2="57037" y2="46154"/>
                              <a14:foregroundMark x1="71111" y1="41026" x2="71111" y2="41026"/>
                              <a14:foregroundMark x1="79630" y1="46154" x2="79630" y2="46154"/>
                              <a14:foregroundMark x1="78519" y1="26923" x2="78519" y2="26923"/>
                              <a14:foregroundMark x1="86296" y1="47436" x2="86296" y2="47436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6635" y="1536475"/>
                  <a:ext cx="1104179" cy="318985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62" name="矩形 161"/>
              <p:cNvSpPr/>
              <p:nvPr>
                <p:custDataLst>
                  <p:tags r:id="rId84"/>
                </p:custDataLst>
              </p:nvPr>
            </p:nvSpPr>
            <p:spPr>
              <a:xfrm>
                <a:off x="7776731" y="1486444"/>
                <a:ext cx="406827" cy="178025"/>
              </a:xfrm>
              <a:prstGeom prst="rect">
                <a:avLst/>
              </a:prstGeom>
              <a:solidFill>
                <a:srgbClr val="D2D6D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/>
              <p:cNvSpPr/>
              <p:nvPr>
                <p:custDataLst>
                  <p:tags r:id="rId85"/>
                </p:custDataLst>
              </p:nvPr>
            </p:nvSpPr>
            <p:spPr>
              <a:xfrm>
                <a:off x="8374293" y="1486444"/>
                <a:ext cx="406827" cy="178025"/>
              </a:xfrm>
              <a:prstGeom prst="rect">
                <a:avLst/>
              </a:prstGeom>
              <a:solidFill>
                <a:srgbClr val="ABAFB7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矩形 163"/>
              <p:cNvSpPr/>
              <p:nvPr>
                <p:custDataLst>
                  <p:tags r:id="rId86"/>
                </p:custDataLst>
              </p:nvPr>
            </p:nvSpPr>
            <p:spPr>
              <a:xfrm>
                <a:off x="10166980" y="1486444"/>
                <a:ext cx="406827" cy="178025"/>
              </a:xfrm>
              <a:prstGeom prst="rect">
                <a:avLst/>
              </a:prstGeom>
              <a:solidFill>
                <a:srgbClr val="CBE8C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>
                <p:custDataLst>
                  <p:tags r:id="rId87"/>
                </p:custDataLst>
              </p:nvPr>
            </p:nvSpPr>
            <p:spPr>
              <a:xfrm>
                <a:off x="9569417" y="1486444"/>
                <a:ext cx="406827" cy="178025"/>
              </a:xfrm>
              <a:prstGeom prst="rect">
                <a:avLst/>
              </a:prstGeom>
              <a:solidFill>
                <a:srgbClr val="D2D6D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>
                <p:custDataLst>
                  <p:tags r:id="rId88"/>
                </p:custDataLst>
              </p:nvPr>
            </p:nvSpPr>
            <p:spPr>
              <a:xfrm>
                <a:off x="8971855" y="1486444"/>
                <a:ext cx="406827" cy="178025"/>
              </a:xfrm>
              <a:prstGeom prst="rect">
                <a:avLst/>
              </a:prstGeom>
              <a:solidFill>
                <a:srgbClr val="35383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7" name="组合 166"/>
              <p:cNvGrpSpPr/>
              <p:nvPr/>
            </p:nvGrpSpPr>
            <p:grpSpPr>
              <a:xfrm>
                <a:off x="10081294" y="1821904"/>
                <a:ext cx="693116" cy="838746"/>
                <a:chOff x="7696200" y="1821904"/>
                <a:chExt cx="2349500" cy="838746"/>
              </a:xfrm>
            </p:grpSpPr>
            <p:sp>
              <p:nvSpPr>
                <p:cNvPr id="168" name="矩形 167"/>
                <p:cNvSpPr/>
                <p:nvPr>
                  <p:custDataLst>
                    <p:tags r:id="rId89"/>
                  </p:custDataLst>
                </p:nvPr>
              </p:nvSpPr>
              <p:spPr>
                <a:xfrm>
                  <a:off x="7696200" y="1826772"/>
                  <a:ext cx="2349500" cy="833878"/>
                </a:xfrm>
                <a:prstGeom prst="rect">
                  <a:avLst/>
                </a:prstGeom>
                <a:solidFill>
                  <a:srgbClr val="D1D5DA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9" name="任意多边形: 形状 93"/>
                <p:cNvSpPr/>
                <p:nvPr>
                  <p:custDataLst>
                    <p:tags r:id="rId90"/>
                  </p:custDataLst>
                </p:nvPr>
              </p:nvSpPr>
              <p:spPr>
                <a:xfrm>
                  <a:off x="7696200" y="1821904"/>
                  <a:ext cx="2349500" cy="138980"/>
                </a:xfrm>
                <a:custGeom>
                  <a:avLst/>
                  <a:gdLst>
                    <a:gd name="connsiteX0" fmla="*/ 0 w 2349500"/>
                    <a:gd name="connsiteY0" fmla="*/ 0 h 138980"/>
                    <a:gd name="connsiteX1" fmla="*/ 2349500 w 2349500"/>
                    <a:gd name="connsiteY1" fmla="*/ 0 h 138980"/>
                    <a:gd name="connsiteX2" fmla="*/ 2349500 w 2349500"/>
                    <a:gd name="connsiteY2" fmla="*/ 138980 h 138980"/>
                    <a:gd name="connsiteX3" fmla="*/ 0 w 2349500"/>
                    <a:gd name="connsiteY3" fmla="*/ 138980 h 138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500" h="138980">
                      <a:moveTo>
                        <a:pt x="0" y="0"/>
                      </a:moveTo>
                      <a:lnTo>
                        <a:pt x="2349500" y="0"/>
                      </a:lnTo>
                      <a:lnTo>
                        <a:pt x="2349500" y="138980"/>
                      </a:lnTo>
                      <a:lnTo>
                        <a:pt x="0" y="138980"/>
                      </a:lnTo>
                      <a:close/>
                    </a:path>
                  </a:pathLst>
                </a:custGeom>
                <a:solidFill>
                  <a:srgbClr val="16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70" name="组合 169"/>
              <p:cNvGrpSpPr/>
              <p:nvPr/>
            </p:nvGrpSpPr>
            <p:grpSpPr>
              <a:xfrm>
                <a:off x="7696200" y="2690890"/>
                <a:ext cx="1735641" cy="1603926"/>
                <a:chOff x="7696200" y="1822979"/>
                <a:chExt cx="2349500" cy="833878"/>
              </a:xfrm>
            </p:grpSpPr>
            <p:sp>
              <p:nvSpPr>
                <p:cNvPr id="171" name="矩形 170"/>
                <p:cNvSpPr/>
                <p:nvPr>
                  <p:custDataLst>
                    <p:tags r:id="rId91"/>
                  </p:custDataLst>
                </p:nvPr>
              </p:nvSpPr>
              <p:spPr>
                <a:xfrm>
                  <a:off x="7696200" y="1822979"/>
                  <a:ext cx="2349500" cy="833878"/>
                </a:xfrm>
                <a:prstGeom prst="rect">
                  <a:avLst/>
                </a:prstGeom>
                <a:solidFill>
                  <a:srgbClr val="D1D5DA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" name="任意多边形: 形状 96"/>
                <p:cNvSpPr/>
                <p:nvPr>
                  <p:custDataLst>
                    <p:tags r:id="rId92"/>
                  </p:custDataLst>
                </p:nvPr>
              </p:nvSpPr>
              <p:spPr>
                <a:xfrm>
                  <a:off x="7696200" y="1825204"/>
                  <a:ext cx="2349500" cy="72994"/>
                </a:xfrm>
                <a:custGeom>
                  <a:avLst/>
                  <a:gdLst>
                    <a:gd name="connsiteX0" fmla="*/ 0 w 2349500"/>
                    <a:gd name="connsiteY0" fmla="*/ 0 h 138980"/>
                    <a:gd name="connsiteX1" fmla="*/ 2349500 w 2349500"/>
                    <a:gd name="connsiteY1" fmla="*/ 0 h 138980"/>
                    <a:gd name="connsiteX2" fmla="*/ 2349500 w 2349500"/>
                    <a:gd name="connsiteY2" fmla="*/ 138980 h 138980"/>
                    <a:gd name="connsiteX3" fmla="*/ 0 w 2349500"/>
                    <a:gd name="connsiteY3" fmla="*/ 138980 h 138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500" h="138980">
                      <a:moveTo>
                        <a:pt x="0" y="0"/>
                      </a:moveTo>
                      <a:lnTo>
                        <a:pt x="2349500" y="0"/>
                      </a:lnTo>
                      <a:lnTo>
                        <a:pt x="2349500" y="138980"/>
                      </a:lnTo>
                      <a:lnTo>
                        <a:pt x="0" y="138980"/>
                      </a:lnTo>
                      <a:close/>
                    </a:path>
                  </a:pathLst>
                </a:custGeom>
                <a:solidFill>
                  <a:srgbClr val="16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89" name="椭圆 188"/>
              <p:cNvSpPr/>
              <p:nvPr>
                <p:custDataLst>
                  <p:tags r:id="rId93"/>
                </p:custDataLst>
              </p:nvPr>
            </p:nvSpPr>
            <p:spPr>
              <a:xfrm>
                <a:off x="8155396" y="3670574"/>
                <a:ext cx="509009" cy="509009"/>
              </a:xfrm>
              <a:prstGeom prst="ellipse">
                <a:avLst/>
              </a:prstGeom>
              <a:solidFill>
                <a:srgbClr val="BBBEC4"/>
              </a:solidFill>
              <a:ln w="28575">
                <a:solidFill>
                  <a:srgbClr val="CAC97F"/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0" name="矩形 189"/>
              <p:cNvSpPr/>
              <p:nvPr>
                <p:custDataLst>
                  <p:tags r:id="rId94"/>
                </p:custDataLst>
              </p:nvPr>
            </p:nvSpPr>
            <p:spPr>
              <a:xfrm>
                <a:off x="7756084" y="3002347"/>
                <a:ext cx="285033" cy="15061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>
                <p:custDataLst>
                  <p:tags r:id="rId95"/>
                </p:custDataLst>
              </p:nvPr>
            </p:nvSpPr>
            <p:spPr>
              <a:xfrm>
                <a:off x="7756084" y="3339386"/>
                <a:ext cx="285033" cy="15061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/>
              <p:cNvSpPr/>
              <p:nvPr>
                <p:custDataLst>
                  <p:tags r:id="rId96"/>
                </p:custDataLst>
              </p:nvPr>
            </p:nvSpPr>
            <p:spPr>
              <a:xfrm>
                <a:off x="7756084" y="3676425"/>
                <a:ext cx="285033" cy="15061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矩形 193"/>
              <p:cNvSpPr/>
              <p:nvPr>
                <p:custDataLst>
                  <p:tags r:id="rId97"/>
                </p:custDataLst>
              </p:nvPr>
            </p:nvSpPr>
            <p:spPr>
              <a:xfrm>
                <a:off x="7756084" y="4013464"/>
                <a:ext cx="285033" cy="15061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/>
              <p:cNvSpPr/>
              <p:nvPr>
                <p:custDataLst>
                  <p:tags r:id="rId98"/>
                </p:custDataLst>
              </p:nvPr>
            </p:nvSpPr>
            <p:spPr>
              <a:xfrm>
                <a:off x="8200480" y="2946834"/>
                <a:ext cx="418841" cy="418841"/>
              </a:xfrm>
              <a:prstGeom prst="ellipse">
                <a:avLst/>
              </a:prstGeom>
              <a:solidFill>
                <a:srgbClr val="BBBEC4"/>
              </a:solidFill>
              <a:ln w="28575">
                <a:solidFill>
                  <a:srgbClr val="CAC97F"/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矩形 195"/>
              <p:cNvSpPr/>
              <p:nvPr>
                <p:custDataLst>
                  <p:tags r:id="rId99"/>
                </p:custDataLst>
              </p:nvPr>
            </p:nvSpPr>
            <p:spPr>
              <a:xfrm>
                <a:off x="8278137" y="3458145"/>
                <a:ext cx="263526" cy="139246"/>
              </a:xfrm>
              <a:prstGeom prst="rect">
                <a:avLst/>
              </a:prstGeom>
              <a:solidFill>
                <a:srgbClr val="C7CAD1"/>
              </a:solidFill>
              <a:ln w="19050">
                <a:solidFill>
                  <a:srgbClr val="CAC97F"/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197" name="椭圆 196"/>
              <p:cNvSpPr/>
              <p:nvPr>
                <p:custDataLst>
                  <p:tags r:id="rId100"/>
                </p:custDataLst>
              </p:nvPr>
            </p:nvSpPr>
            <p:spPr>
              <a:xfrm>
                <a:off x="8808869" y="3670574"/>
                <a:ext cx="509009" cy="509009"/>
              </a:xfrm>
              <a:prstGeom prst="ellipse">
                <a:avLst/>
              </a:prstGeom>
              <a:solidFill>
                <a:srgbClr val="BBBEC4"/>
              </a:solidFill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>
                <p:custDataLst>
                  <p:tags r:id="rId101"/>
                </p:custDataLst>
              </p:nvPr>
            </p:nvSpPr>
            <p:spPr>
              <a:xfrm>
                <a:off x="8853953" y="2946834"/>
                <a:ext cx="418841" cy="418841"/>
              </a:xfrm>
              <a:prstGeom prst="ellipse">
                <a:avLst/>
              </a:prstGeom>
              <a:solidFill>
                <a:srgbClr val="BBBEC4"/>
              </a:solidFill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9" name="矩形 198"/>
              <p:cNvSpPr/>
              <p:nvPr>
                <p:custDataLst>
                  <p:tags r:id="rId102"/>
                </p:custDataLst>
              </p:nvPr>
            </p:nvSpPr>
            <p:spPr>
              <a:xfrm>
                <a:off x="8931610" y="3458145"/>
                <a:ext cx="263526" cy="139246"/>
              </a:xfrm>
              <a:prstGeom prst="rect">
                <a:avLst/>
              </a:prstGeom>
              <a:solidFill>
                <a:srgbClr val="C7CAD1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0" name="组合 199"/>
              <p:cNvGrpSpPr/>
              <p:nvPr/>
            </p:nvGrpSpPr>
            <p:grpSpPr>
              <a:xfrm>
                <a:off x="9469002" y="2690891"/>
                <a:ext cx="634478" cy="1603926"/>
                <a:chOff x="7696200" y="1826772"/>
                <a:chExt cx="2349500" cy="833878"/>
              </a:xfrm>
            </p:grpSpPr>
            <p:sp>
              <p:nvSpPr>
                <p:cNvPr id="201" name="矩形 200"/>
                <p:cNvSpPr/>
                <p:nvPr>
                  <p:custDataLst>
                    <p:tags r:id="rId103"/>
                  </p:custDataLst>
                </p:nvPr>
              </p:nvSpPr>
              <p:spPr>
                <a:xfrm>
                  <a:off x="7696200" y="1826772"/>
                  <a:ext cx="2349500" cy="833878"/>
                </a:xfrm>
                <a:prstGeom prst="rect">
                  <a:avLst/>
                </a:prstGeom>
                <a:solidFill>
                  <a:srgbClr val="D1D5DA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2" name="任意多边形: 形状 99"/>
                <p:cNvSpPr/>
                <p:nvPr>
                  <p:custDataLst>
                    <p:tags r:id="rId104"/>
                  </p:custDataLst>
                </p:nvPr>
              </p:nvSpPr>
              <p:spPr>
                <a:xfrm>
                  <a:off x="7696200" y="1828997"/>
                  <a:ext cx="2349500" cy="72994"/>
                </a:xfrm>
                <a:custGeom>
                  <a:avLst/>
                  <a:gdLst>
                    <a:gd name="connsiteX0" fmla="*/ 0 w 2349500"/>
                    <a:gd name="connsiteY0" fmla="*/ 0 h 138980"/>
                    <a:gd name="connsiteX1" fmla="*/ 2349500 w 2349500"/>
                    <a:gd name="connsiteY1" fmla="*/ 0 h 138980"/>
                    <a:gd name="connsiteX2" fmla="*/ 2349500 w 2349500"/>
                    <a:gd name="connsiteY2" fmla="*/ 138980 h 138980"/>
                    <a:gd name="connsiteX3" fmla="*/ 0 w 2349500"/>
                    <a:gd name="connsiteY3" fmla="*/ 138980 h 138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500" h="138980">
                      <a:moveTo>
                        <a:pt x="0" y="0"/>
                      </a:moveTo>
                      <a:lnTo>
                        <a:pt x="2349500" y="0"/>
                      </a:lnTo>
                      <a:lnTo>
                        <a:pt x="2349500" y="138980"/>
                      </a:lnTo>
                      <a:lnTo>
                        <a:pt x="0" y="138980"/>
                      </a:lnTo>
                      <a:close/>
                    </a:path>
                  </a:pathLst>
                </a:custGeom>
                <a:solidFill>
                  <a:srgbClr val="16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03" name="椭圆 202"/>
              <p:cNvSpPr/>
              <p:nvPr>
                <p:custDataLst>
                  <p:tags r:id="rId105"/>
                </p:custDataLst>
              </p:nvPr>
            </p:nvSpPr>
            <p:spPr>
              <a:xfrm>
                <a:off x="9517151" y="3669656"/>
                <a:ext cx="534949" cy="534949"/>
              </a:xfrm>
              <a:prstGeom prst="ellipse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>
                <p:custDataLst>
                  <p:tags r:id="rId106"/>
                </p:custDataLst>
              </p:nvPr>
            </p:nvSpPr>
            <p:spPr>
              <a:xfrm>
                <a:off x="9571367" y="2894891"/>
                <a:ext cx="426516" cy="426516"/>
              </a:xfrm>
              <a:prstGeom prst="ellipse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/>
              <p:cNvSpPr/>
              <p:nvPr>
                <p:custDataLst>
                  <p:tags r:id="rId107"/>
                </p:custDataLst>
              </p:nvPr>
            </p:nvSpPr>
            <p:spPr>
              <a:xfrm>
                <a:off x="9570278" y="3426121"/>
                <a:ext cx="428695" cy="160848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6" name="组合 205"/>
              <p:cNvGrpSpPr/>
              <p:nvPr/>
            </p:nvGrpSpPr>
            <p:grpSpPr>
              <a:xfrm>
                <a:off x="10139932" y="2690891"/>
                <a:ext cx="634478" cy="1603926"/>
                <a:chOff x="7696200" y="1826772"/>
                <a:chExt cx="2349500" cy="833878"/>
              </a:xfrm>
            </p:grpSpPr>
            <p:sp>
              <p:nvSpPr>
                <p:cNvPr id="207" name="矩形 206"/>
                <p:cNvSpPr/>
                <p:nvPr>
                  <p:custDataLst>
                    <p:tags r:id="rId108"/>
                  </p:custDataLst>
                </p:nvPr>
              </p:nvSpPr>
              <p:spPr>
                <a:xfrm>
                  <a:off x="7696200" y="1826772"/>
                  <a:ext cx="2349500" cy="833878"/>
                </a:xfrm>
                <a:prstGeom prst="rect">
                  <a:avLst/>
                </a:prstGeom>
                <a:solidFill>
                  <a:srgbClr val="D1D5DA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8" name="任意多边形: 形状 102"/>
                <p:cNvSpPr/>
                <p:nvPr>
                  <p:custDataLst>
                    <p:tags r:id="rId109"/>
                  </p:custDataLst>
                </p:nvPr>
              </p:nvSpPr>
              <p:spPr>
                <a:xfrm>
                  <a:off x="7696200" y="1828997"/>
                  <a:ext cx="2349500" cy="72994"/>
                </a:xfrm>
                <a:custGeom>
                  <a:avLst/>
                  <a:gdLst>
                    <a:gd name="connsiteX0" fmla="*/ 0 w 2349500"/>
                    <a:gd name="connsiteY0" fmla="*/ 0 h 138980"/>
                    <a:gd name="connsiteX1" fmla="*/ 2349500 w 2349500"/>
                    <a:gd name="connsiteY1" fmla="*/ 0 h 138980"/>
                    <a:gd name="connsiteX2" fmla="*/ 2349500 w 2349500"/>
                    <a:gd name="connsiteY2" fmla="*/ 138980 h 138980"/>
                    <a:gd name="connsiteX3" fmla="*/ 0 w 2349500"/>
                    <a:gd name="connsiteY3" fmla="*/ 138980 h 138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500" h="138980">
                      <a:moveTo>
                        <a:pt x="0" y="0"/>
                      </a:moveTo>
                      <a:lnTo>
                        <a:pt x="2349500" y="0"/>
                      </a:lnTo>
                      <a:lnTo>
                        <a:pt x="2349500" y="138980"/>
                      </a:lnTo>
                      <a:lnTo>
                        <a:pt x="0" y="138980"/>
                      </a:lnTo>
                      <a:close/>
                    </a:path>
                  </a:pathLst>
                </a:custGeom>
                <a:solidFill>
                  <a:srgbClr val="16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09" name="椭圆 208"/>
              <p:cNvSpPr/>
              <p:nvPr>
                <p:custDataLst>
                  <p:tags r:id="rId110"/>
                </p:custDataLst>
              </p:nvPr>
            </p:nvSpPr>
            <p:spPr>
              <a:xfrm>
                <a:off x="10296477" y="3336555"/>
                <a:ext cx="371769" cy="371769"/>
              </a:xfrm>
              <a:prstGeom prst="ellipse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/>
              <p:cNvSpPr/>
              <p:nvPr>
                <p:custDataLst>
                  <p:tags r:id="rId111"/>
                </p:custDataLst>
              </p:nvPr>
            </p:nvSpPr>
            <p:spPr>
              <a:xfrm>
                <a:off x="10270155" y="3855889"/>
                <a:ext cx="428695" cy="219358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矩形 210"/>
              <p:cNvSpPr/>
              <p:nvPr>
                <p:custDataLst>
                  <p:tags r:id="rId112"/>
                </p:custDataLst>
              </p:nvPr>
            </p:nvSpPr>
            <p:spPr>
              <a:xfrm>
                <a:off x="10264051" y="2994845"/>
                <a:ext cx="428695" cy="219358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矩形 211"/>
              <p:cNvSpPr/>
              <p:nvPr>
                <p:custDataLst>
                  <p:tags r:id="rId113"/>
                </p:custDataLst>
              </p:nvPr>
            </p:nvSpPr>
            <p:spPr>
              <a:xfrm>
                <a:off x="10206666" y="2015948"/>
                <a:ext cx="433625" cy="116365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矩形 212"/>
              <p:cNvSpPr/>
              <p:nvPr>
                <p:custDataLst>
                  <p:tags r:id="rId114"/>
                </p:custDataLst>
              </p:nvPr>
            </p:nvSpPr>
            <p:spPr>
              <a:xfrm>
                <a:off x="10206666" y="2221455"/>
                <a:ext cx="433625" cy="116365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矩形 213"/>
              <p:cNvSpPr/>
              <p:nvPr>
                <p:custDataLst>
                  <p:tags r:id="rId115"/>
                </p:custDataLst>
              </p:nvPr>
            </p:nvSpPr>
            <p:spPr>
              <a:xfrm>
                <a:off x="10206666" y="2426961"/>
                <a:ext cx="433625" cy="116365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9" name="组合 218"/>
              <p:cNvGrpSpPr/>
              <p:nvPr/>
            </p:nvGrpSpPr>
            <p:grpSpPr>
              <a:xfrm>
                <a:off x="8971676" y="4469921"/>
                <a:ext cx="472042" cy="644215"/>
                <a:chOff x="3455469" y="2136808"/>
                <a:chExt cx="1694047" cy="2311935"/>
              </a:xfrm>
            </p:grpSpPr>
            <p:sp>
              <p:nvSpPr>
                <p:cNvPr id="220" name="矩形: 圆角 173"/>
                <p:cNvSpPr/>
                <p:nvPr>
                  <p:custDataLst>
                    <p:tags r:id="rId116"/>
                  </p:custDataLst>
                </p:nvPr>
              </p:nvSpPr>
              <p:spPr>
                <a:xfrm>
                  <a:off x="3869356" y="2136808"/>
                  <a:ext cx="1280160" cy="1674796"/>
                </a:xfrm>
                <a:prstGeom prst="roundRect">
                  <a:avLst>
                    <a:gd name="adj" fmla="val 12838"/>
                  </a:avLst>
                </a:prstGeom>
                <a:solidFill>
                  <a:srgbClr val="090C09"/>
                </a:solidFill>
                <a:ln w="28575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" name="矩形: 圆角 174"/>
                <p:cNvSpPr/>
                <p:nvPr>
                  <p:custDataLst>
                    <p:tags r:id="rId117"/>
                  </p:custDataLst>
                </p:nvPr>
              </p:nvSpPr>
              <p:spPr>
                <a:xfrm>
                  <a:off x="3455469" y="3545573"/>
                  <a:ext cx="1694047" cy="903170"/>
                </a:xfrm>
                <a:prstGeom prst="roundRect">
                  <a:avLst>
                    <a:gd name="adj" fmla="val 18964"/>
                  </a:avLst>
                </a:prstGeom>
                <a:solidFill>
                  <a:srgbClr val="090C09"/>
                </a:solidFill>
                <a:ln w="28575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" name="椭圆 227"/>
                <p:cNvSpPr/>
                <p:nvPr>
                  <p:custDataLst>
                    <p:tags r:id="rId118"/>
                  </p:custDataLst>
                </p:nvPr>
              </p:nvSpPr>
              <p:spPr>
                <a:xfrm>
                  <a:off x="3455469" y="2844265"/>
                  <a:ext cx="1453415" cy="1453415"/>
                </a:xfrm>
                <a:prstGeom prst="ellipse">
                  <a:avLst/>
                </a:prstGeom>
                <a:solidFill>
                  <a:srgbClr val="090C09"/>
                </a:solidFill>
                <a:ln w="38100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" name="矩形 228"/>
                <p:cNvSpPr/>
                <p:nvPr>
                  <p:custDataLst>
                    <p:tags r:id="rId119"/>
                  </p:custDataLst>
                </p:nvPr>
              </p:nvSpPr>
              <p:spPr>
                <a:xfrm>
                  <a:off x="4302492" y="2502568"/>
                  <a:ext cx="125129" cy="424313"/>
                </a:xfrm>
                <a:prstGeom prst="rect">
                  <a:avLst/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" name="圆: 空心 177"/>
                <p:cNvSpPr/>
                <p:nvPr>
                  <p:custDataLst>
                    <p:tags r:id="rId120"/>
                  </p:custDataLst>
                </p:nvPr>
              </p:nvSpPr>
              <p:spPr>
                <a:xfrm>
                  <a:off x="3788342" y="3196389"/>
                  <a:ext cx="884723" cy="884723"/>
                </a:xfrm>
                <a:prstGeom prst="donut">
                  <a:avLst>
                    <a:gd name="adj" fmla="val 10039"/>
                  </a:avLst>
                </a:prstGeom>
                <a:solidFill>
                  <a:srgbClr val="C9B09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圆: 空心 178"/>
                <p:cNvSpPr/>
                <p:nvPr>
                  <p:custDataLst>
                    <p:tags r:id="rId121"/>
                  </p:custDataLst>
                </p:nvPr>
              </p:nvSpPr>
              <p:spPr>
                <a:xfrm>
                  <a:off x="3904246" y="3319512"/>
                  <a:ext cx="652914" cy="652914"/>
                </a:xfrm>
                <a:prstGeom prst="donut">
                  <a:avLst>
                    <a:gd name="adj" fmla="val 34668"/>
                  </a:avLst>
                </a:prstGeom>
                <a:solidFill>
                  <a:srgbClr val="A79D93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矩形 232"/>
                <p:cNvSpPr/>
                <p:nvPr>
                  <p:custDataLst>
                    <p:tags r:id="rId122"/>
                  </p:custDataLst>
                </p:nvPr>
              </p:nvSpPr>
              <p:spPr>
                <a:xfrm>
                  <a:off x="4549942" y="2502568"/>
                  <a:ext cx="125129" cy="424313"/>
                </a:xfrm>
                <a:prstGeom prst="rect">
                  <a:avLst/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4" name="圆: 空心 180"/>
                <p:cNvSpPr/>
                <p:nvPr>
                  <p:custDataLst>
                    <p:tags r:id="rId123"/>
                  </p:custDataLst>
                </p:nvPr>
              </p:nvSpPr>
              <p:spPr>
                <a:xfrm>
                  <a:off x="3520439" y="2909235"/>
                  <a:ext cx="1323474" cy="1323474"/>
                </a:xfrm>
                <a:prstGeom prst="donut">
                  <a:avLst>
                    <a:gd name="adj" fmla="val 14302"/>
                  </a:avLst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5" name="椭圆 234"/>
              <p:cNvSpPr/>
              <p:nvPr>
                <p:custDataLst>
                  <p:tags r:id="rId124"/>
                </p:custDataLst>
              </p:nvPr>
            </p:nvSpPr>
            <p:spPr>
              <a:xfrm>
                <a:off x="10305703" y="4734417"/>
                <a:ext cx="298086" cy="298086"/>
              </a:xfrm>
              <a:prstGeom prst="ellipse">
                <a:avLst/>
              </a:prstGeom>
              <a:solidFill>
                <a:srgbClr val="CBE8C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6" name="组合 235"/>
              <p:cNvGrpSpPr/>
              <p:nvPr/>
            </p:nvGrpSpPr>
            <p:grpSpPr>
              <a:xfrm>
                <a:off x="10379504" y="4783517"/>
                <a:ext cx="153901" cy="183307"/>
                <a:chOff x="11188876" y="4221122"/>
                <a:chExt cx="416191" cy="495714"/>
              </a:xfrm>
            </p:grpSpPr>
            <p:sp>
              <p:nvSpPr>
                <p:cNvPr id="237" name="矩形 236"/>
                <p:cNvSpPr/>
                <p:nvPr>
                  <p:custDataLst>
                    <p:tags r:id="rId125"/>
                  </p:custDataLst>
                </p:nvPr>
              </p:nvSpPr>
              <p:spPr>
                <a:xfrm>
                  <a:off x="11374120" y="4221122"/>
                  <a:ext cx="45719" cy="25521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圆: 空心 184"/>
                <p:cNvSpPr/>
                <p:nvPr>
                  <p:custDataLst>
                    <p:tags r:id="rId126"/>
                  </p:custDataLst>
                </p:nvPr>
              </p:nvSpPr>
              <p:spPr>
                <a:xfrm>
                  <a:off x="11188876" y="4300645"/>
                  <a:ext cx="416191" cy="416191"/>
                </a:xfrm>
                <a:prstGeom prst="donut">
                  <a:avLst>
                    <a:gd name="adj" fmla="val 9201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0" name="矩形: 圆角 186"/>
              <p:cNvSpPr/>
              <p:nvPr>
                <p:custDataLst>
                  <p:tags r:id="rId127"/>
                </p:custDataLst>
              </p:nvPr>
            </p:nvSpPr>
            <p:spPr>
              <a:xfrm>
                <a:off x="8346328" y="4357120"/>
                <a:ext cx="422980" cy="45719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矩形: 圆角 187"/>
              <p:cNvSpPr/>
              <p:nvPr>
                <p:custDataLst>
                  <p:tags r:id="rId128"/>
                </p:custDataLst>
              </p:nvPr>
            </p:nvSpPr>
            <p:spPr>
              <a:xfrm>
                <a:off x="9041091" y="4357120"/>
                <a:ext cx="422980" cy="45719"/>
              </a:xfrm>
              <a:prstGeom prst="roundRect">
                <a:avLst/>
              </a:prstGeom>
              <a:solidFill>
                <a:srgbClr val="0FA5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 243"/>
              <p:cNvSpPr/>
              <p:nvPr>
                <p:custDataLst>
                  <p:tags r:id="rId129"/>
                </p:custDataLst>
              </p:nvPr>
            </p:nvSpPr>
            <p:spPr>
              <a:xfrm>
                <a:off x="1902691" y="2015948"/>
                <a:ext cx="4983856" cy="275563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5" name="组合 244"/>
              <p:cNvGrpSpPr/>
              <p:nvPr/>
            </p:nvGrpSpPr>
            <p:grpSpPr>
              <a:xfrm>
                <a:off x="7696200" y="1821904"/>
                <a:ext cx="2349500" cy="838746"/>
                <a:chOff x="7696200" y="1821904"/>
                <a:chExt cx="2349500" cy="838746"/>
              </a:xfrm>
            </p:grpSpPr>
            <p:sp>
              <p:nvSpPr>
                <p:cNvPr id="246" name="矩形 245"/>
                <p:cNvSpPr/>
                <p:nvPr>
                  <p:custDataLst>
                    <p:tags r:id="rId130"/>
                  </p:custDataLst>
                </p:nvPr>
              </p:nvSpPr>
              <p:spPr>
                <a:xfrm>
                  <a:off x="7696200" y="1826772"/>
                  <a:ext cx="2349500" cy="833878"/>
                </a:xfrm>
                <a:prstGeom prst="rect">
                  <a:avLst/>
                </a:prstGeom>
                <a:solidFill>
                  <a:srgbClr val="D1D5DA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任意多边形: 形状 74"/>
                <p:cNvSpPr/>
                <p:nvPr>
                  <p:custDataLst>
                    <p:tags r:id="rId131"/>
                  </p:custDataLst>
                </p:nvPr>
              </p:nvSpPr>
              <p:spPr>
                <a:xfrm>
                  <a:off x="7696200" y="1821904"/>
                  <a:ext cx="2349500" cy="138980"/>
                </a:xfrm>
                <a:custGeom>
                  <a:avLst/>
                  <a:gdLst>
                    <a:gd name="connsiteX0" fmla="*/ 0 w 2349500"/>
                    <a:gd name="connsiteY0" fmla="*/ 0 h 138980"/>
                    <a:gd name="connsiteX1" fmla="*/ 2349500 w 2349500"/>
                    <a:gd name="connsiteY1" fmla="*/ 0 h 138980"/>
                    <a:gd name="connsiteX2" fmla="*/ 2349500 w 2349500"/>
                    <a:gd name="connsiteY2" fmla="*/ 138980 h 138980"/>
                    <a:gd name="connsiteX3" fmla="*/ 0 w 2349500"/>
                    <a:gd name="connsiteY3" fmla="*/ 138980 h 138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500" h="138980">
                      <a:moveTo>
                        <a:pt x="0" y="0"/>
                      </a:moveTo>
                      <a:lnTo>
                        <a:pt x="2349500" y="0"/>
                      </a:lnTo>
                      <a:lnTo>
                        <a:pt x="2349500" y="138980"/>
                      </a:lnTo>
                      <a:lnTo>
                        <a:pt x="0" y="138980"/>
                      </a:lnTo>
                      <a:close/>
                    </a:path>
                  </a:pathLst>
                </a:custGeom>
                <a:solidFill>
                  <a:srgbClr val="16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48" name="椭圆 247"/>
              <p:cNvSpPr/>
              <p:nvPr>
                <p:custDataLst>
                  <p:tags r:id="rId132"/>
                </p:custDataLst>
              </p:nvPr>
            </p:nvSpPr>
            <p:spPr>
              <a:xfrm>
                <a:off x="7955669" y="2056627"/>
                <a:ext cx="501876" cy="501876"/>
              </a:xfrm>
              <a:prstGeom prst="ellipse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/>
              <p:cNvSpPr/>
              <p:nvPr>
                <p:custDataLst>
                  <p:tags r:id="rId133"/>
                </p:custDataLst>
              </p:nvPr>
            </p:nvSpPr>
            <p:spPr>
              <a:xfrm>
                <a:off x="8575809" y="2073876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矩形 262"/>
              <p:cNvSpPr/>
              <p:nvPr>
                <p:custDataLst>
                  <p:tags r:id="rId134"/>
                </p:custDataLst>
              </p:nvPr>
            </p:nvSpPr>
            <p:spPr>
              <a:xfrm>
                <a:off x="9087528" y="2073876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/>
              <p:cNvSpPr/>
              <p:nvPr>
                <p:custDataLst>
                  <p:tags r:id="rId135"/>
                </p:custDataLst>
              </p:nvPr>
            </p:nvSpPr>
            <p:spPr>
              <a:xfrm>
                <a:off x="9599247" y="2073876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矩形 264"/>
              <p:cNvSpPr/>
              <p:nvPr>
                <p:custDataLst>
                  <p:tags r:id="rId136"/>
                </p:custDataLst>
              </p:nvPr>
            </p:nvSpPr>
            <p:spPr>
              <a:xfrm>
                <a:off x="8575809" y="2358898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/>
              <p:cNvSpPr/>
              <p:nvPr>
                <p:custDataLst>
                  <p:tags r:id="rId137"/>
                </p:custDataLst>
              </p:nvPr>
            </p:nvSpPr>
            <p:spPr>
              <a:xfrm>
                <a:off x="9087528" y="2358898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矩形 266"/>
              <p:cNvSpPr/>
              <p:nvPr>
                <p:custDataLst>
                  <p:tags r:id="rId138"/>
                </p:custDataLst>
              </p:nvPr>
            </p:nvSpPr>
            <p:spPr>
              <a:xfrm>
                <a:off x="9599247" y="2358898"/>
                <a:ext cx="323365" cy="138980"/>
              </a:xfrm>
              <a:prstGeom prst="rect">
                <a:avLst/>
              </a:prstGeom>
              <a:solidFill>
                <a:srgbClr val="BBBEC4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8" name="直接连接符 267"/>
              <p:cNvCxnSpPr/>
              <p:nvPr>
                <p:custDataLst>
                  <p:tags r:id="rId139"/>
                </p:custDataLst>
              </p:nvPr>
            </p:nvCxnSpPr>
            <p:spPr>
              <a:xfrm>
                <a:off x="8575809" y="2273300"/>
                <a:ext cx="134680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  <a:scene3d>
                <a:camera prst="orthographicFront"/>
                <a:lightRig rig="threePt" dir="t"/>
              </a:scene3d>
              <a:sp3d>
                <a:bevelT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椭圆 268"/>
              <p:cNvSpPr/>
              <p:nvPr>
                <p:custDataLst>
                  <p:tags r:id="rId140"/>
                </p:custDataLst>
              </p:nvPr>
            </p:nvSpPr>
            <p:spPr>
              <a:xfrm>
                <a:off x="7764145" y="2013887"/>
                <a:ext cx="142517" cy="142517"/>
              </a:xfrm>
              <a:prstGeom prst="ellipse">
                <a:avLst/>
              </a:prstGeom>
              <a:solidFill>
                <a:srgbClr val="D2D6D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椭圆 269"/>
              <p:cNvSpPr/>
              <p:nvPr>
                <p:custDataLst>
                  <p:tags r:id="rId141"/>
                </p:custDataLst>
              </p:nvPr>
            </p:nvSpPr>
            <p:spPr>
              <a:xfrm>
                <a:off x="7764145" y="2444127"/>
                <a:ext cx="142517" cy="142517"/>
              </a:xfrm>
              <a:prstGeom prst="ellipse">
                <a:avLst/>
              </a:prstGeom>
              <a:solidFill>
                <a:srgbClr val="D2D6D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1" name="组合 270"/>
              <p:cNvGrpSpPr/>
              <p:nvPr/>
            </p:nvGrpSpPr>
            <p:grpSpPr>
              <a:xfrm>
                <a:off x="9845038" y="4681933"/>
                <a:ext cx="210855" cy="404991"/>
                <a:chOff x="9845038" y="4681933"/>
                <a:chExt cx="210855" cy="404991"/>
              </a:xfrm>
            </p:grpSpPr>
            <p:sp>
              <p:nvSpPr>
                <p:cNvPr id="272" name="矩形 271"/>
                <p:cNvSpPr/>
                <p:nvPr>
                  <p:custDataLst>
                    <p:tags r:id="rId142"/>
                  </p:custDataLst>
                </p:nvPr>
              </p:nvSpPr>
              <p:spPr>
                <a:xfrm>
                  <a:off x="9870818" y="4708574"/>
                  <a:ext cx="159295" cy="35170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3" name="矩形 272"/>
                <p:cNvSpPr/>
                <p:nvPr>
                  <p:custDataLst>
                    <p:tags r:id="rId143"/>
                  </p:custDataLst>
                </p:nvPr>
              </p:nvSpPr>
              <p:spPr>
                <a:xfrm>
                  <a:off x="9845038" y="4681933"/>
                  <a:ext cx="210855" cy="404991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274" name="图片 273"/>
              <p:cNvPicPr>
                <a:picLocks noChangeAspect="1"/>
              </p:cNvPicPr>
              <p:nvPr>
                <p:custDataLst>
                  <p:tags r:id="rId144"/>
                </p:custDataLst>
              </p:nvPr>
            </p:nvPicPr>
            <p:blipFill>
              <a:blip r:embed="rId145"/>
              <a:stretch>
                <a:fillRect/>
              </a:stretch>
            </p:blipFill>
            <p:spPr>
              <a:xfrm>
                <a:off x="4227731" y="1597922"/>
                <a:ext cx="2658816" cy="195442"/>
              </a:xfrm>
              <a:prstGeom prst="rect">
                <a:avLst/>
              </a:prstGeom>
            </p:spPr>
          </p:pic>
          <p:pic>
            <p:nvPicPr>
              <p:cNvPr id="275" name="图片 274"/>
              <p:cNvPicPr>
                <a:picLocks noChangeAspect="1"/>
              </p:cNvPicPr>
              <p:nvPr>
                <p:custDataLst>
                  <p:tags r:id="rId146"/>
                </p:custDataLst>
              </p:nvPr>
            </p:nvPicPr>
            <p:blipFill>
              <a:blip r:embed="rId147">
                <a:extLst>
                  <a:ext uri="{BEBA8EAE-BF5A-486C-A8C5-ECC9F3942E4B}">
                    <a14:imgProps xmlns:a14="http://schemas.microsoft.com/office/drawing/2010/main">
                      <a14:imgLayer r:embed="rId14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919882" y="4328813"/>
                <a:ext cx="112191" cy="134082"/>
              </a:xfrm>
              <a:prstGeom prst="rect">
                <a:avLst/>
              </a:prstGeom>
            </p:spPr>
          </p:pic>
          <p:pic>
            <p:nvPicPr>
              <p:cNvPr id="276" name="图片 275"/>
              <p:cNvPicPr>
                <a:picLocks noChangeAspect="1"/>
              </p:cNvPicPr>
              <p:nvPr>
                <p:custDataLst>
                  <p:tags r:id="rId149"/>
                </p:custDataLst>
              </p:nvPr>
            </p:nvPicPr>
            <p:blipFill>
              <a:blip r:embed="rId150">
                <a:extLst>
                  <a:ext uri="{BEBA8EAE-BF5A-486C-A8C5-ECC9F3942E4B}">
                    <a14:imgProps xmlns:a14="http://schemas.microsoft.com/office/drawing/2010/main">
                      <a14:imgLayer r:embed="rId15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5234" y="4328813"/>
                <a:ext cx="96189" cy="134082"/>
              </a:xfrm>
              <a:prstGeom prst="rect">
                <a:avLst/>
              </a:prstGeom>
            </p:spPr>
          </p:pic>
          <p:grpSp>
            <p:nvGrpSpPr>
              <p:cNvPr id="277" name="组合 276"/>
              <p:cNvGrpSpPr/>
              <p:nvPr/>
            </p:nvGrpSpPr>
            <p:grpSpPr>
              <a:xfrm>
                <a:off x="8272665" y="4469921"/>
                <a:ext cx="472042" cy="644215"/>
                <a:chOff x="3455469" y="2136808"/>
                <a:chExt cx="1694047" cy="2311935"/>
              </a:xfrm>
            </p:grpSpPr>
            <p:sp>
              <p:nvSpPr>
                <p:cNvPr id="278" name="矩形: 圆角 249"/>
                <p:cNvSpPr/>
                <p:nvPr>
                  <p:custDataLst>
                    <p:tags r:id="rId152"/>
                  </p:custDataLst>
                </p:nvPr>
              </p:nvSpPr>
              <p:spPr>
                <a:xfrm>
                  <a:off x="3869356" y="2136808"/>
                  <a:ext cx="1280160" cy="1674796"/>
                </a:xfrm>
                <a:prstGeom prst="roundRect">
                  <a:avLst>
                    <a:gd name="adj" fmla="val 12838"/>
                  </a:avLst>
                </a:prstGeom>
                <a:solidFill>
                  <a:srgbClr val="090C09"/>
                </a:solidFill>
                <a:ln w="28575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9" name="矩形: 圆角 250"/>
                <p:cNvSpPr/>
                <p:nvPr>
                  <p:custDataLst>
                    <p:tags r:id="rId153"/>
                  </p:custDataLst>
                </p:nvPr>
              </p:nvSpPr>
              <p:spPr>
                <a:xfrm>
                  <a:off x="3455469" y="3545573"/>
                  <a:ext cx="1694047" cy="903170"/>
                </a:xfrm>
                <a:prstGeom prst="roundRect">
                  <a:avLst>
                    <a:gd name="adj" fmla="val 18964"/>
                  </a:avLst>
                </a:prstGeom>
                <a:solidFill>
                  <a:srgbClr val="090C09"/>
                </a:solidFill>
                <a:ln w="28575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0" name="椭圆 279"/>
                <p:cNvSpPr/>
                <p:nvPr>
                  <p:custDataLst>
                    <p:tags r:id="rId154"/>
                  </p:custDataLst>
                </p:nvPr>
              </p:nvSpPr>
              <p:spPr>
                <a:xfrm>
                  <a:off x="3455469" y="2844265"/>
                  <a:ext cx="1453415" cy="1453415"/>
                </a:xfrm>
                <a:prstGeom prst="ellipse">
                  <a:avLst/>
                </a:prstGeom>
                <a:solidFill>
                  <a:srgbClr val="090C09"/>
                </a:solidFill>
                <a:ln w="38100"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1" name="矩形 280"/>
                <p:cNvSpPr/>
                <p:nvPr>
                  <p:custDataLst>
                    <p:tags r:id="rId155"/>
                  </p:custDataLst>
                </p:nvPr>
              </p:nvSpPr>
              <p:spPr>
                <a:xfrm>
                  <a:off x="4302492" y="2502568"/>
                  <a:ext cx="125129" cy="424313"/>
                </a:xfrm>
                <a:prstGeom prst="rect">
                  <a:avLst/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2" name="圆: 空心 253"/>
                <p:cNvSpPr/>
                <p:nvPr>
                  <p:custDataLst>
                    <p:tags r:id="rId156"/>
                  </p:custDataLst>
                </p:nvPr>
              </p:nvSpPr>
              <p:spPr>
                <a:xfrm>
                  <a:off x="3788342" y="3196389"/>
                  <a:ext cx="884723" cy="884723"/>
                </a:xfrm>
                <a:prstGeom prst="donut">
                  <a:avLst>
                    <a:gd name="adj" fmla="val 10039"/>
                  </a:avLst>
                </a:prstGeom>
                <a:solidFill>
                  <a:srgbClr val="C9B09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圆: 空心 254"/>
                <p:cNvSpPr/>
                <p:nvPr>
                  <p:custDataLst>
                    <p:tags r:id="rId157"/>
                  </p:custDataLst>
                </p:nvPr>
              </p:nvSpPr>
              <p:spPr>
                <a:xfrm>
                  <a:off x="4118960" y="3600916"/>
                  <a:ext cx="438202" cy="371512"/>
                </a:xfrm>
                <a:prstGeom prst="donut">
                  <a:avLst>
                    <a:gd name="adj" fmla="val 34668"/>
                  </a:avLst>
                </a:prstGeom>
                <a:solidFill>
                  <a:srgbClr val="A79D93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>
                  <p:custDataLst>
                    <p:tags r:id="rId158"/>
                  </p:custDataLst>
                </p:nvPr>
              </p:nvSpPr>
              <p:spPr>
                <a:xfrm>
                  <a:off x="4549942" y="2502568"/>
                  <a:ext cx="125129" cy="424313"/>
                </a:xfrm>
                <a:prstGeom prst="rect">
                  <a:avLst/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5" name="圆: 空心 256"/>
                <p:cNvSpPr/>
                <p:nvPr>
                  <p:custDataLst>
                    <p:tags r:id="rId159"/>
                  </p:custDataLst>
                </p:nvPr>
              </p:nvSpPr>
              <p:spPr>
                <a:xfrm>
                  <a:off x="3520439" y="2909235"/>
                  <a:ext cx="1323474" cy="1323474"/>
                </a:xfrm>
                <a:prstGeom prst="donut">
                  <a:avLst>
                    <a:gd name="adj" fmla="val 14302"/>
                  </a:avLst>
                </a:prstGeom>
                <a:solidFill>
                  <a:srgbClr val="D9BB8E"/>
                </a:solidFill>
                <a:ln>
                  <a:solidFill>
                    <a:srgbClr val="090C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86" name="椭圆 285"/>
          <p:cNvSpPr/>
          <p:nvPr>
            <p:custDataLst>
              <p:tags r:id="rId160"/>
            </p:custDataLst>
          </p:nvPr>
        </p:nvSpPr>
        <p:spPr>
          <a:xfrm>
            <a:off x="5610163" y="4193969"/>
            <a:ext cx="212462" cy="10654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7" name="组合 286"/>
          <p:cNvGrpSpPr/>
          <p:nvPr/>
        </p:nvGrpSpPr>
        <p:grpSpPr>
          <a:xfrm>
            <a:off x="6214022" y="4193969"/>
            <a:ext cx="262936" cy="1078331"/>
            <a:chOff x="4826127" y="3429000"/>
            <a:chExt cx="413693" cy="1322798"/>
          </a:xfrm>
        </p:grpSpPr>
        <p:sp>
          <p:nvSpPr>
            <p:cNvPr id="288" name="椭圆 287"/>
            <p:cNvSpPr/>
            <p:nvPr>
              <p:custDataLst>
                <p:tags r:id="rId161"/>
              </p:custDataLst>
            </p:nvPr>
          </p:nvSpPr>
          <p:spPr>
            <a:xfrm>
              <a:off x="4826127" y="3429000"/>
              <a:ext cx="413693" cy="132279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>
              <p:custDataLst>
                <p:tags r:id="rId162"/>
              </p:custDataLst>
            </p:nvPr>
          </p:nvSpPr>
          <p:spPr>
            <a:xfrm>
              <a:off x="4826127" y="3540731"/>
              <a:ext cx="343807" cy="109933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0" name="直接连接符 289"/>
            <p:cNvCxnSpPr>
              <a:stCxn id="289" idx="0"/>
            </p:cNvCxnSpPr>
            <p:nvPr>
              <p:custDataLst>
                <p:tags r:id="rId163"/>
              </p:custDataLst>
            </p:nvPr>
          </p:nvCxnSpPr>
          <p:spPr>
            <a:xfrm flipH="1">
              <a:off x="4990780" y="3540731"/>
              <a:ext cx="7251" cy="549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8" name="图片 307" descr="13"/>
          <p:cNvPicPr>
            <a:picLocks noChangeAspect="1"/>
          </p:cNvPicPr>
          <p:nvPr/>
        </p:nvPicPr>
        <p:blipFill>
          <a:blip r:embed="rId164"/>
          <a:stretch>
            <a:fillRect/>
          </a:stretch>
        </p:blipFill>
        <p:spPr>
          <a:xfrm>
            <a:off x="7128243" y="4234177"/>
            <a:ext cx="1295950" cy="800066"/>
          </a:xfrm>
          <a:prstGeom prst="rect">
            <a:avLst/>
          </a:prstGeom>
        </p:spPr>
      </p:pic>
      <p:sp>
        <p:nvSpPr>
          <p:cNvPr id="42" name="立方体 41"/>
          <p:cNvSpPr/>
          <p:nvPr>
            <p:custDataLst>
              <p:tags r:id="rId165"/>
            </p:custDataLst>
          </p:nvPr>
        </p:nvSpPr>
        <p:spPr>
          <a:xfrm>
            <a:off x="9714352" y="4104604"/>
            <a:ext cx="210160" cy="1035292"/>
          </a:xfrm>
          <a:prstGeom prst="cub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>
            <p:custDataLst>
              <p:tags r:id="rId166"/>
            </p:custDataLst>
          </p:nvPr>
        </p:nvSpPr>
        <p:spPr>
          <a:xfrm>
            <a:off x="10199370" y="4111926"/>
            <a:ext cx="210160" cy="103529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lgDash"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>
            <p:custDataLst>
              <p:tags r:id="rId167"/>
            </p:custDataLst>
          </p:nvPr>
        </p:nvCxnSpPr>
        <p:spPr>
          <a:xfrm>
            <a:off x="9894876" y="5113511"/>
            <a:ext cx="36603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>
            <a:off x="10030090" y="2929533"/>
            <a:ext cx="5080" cy="12344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图片 90"/>
          <p:cNvPicPr>
            <a:picLocks noChangeAspect="1"/>
          </p:cNvPicPr>
          <p:nvPr/>
        </p:nvPicPr>
        <p:blipFill>
          <a:blip r:embed="rId1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964" y="1892296"/>
            <a:ext cx="1983572" cy="1110964"/>
          </a:xfrm>
          <a:prstGeom prst="rect">
            <a:avLst/>
          </a:prstGeom>
        </p:spPr>
      </p:pic>
      <p:cxnSp>
        <p:nvCxnSpPr>
          <p:cNvPr id="94" name="直接箭头连接符 93"/>
          <p:cNvCxnSpPr/>
          <p:nvPr/>
        </p:nvCxnSpPr>
        <p:spPr>
          <a:xfrm flipV="1">
            <a:off x="1796213" y="2955459"/>
            <a:ext cx="4994" cy="13032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7703066" y="3019796"/>
            <a:ext cx="0" cy="12652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H="1" flipV="1">
            <a:off x="2526272" y="4676009"/>
            <a:ext cx="896932" cy="796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/>
          <p:cNvSpPr/>
          <p:nvPr/>
        </p:nvSpPr>
        <p:spPr>
          <a:xfrm>
            <a:off x="4136631" y="4613485"/>
            <a:ext cx="1543237" cy="16267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3F3">
                  <a:alpha val="0"/>
                </a:srgbClr>
              </a:gs>
              <a:gs pos="44000">
                <a:srgbClr val="FF0000"/>
              </a:gs>
              <a:gs pos="56000">
                <a:srgbClr val="FF0000"/>
              </a:gs>
              <a:gs pos="100000">
                <a:srgbClr val="FFF3F3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矩形: 圆角 172"/>
          <p:cNvSpPr/>
          <p:nvPr/>
        </p:nvSpPr>
        <p:spPr>
          <a:xfrm>
            <a:off x="6457198" y="4670554"/>
            <a:ext cx="873994" cy="7771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3F3">
                  <a:alpha val="0"/>
                </a:srgbClr>
              </a:gs>
              <a:gs pos="44000">
                <a:srgbClr val="FF0000"/>
              </a:gs>
              <a:gs pos="56000">
                <a:srgbClr val="FF0000"/>
              </a:gs>
              <a:gs pos="100000">
                <a:srgbClr val="FFF3F3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矩形: 圆角 183"/>
          <p:cNvSpPr/>
          <p:nvPr/>
        </p:nvSpPr>
        <p:spPr>
          <a:xfrm>
            <a:off x="5811459" y="4668668"/>
            <a:ext cx="502598" cy="7771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3F3">
                  <a:alpha val="0"/>
                </a:srgbClr>
              </a:gs>
              <a:gs pos="44000">
                <a:srgbClr val="FF0000"/>
              </a:gs>
              <a:gs pos="56000">
                <a:srgbClr val="FF0000"/>
              </a:gs>
              <a:gs pos="100000">
                <a:srgbClr val="FFF3F3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矩形: 圆角 184"/>
          <p:cNvSpPr/>
          <p:nvPr/>
        </p:nvSpPr>
        <p:spPr>
          <a:xfrm>
            <a:off x="8252191" y="4658099"/>
            <a:ext cx="1579092" cy="5740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3F3">
                  <a:alpha val="0"/>
                </a:srgbClr>
              </a:gs>
              <a:gs pos="44000">
                <a:srgbClr val="FF0000"/>
              </a:gs>
              <a:gs pos="56000">
                <a:srgbClr val="FF0000"/>
              </a:gs>
              <a:gs pos="100000">
                <a:srgbClr val="FFF3F3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4" name="组合 303"/>
          <p:cNvGrpSpPr/>
          <p:nvPr/>
        </p:nvGrpSpPr>
        <p:grpSpPr>
          <a:xfrm>
            <a:off x="3651657" y="1884478"/>
            <a:ext cx="1667038" cy="1170141"/>
            <a:chOff x="1559080" y="1359766"/>
            <a:chExt cx="5383658" cy="3770616"/>
          </a:xfrm>
        </p:grpSpPr>
        <p:sp>
          <p:nvSpPr>
            <p:cNvPr id="309" name="立方体 308"/>
            <p:cNvSpPr/>
            <p:nvPr/>
          </p:nvSpPr>
          <p:spPr>
            <a:xfrm>
              <a:off x="1559080" y="3753645"/>
              <a:ext cx="5383658" cy="1376737"/>
            </a:xfrm>
            <a:prstGeom prst="cube">
              <a:avLst>
                <a:gd name="adj" fmla="val 85448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0" name="组合 309"/>
            <p:cNvGrpSpPr/>
            <p:nvPr/>
          </p:nvGrpSpPr>
          <p:grpSpPr>
            <a:xfrm>
              <a:off x="2732955" y="1359766"/>
              <a:ext cx="4209783" cy="2393879"/>
              <a:chOff x="2671280" y="1315092"/>
              <a:chExt cx="4263775" cy="2393879"/>
            </a:xfrm>
          </p:grpSpPr>
          <p:sp>
            <p:nvSpPr>
              <p:cNvPr id="405" name="矩形 404"/>
              <p:cNvSpPr/>
              <p:nvPr/>
            </p:nvSpPr>
            <p:spPr>
              <a:xfrm>
                <a:off x="2671280" y="1315092"/>
                <a:ext cx="4263775" cy="239387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2722650" y="1387010"/>
                <a:ext cx="4161033" cy="225004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1" name="立方体 310"/>
            <p:cNvSpPr/>
            <p:nvPr/>
          </p:nvSpPr>
          <p:spPr>
            <a:xfrm>
              <a:off x="2775267" y="3826649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立方体 311"/>
            <p:cNvSpPr/>
            <p:nvPr/>
          </p:nvSpPr>
          <p:spPr>
            <a:xfrm>
              <a:off x="2693803" y="3944327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立方体 312"/>
            <p:cNvSpPr/>
            <p:nvPr/>
          </p:nvSpPr>
          <p:spPr>
            <a:xfrm>
              <a:off x="2576965" y="4068206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立方体 313"/>
            <p:cNvSpPr/>
            <p:nvPr/>
          </p:nvSpPr>
          <p:spPr>
            <a:xfrm>
              <a:off x="2398655" y="4331070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立方体 314"/>
            <p:cNvSpPr/>
            <p:nvPr/>
          </p:nvSpPr>
          <p:spPr>
            <a:xfrm>
              <a:off x="2480119" y="4206395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立方体 315"/>
            <p:cNvSpPr/>
            <p:nvPr/>
          </p:nvSpPr>
          <p:spPr>
            <a:xfrm>
              <a:off x="3112082" y="3826648"/>
              <a:ext cx="1018085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立方体 316"/>
            <p:cNvSpPr/>
            <p:nvPr/>
          </p:nvSpPr>
          <p:spPr>
            <a:xfrm>
              <a:off x="3070415" y="3944325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立方体 317"/>
            <p:cNvSpPr/>
            <p:nvPr/>
          </p:nvSpPr>
          <p:spPr>
            <a:xfrm>
              <a:off x="2281817" y="4455687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立方体 318"/>
            <p:cNvSpPr/>
            <p:nvPr/>
          </p:nvSpPr>
          <p:spPr>
            <a:xfrm>
              <a:off x="2627693" y="4344375"/>
              <a:ext cx="415184" cy="19527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立方体 319"/>
            <p:cNvSpPr/>
            <p:nvPr/>
          </p:nvSpPr>
          <p:spPr>
            <a:xfrm>
              <a:off x="2973569" y="4423150"/>
              <a:ext cx="1468536" cy="143696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立方体 381"/>
            <p:cNvSpPr/>
            <p:nvPr/>
          </p:nvSpPr>
          <p:spPr>
            <a:xfrm>
              <a:off x="4171833" y="3826501"/>
              <a:ext cx="1084045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立方体 382"/>
            <p:cNvSpPr/>
            <p:nvPr/>
          </p:nvSpPr>
          <p:spPr>
            <a:xfrm>
              <a:off x="2932493" y="4096021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立方体 383"/>
            <p:cNvSpPr/>
            <p:nvPr/>
          </p:nvSpPr>
          <p:spPr>
            <a:xfrm>
              <a:off x="2825995" y="4220496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立方体 384"/>
            <p:cNvSpPr/>
            <p:nvPr/>
          </p:nvSpPr>
          <p:spPr>
            <a:xfrm>
              <a:off x="3171871" y="4226093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立方体 385"/>
            <p:cNvSpPr/>
            <p:nvPr/>
          </p:nvSpPr>
          <p:spPr>
            <a:xfrm>
              <a:off x="3428803" y="3937035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立方体 386"/>
            <p:cNvSpPr/>
            <p:nvPr/>
          </p:nvSpPr>
          <p:spPr>
            <a:xfrm>
              <a:off x="3288021" y="4087841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立方体 387"/>
            <p:cNvSpPr/>
            <p:nvPr/>
          </p:nvSpPr>
          <p:spPr>
            <a:xfrm>
              <a:off x="3822060" y="3944325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立方体 388"/>
            <p:cNvSpPr/>
            <p:nvPr/>
          </p:nvSpPr>
          <p:spPr>
            <a:xfrm>
              <a:off x="3703928" y="4058260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立方体 389"/>
            <p:cNvSpPr/>
            <p:nvPr/>
          </p:nvSpPr>
          <p:spPr>
            <a:xfrm>
              <a:off x="3621124" y="4212890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立方体 390"/>
            <p:cNvSpPr/>
            <p:nvPr/>
          </p:nvSpPr>
          <p:spPr>
            <a:xfrm>
              <a:off x="4215317" y="3951456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立方体 391"/>
            <p:cNvSpPr/>
            <p:nvPr/>
          </p:nvSpPr>
          <p:spPr>
            <a:xfrm>
              <a:off x="4024259" y="4212889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立方体 392"/>
            <p:cNvSpPr/>
            <p:nvPr/>
          </p:nvSpPr>
          <p:spPr>
            <a:xfrm>
              <a:off x="4143740" y="4080710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立方体 393"/>
            <p:cNvSpPr/>
            <p:nvPr/>
          </p:nvSpPr>
          <p:spPr>
            <a:xfrm>
              <a:off x="4630754" y="3951456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立方体 394"/>
            <p:cNvSpPr/>
            <p:nvPr/>
          </p:nvSpPr>
          <p:spPr>
            <a:xfrm>
              <a:off x="4510465" y="4084624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立方体 395"/>
            <p:cNvSpPr/>
            <p:nvPr/>
          </p:nvSpPr>
          <p:spPr>
            <a:xfrm>
              <a:off x="4428952" y="4213878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立方体 396"/>
            <p:cNvSpPr/>
            <p:nvPr/>
          </p:nvSpPr>
          <p:spPr>
            <a:xfrm>
              <a:off x="4989142" y="3951456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立方体 397"/>
            <p:cNvSpPr/>
            <p:nvPr/>
          </p:nvSpPr>
          <p:spPr>
            <a:xfrm>
              <a:off x="4476770" y="4268160"/>
              <a:ext cx="1558215" cy="349863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立方体 398"/>
            <p:cNvSpPr/>
            <p:nvPr/>
          </p:nvSpPr>
          <p:spPr>
            <a:xfrm>
              <a:off x="4783154" y="4103856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立方体 399"/>
            <p:cNvSpPr/>
            <p:nvPr/>
          </p:nvSpPr>
          <p:spPr>
            <a:xfrm>
              <a:off x="5119099" y="4099603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立方体 400"/>
            <p:cNvSpPr/>
            <p:nvPr/>
          </p:nvSpPr>
          <p:spPr>
            <a:xfrm>
              <a:off x="5297544" y="3807006"/>
              <a:ext cx="295148" cy="66269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立方体 401"/>
            <p:cNvSpPr/>
            <p:nvPr/>
          </p:nvSpPr>
          <p:spPr>
            <a:xfrm>
              <a:off x="5451258" y="3826238"/>
              <a:ext cx="928930" cy="358757"/>
            </a:xfrm>
            <a:prstGeom prst="cube">
              <a:avLst>
                <a:gd name="adj" fmla="val 85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立方体 402"/>
            <p:cNvSpPr/>
            <p:nvPr/>
          </p:nvSpPr>
          <p:spPr>
            <a:xfrm>
              <a:off x="6192348" y="4319389"/>
              <a:ext cx="255212" cy="349863"/>
            </a:xfrm>
            <a:prstGeom prst="cube">
              <a:avLst>
                <a:gd name="adj" fmla="val 85448"/>
              </a:avLst>
            </a:prstGeom>
            <a:solidFill>
              <a:srgbClr val="DB2D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立方体 403"/>
            <p:cNvSpPr/>
            <p:nvPr/>
          </p:nvSpPr>
          <p:spPr>
            <a:xfrm>
              <a:off x="6263274" y="4412542"/>
              <a:ext cx="518679" cy="218827"/>
            </a:xfrm>
            <a:prstGeom prst="cube">
              <a:avLst>
                <a:gd name="adj" fmla="val 46368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16" name="直接箭头连接符 415"/>
          <p:cNvCxnSpPr/>
          <p:nvPr/>
        </p:nvCxnSpPr>
        <p:spPr>
          <a:xfrm flipV="1">
            <a:off x="3102841" y="2406350"/>
            <a:ext cx="904762" cy="652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61415" y="1344295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Oscillo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scope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69"/>
            </p:custDataLst>
          </p:nvPr>
        </p:nvSpPr>
        <p:spPr>
          <a:xfrm>
            <a:off x="3978275" y="1344295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omputer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70"/>
            </p:custDataLst>
          </p:nvPr>
        </p:nvSpPr>
        <p:spPr>
          <a:xfrm>
            <a:off x="6553200" y="1344295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Volage Amplifier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71"/>
            </p:custDataLst>
          </p:nvPr>
        </p:nvSpPr>
        <p:spPr>
          <a:xfrm>
            <a:off x="9081770" y="1344295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Signal generator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72"/>
            </p:custDataLst>
          </p:nvPr>
        </p:nvSpPr>
        <p:spPr>
          <a:xfrm>
            <a:off x="228600" y="5147310"/>
            <a:ext cx="3004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Transimpedence amplifier and Filter 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73"/>
            </p:custDataLst>
          </p:nvPr>
        </p:nvSpPr>
        <p:spPr>
          <a:xfrm>
            <a:off x="3397250" y="5272405"/>
            <a:ext cx="1109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PD&amp;LD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74"/>
            </p:custDataLst>
          </p:nvPr>
        </p:nvSpPr>
        <p:spPr>
          <a:xfrm>
            <a:off x="5455920" y="5272405"/>
            <a:ext cx="568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VA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75"/>
            </p:custDataLst>
          </p:nvPr>
        </p:nvSpPr>
        <p:spPr>
          <a:xfrm>
            <a:off x="7427595" y="5272405"/>
            <a:ext cx="74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EOM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76"/>
            </p:custDataLst>
          </p:nvPr>
        </p:nvSpPr>
        <p:spPr>
          <a:xfrm>
            <a:off x="9714230" y="5259705"/>
            <a:ext cx="1109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Target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77"/>
            </p:custDataLst>
          </p:nvPr>
        </p:nvSpPr>
        <p:spPr>
          <a:xfrm>
            <a:off x="6151880" y="527240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P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8" name="直接连接符 127"/>
          <p:cNvCxnSpPr/>
          <p:nvPr/>
        </p:nvCxnSpPr>
        <p:spPr>
          <a:xfrm>
            <a:off x="3199130" y="4049395"/>
            <a:ext cx="2908300" cy="0"/>
          </a:xfrm>
          <a:prstGeom prst="line">
            <a:avLst/>
          </a:prstGeom>
          <a:ln w="12700" cmpd="sng">
            <a:solidFill>
              <a:srgbClr val="5F5B5B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6096635" y="1009650"/>
            <a:ext cx="10795" cy="3039745"/>
          </a:xfrm>
          <a:prstGeom prst="line">
            <a:avLst/>
          </a:prstGeom>
          <a:ln w="12700" cmpd="sng">
            <a:solidFill>
              <a:srgbClr val="5F5B5B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467360" y="1003300"/>
            <a:ext cx="10753725" cy="6350"/>
          </a:xfrm>
          <a:prstGeom prst="line">
            <a:avLst/>
          </a:prstGeom>
          <a:ln w="12700" cmpd="sng">
            <a:solidFill>
              <a:srgbClr val="5F5B5B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11214100" y="1009650"/>
            <a:ext cx="11430" cy="4817745"/>
          </a:xfrm>
          <a:prstGeom prst="line">
            <a:avLst/>
          </a:prstGeom>
          <a:ln w="12700" cmpd="sng">
            <a:solidFill>
              <a:srgbClr val="5F5B5B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V="1">
            <a:off x="469900" y="5812155"/>
            <a:ext cx="10723245" cy="14605"/>
          </a:xfrm>
          <a:prstGeom prst="line">
            <a:avLst/>
          </a:prstGeom>
          <a:ln w="12700" cmpd="sng">
            <a:solidFill>
              <a:srgbClr val="5F5B5B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3180080" y="4049395"/>
            <a:ext cx="18415" cy="1762125"/>
          </a:xfrm>
          <a:prstGeom prst="line">
            <a:avLst/>
          </a:prstGeom>
          <a:ln w="12700" cmpd="sng">
            <a:solidFill>
              <a:srgbClr val="5F5B5B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3251067" y="4089009"/>
            <a:ext cx="75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①</a:t>
            </a:r>
            <a:endParaRPr lang="zh-CN" altLang="en-US" sz="320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cxnSp>
        <p:nvCxnSpPr>
          <p:cNvPr id="176" name="直接连接符 175"/>
          <p:cNvCxnSpPr/>
          <p:nvPr/>
        </p:nvCxnSpPr>
        <p:spPr>
          <a:xfrm>
            <a:off x="467360" y="1009650"/>
            <a:ext cx="3810" cy="4811395"/>
          </a:xfrm>
          <a:prstGeom prst="line">
            <a:avLst/>
          </a:prstGeom>
          <a:ln w="12700" cmpd="sng">
            <a:solidFill>
              <a:srgbClr val="5F5B5B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7" name="文本框 456"/>
          <p:cNvSpPr txBox="1"/>
          <p:nvPr/>
        </p:nvSpPr>
        <p:spPr>
          <a:xfrm>
            <a:off x="515418" y="1009643"/>
            <a:ext cx="615062" cy="5847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320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②</a:t>
            </a:r>
            <a:endParaRPr lang="zh-CN" altLang="en-US" sz="3200"/>
          </a:p>
        </p:txBody>
      </p:sp>
      <p:pic>
        <p:nvPicPr>
          <p:cNvPr id="447" name="图片 446"/>
          <p:cNvPicPr>
            <a:picLocks noChangeAspect="1"/>
          </p:cNvPicPr>
          <p:nvPr/>
        </p:nvPicPr>
        <p:blipFill>
          <a:blip r:embed="rId1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740" y="1927860"/>
            <a:ext cx="2097405" cy="951865"/>
          </a:xfrm>
          <a:prstGeom prst="rect">
            <a:avLst/>
          </a:prstGeom>
        </p:spPr>
      </p:pic>
      <p:sp>
        <p:nvSpPr>
          <p:cNvPr id="305" name="任意多边形 304"/>
          <p:cNvSpPr/>
          <p:nvPr/>
        </p:nvSpPr>
        <p:spPr>
          <a:xfrm>
            <a:off x="9365615" y="2228215"/>
            <a:ext cx="982980" cy="171450"/>
          </a:xfrm>
          <a:custGeom>
            <a:avLst/>
            <a:gdLst>
              <a:gd name="connisteX0" fmla="*/ 0 w 930275"/>
              <a:gd name="connsiteY0" fmla="*/ 187325 h 260183"/>
              <a:gd name="connisteX1" fmla="*/ 85725 w 930275"/>
              <a:gd name="connsiteY1" fmla="*/ 250825 h 260183"/>
              <a:gd name="connisteX2" fmla="*/ 384175 w 930275"/>
              <a:gd name="connsiteY2" fmla="*/ 3175 h 260183"/>
              <a:gd name="connisteX3" fmla="*/ 685800 w 930275"/>
              <a:gd name="connsiteY3" fmla="*/ 244475 h 260183"/>
              <a:gd name="connisteX4" fmla="*/ 930275 w 930275"/>
              <a:gd name="connsiteY4" fmla="*/ 0 h 260183"/>
              <a:gd name="connisteX5" fmla="*/ 939800 w 930275"/>
              <a:gd name="connsiteY5" fmla="*/ 92075 h 26018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930275" h="260184">
                <a:moveTo>
                  <a:pt x="0" y="187325"/>
                </a:moveTo>
                <a:cubicBezTo>
                  <a:pt x="11430" y="205105"/>
                  <a:pt x="8890" y="287655"/>
                  <a:pt x="85725" y="250825"/>
                </a:cubicBezTo>
                <a:cubicBezTo>
                  <a:pt x="162560" y="213995"/>
                  <a:pt x="264160" y="4445"/>
                  <a:pt x="384175" y="3175"/>
                </a:cubicBezTo>
                <a:cubicBezTo>
                  <a:pt x="504190" y="1905"/>
                  <a:pt x="576580" y="245110"/>
                  <a:pt x="685800" y="244475"/>
                </a:cubicBezTo>
                <a:cubicBezTo>
                  <a:pt x="795020" y="243840"/>
                  <a:pt x="879475" y="30480"/>
                  <a:pt x="930275" y="0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019040" y="4091940"/>
            <a:ext cx="5707380" cy="1425575"/>
            <a:chOff x="7904" y="6444"/>
            <a:chExt cx="8988" cy="2245"/>
          </a:xfrm>
        </p:grpSpPr>
        <p:pic>
          <p:nvPicPr>
            <p:cNvPr id="56" name="图片 5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15" b="89904" l="55072" r="94928">
                          <a14:foregroundMark x1="55072" y1="68269" x2="55072" y2="68269"/>
                          <a14:foregroundMark x1="59662" y1="69231" x2="59662" y2="69231"/>
                        </a14:backgroundRemoval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rcRect l="51496"/>
            <a:stretch>
              <a:fillRect/>
            </a:stretch>
          </p:blipFill>
          <p:spPr>
            <a:xfrm rot="20599782" flipH="1">
              <a:off x="7904" y="6444"/>
              <a:ext cx="1438" cy="1489"/>
            </a:xfrm>
            <a:prstGeom prst="rect">
              <a:avLst/>
            </a:prstGeom>
          </p:spPr>
        </p:pic>
        <p:pic>
          <p:nvPicPr>
            <p:cNvPr id="308" name="图片 307" descr="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26" y="6668"/>
              <a:ext cx="2041" cy="1260"/>
            </a:xfrm>
            <a:prstGeom prst="rect">
              <a:avLst/>
            </a:prstGeom>
          </p:spPr>
        </p:pic>
        <p:sp>
          <p:nvSpPr>
            <p:cNvPr id="42" name="立方体 41"/>
            <p:cNvSpPr/>
            <p:nvPr>
              <p:custDataLst>
                <p:tags r:id="rId5"/>
              </p:custDataLst>
            </p:nvPr>
          </p:nvSpPr>
          <p:spPr>
            <a:xfrm>
              <a:off x="15298" y="6464"/>
              <a:ext cx="331" cy="1630"/>
            </a:xfrm>
            <a:prstGeom prst="cub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立方体 42"/>
            <p:cNvSpPr/>
            <p:nvPr>
              <p:custDataLst>
                <p:tags r:id="rId6"/>
              </p:custDataLst>
            </p:nvPr>
          </p:nvSpPr>
          <p:spPr>
            <a:xfrm>
              <a:off x="16062" y="6475"/>
              <a:ext cx="331" cy="1630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lgDash"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/>
            <p:cNvCxnSpPr/>
            <p:nvPr>
              <p:custDataLst>
                <p:tags r:id="rId7"/>
              </p:custDataLst>
            </p:nvPr>
          </p:nvCxnSpPr>
          <p:spPr>
            <a:xfrm>
              <a:off x="15582" y="8053"/>
              <a:ext cx="576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>
              <p:custDataLst>
                <p:tags r:id="rId8"/>
              </p:custDataLst>
            </p:nvPr>
          </p:nvSpPr>
          <p:spPr>
            <a:xfrm>
              <a:off x="8107" y="8109"/>
              <a:ext cx="17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PD&amp;LD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9"/>
              </p:custDataLst>
            </p:nvPr>
          </p:nvSpPr>
          <p:spPr>
            <a:xfrm>
              <a:off x="11545" y="8109"/>
              <a:ext cx="118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EOM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0"/>
              </p:custDataLst>
            </p:nvPr>
          </p:nvSpPr>
          <p:spPr>
            <a:xfrm>
              <a:off x="15146" y="8089"/>
              <a:ext cx="17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Target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4" name="曲线连接符 13"/>
            <p:cNvCxnSpPr>
              <a:stCxn id="16" idx="3"/>
              <a:endCxn id="15" idx="3"/>
            </p:cNvCxnSpPr>
            <p:nvPr/>
          </p:nvCxnSpPr>
          <p:spPr>
            <a:xfrm flipH="1">
              <a:off x="14866" y="7229"/>
              <a:ext cx="97" cy="200"/>
            </a:xfrm>
            <a:prstGeom prst="curvedConnector3">
              <a:avLst>
                <a:gd name="adj1" fmla="val -386598"/>
              </a:avLst>
            </a:prstGeom>
            <a:ln w="28575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9165" y="7404"/>
              <a:ext cx="2380" cy="1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9186" y="7228"/>
              <a:ext cx="2339" cy="1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13010" y="7228"/>
              <a:ext cx="2055" cy="8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13010" y="7429"/>
              <a:ext cx="2055" cy="8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3.xml><?xml version="1.0" encoding="utf-8"?>
<p:tagLst xmlns:p="http://schemas.openxmlformats.org/presentationml/2006/main">
  <p:tag name="COMMONDATA" val="eyJoZGlkIjoiMDdlNzQxNmNjNjI3NzY1Y2UyOTI5ODMyOWFhYjE2YmIifQ==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WPS 演示</Application>
  <PresentationFormat>宽屏</PresentationFormat>
  <Paragraphs>223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20</vt:i4>
      </vt:variant>
    </vt:vector>
  </HeadingPairs>
  <TitlesOfParts>
    <vt:vector size="42" baseType="lpstr">
      <vt:lpstr>Arial</vt:lpstr>
      <vt:lpstr>宋体</vt:lpstr>
      <vt:lpstr>Wingdings</vt:lpstr>
      <vt:lpstr>Adobe 繁黑體 Std B</vt:lpstr>
      <vt:lpstr>黑体</vt:lpstr>
      <vt:lpstr>微软雅黑</vt:lpstr>
      <vt:lpstr>等线</vt:lpstr>
      <vt:lpstr>Arial Unicode MS</vt:lpstr>
      <vt:lpstr>等线 Light</vt:lpstr>
      <vt:lpstr>Calibri</vt:lpstr>
      <vt:lpstr>Bodoni MT Black</vt:lpstr>
      <vt:lpstr>Segoe Print</vt:lpstr>
      <vt:lpstr>Times New Roman</vt:lpstr>
      <vt:lpstr>Office 主题​​</vt:lpstr>
      <vt:lpstr>1_Office 主题​​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雄</dc:creator>
  <cp:lastModifiedBy>Sadame</cp:lastModifiedBy>
  <cp:revision>27</cp:revision>
  <dcterms:created xsi:type="dcterms:W3CDTF">2023-03-27T07:32:00Z</dcterms:created>
  <dcterms:modified xsi:type="dcterms:W3CDTF">2024-05-28T09:35:46Z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A571845894414F94BB3FD2AA17B86599_13</vt:lpwstr>
  </property>
  <property fmtid="{D5CDD505-2E9C-101B-9397-08002B2CF9AE}" pid="3" name="KSOProductBuildVer">
    <vt:lpwstr>2052-12.1.0.16388</vt:lpwstr>
  </property>
</Properties>
</file>