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76" r:id="rId6"/>
    <p:sldId id="259" r:id="rId7"/>
    <p:sldId id="275" r:id="rId8"/>
    <p:sldId id="291" r:id="rId9"/>
    <p:sldId id="260" r:id="rId10"/>
    <p:sldId id="262" r:id="rId11"/>
    <p:sldId id="261" r:id="rId13"/>
    <p:sldId id="264" r:id="rId14"/>
    <p:sldId id="265" r:id="rId15"/>
    <p:sldId id="266" r:id="rId16"/>
    <p:sldId id="268" r:id="rId17"/>
    <p:sldId id="267" r:id="rId18"/>
    <p:sldId id="270" r:id="rId19"/>
    <p:sldId id="271" r:id="rId20"/>
    <p:sldId id="272" r:id="rId21"/>
    <p:sldId id="273" r:id="rId22"/>
    <p:sldId id="304" r:id="rId23"/>
    <p:sldId id="305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1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BF"/>
    <a:srgbClr val="A4A4A4"/>
    <a:srgbClr val="FEBF01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20" y="424"/>
      </p:cViewPr>
      <p:guideLst>
        <p:guide orient="horz" pos="2351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31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05F86-CE82-47BF-BE52-F248D3D4F1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EBCB2-55B0-44EE-A98B-E58DFC05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4.xml"/><Relationship Id="rId19" Type="http://schemas.openxmlformats.org/officeDocument/2006/relationships/tags" Target="../tags/tag77.xml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8.png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49.xml"/><Relationship Id="rId25" Type="http://schemas.openxmlformats.org/officeDocument/2006/relationships/image" Target="../media/image13.png"/><Relationship Id="rId24" Type="http://schemas.openxmlformats.org/officeDocument/2006/relationships/tags" Target="../tags/tag248.xml"/><Relationship Id="rId23" Type="http://schemas.openxmlformats.org/officeDocument/2006/relationships/tags" Target="../tags/tag247.xml"/><Relationship Id="rId22" Type="http://schemas.openxmlformats.org/officeDocument/2006/relationships/image" Target="../media/image12.png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tags" Target="../tags/tag231.xml"/><Relationship Id="rId19" Type="http://schemas.openxmlformats.org/officeDocument/2006/relationships/image" Target="../media/image11.png"/><Relationship Id="rId18" Type="http://schemas.openxmlformats.org/officeDocument/2006/relationships/tags" Target="../tags/tag244.xml"/><Relationship Id="rId17" Type="http://schemas.openxmlformats.org/officeDocument/2006/relationships/tags" Target="../tags/tag243.xml"/><Relationship Id="rId16" Type="http://schemas.openxmlformats.org/officeDocument/2006/relationships/tags" Target="../tags/tag242.xml"/><Relationship Id="rId15" Type="http://schemas.openxmlformats.org/officeDocument/2006/relationships/tags" Target="../tags/tag241.xml"/><Relationship Id="rId14" Type="http://schemas.openxmlformats.org/officeDocument/2006/relationships/image" Target="../media/image10.png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image" Target="../media/image9.png"/><Relationship Id="rId10" Type="http://schemas.openxmlformats.org/officeDocument/2006/relationships/tags" Target="../tags/tag238.xml"/><Relationship Id="rId1" Type="http://schemas.openxmlformats.org/officeDocument/2006/relationships/tags" Target="../tags/tag23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74.xml"/><Relationship Id="rId25" Type="http://schemas.openxmlformats.org/officeDocument/2006/relationships/tags" Target="../tags/tag273.xml"/><Relationship Id="rId24" Type="http://schemas.openxmlformats.org/officeDocument/2006/relationships/tags" Target="../tags/tag272.xml"/><Relationship Id="rId23" Type="http://schemas.openxmlformats.org/officeDocument/2006/relationships/tags" Target="../tags/tag271.xml"/><Relationship Id="rId22" Type="http://schemas.openxmlformats.org/officeDocument/2006/relationships/tags" Target="../tags/tag270.xml"/><Relationship Id="rId21" Type="http://schemas.openxmlformats.org/officeDocument/2006/relationships/tags" Target="../tags/tag269.xml"/><Relationship Id="rId20" Type="http://schemas.openxmlformats.org/officeDocument/2006/relationships/tags" Target="../tags/tag268.xml"/><Relationship Id="rId2" Type="http://schemas.openxmlformats.org/officeDocument/2006/relationships/tags" Target="../tags/tag250.xml"/><Relationship Id="rId19" Type="http://schemas.openxmlformats.org/officeDocument/2006/relationships/tags" Target="../tags/tag267.xml"/><Relationship Id="rId18" Type="http://schemas.openxmlformats.org/officeDocument/2006/relationships/tags" Target="../tags/tag266.xml"/><Relationship Id="rId17" Type="http://schemas.openxmlformats.org/officeDocument/2006/relationships/tags" Target="../tags/tag265.xml"/><Relationship Id="rId16" Type="http://schemas.openxmlformats.org/officeDocument/2006/relationships/tags" Target="../tags/tag264.xml"/><Relationship Id="rId15" Type="http://schemas.openxmlformats.org/officeDocument/2006/relationships/tags" Target="../tags/tag263.xml"/><Relationship Id="rId14" Type="http://schemas.openxmlformats.org/officeDocument/2006/relationships/tags" Target="../tags/tag262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309.xml"/><Relationship Id="rId12" Type="http://schemas.openxmlformats.org/officeDocument/2006/relationships/tags" Target="../tags/tag30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../media/image5.png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2.png"/><Relationship Id="rId2" Type="http://schemas.openxmlformats.org/officeDocument/2006/relationships/tags" Target="../tags/tag90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15.xml"/><Relationship Id="rId13" Type="http://schemas.openxmlformats.org/officeDocument/2006/relationships/image" Target="../media/image5.png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27.xml"/><Relationship Id="rId13" Type="http://schemas.openxmlformats.org/officeDocument/2006/relationships/image" Target="../media/image5.pn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39.xml"/><Relationship Id="rId13" Type="http://schemas.openxmlformats.org/officeDocument/2006/relationships/image" Target="../media/image5.png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70.xml"/><Relationship Id="rId32" Type="http://schemas.openxmlformats.org/officeDocument/2006/relationships/tags" Target="../tags/tag169.xml"/><Relationship Id="rId31" Type="http://schemas.openxmlformats.org/officeDocument/2006/relationships/tags" Target="../tags/tag168.xml"/><Relationship Id="rId30" Type="http://schemas.openxmlformats.org/officeDocument/2006/relationships/tags" Target="../tags/tag167.xml"/><Relationship Id="rId3" Type="http://schemas.openxmlformats.org/officeDocument/2006/relationships/tags" Target="../tags/tag142.xml"/><Relationship Id="rId29" Type="http://schemas.openxmlformats.org/officeDocument/2006/relationships/tags" Target="../tags/tag166.xml"/><Relationship Id="rId28" Type="http://schemas.openxmlformats.org/officeDocument/2006/relationships/tags" Target="../tags/tag165.xml"/><Relationship Id="rId27" Type="http://schemas.openxmlformats.org/officeDocument/2006/relationships/tags" Target="../tags/tag164.xml"/><Relationship Id="rId26" Type="http://schemas.openxmlformats.org/officeDocument/2006/relationships/tags" Target="../tags/tag163.xml"/><Relationship Id="rId25" Type="http://schemas.openxmlformats.org/officeDocument/2006/relationships/tags" Target="../tags/tag162.xml"/><Relationship Id="rId24" Type="http://schemas.openxmlformats.org/officeDocument/2006/relationships/tags" Target="../tags/tag161.xml"/><Relationship Id="rId23" Type="http://schemas.openxmlformats.org/officeDocument/2006/relationships/tags" Target="../tags/tag160.xml"/><Relationship Id="rId22" Type="http://schemas.openxmlformats.org/officeDocument/2006/relationships/tags" Target="../tags/tag159.xml"/><Relationship Id="rId21" Type="http://schemas.openxmlformats.org/officeDocument/2006/relationships/image" Target="../media/image1.png"/><Relationship Id="rId20" Type="http://schemas.openxmlformats.org/officeDocument/2006/relationships/tags" Target="../tags/tag158.xml"/><Relationship Id="rId2" Type="http://schemas.openxmlformats.org/officeDocument/2006/relationships/tags" Target="../tags/tag141.xml"/><Relationship Id="rId19" Type="http://schemas.openxmlformats.org/officeDocument/2006/relationships/tags" Target="../tags/tag157.xml"/><Relationship Id="rId18" Type="http://schemas.openxmlformats.org/officeDocument/2006/relationships/tags" Target="../tags/tag156.xml"/><Relationship Id="rId17" Type="http://schemas.openxmlformats.org/officeDocument/2006/relationships/tags" Target="../tags/tag155.xml"/><Relationship Id="rId16" Type="http://schemas.openxmlformats.org/officeDocument/2006/relationships/tags" Target="../tags/tag154.xml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image" Target="../media/image5.png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image" Target="../media/image2.png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93.xml"/><Relationship Id="rId23" Type="http://schemas.openxmlformats.org/officeDocument/2006/relationships/tags" Target="../tags/tag192.xml"/><Relationship Id="rId22" Type="http://schemas.openxmlformats.org/officeDocument/2006/relationships/tags" Target="../tags/tag191.xml"/><Relationship Id="rId21" Type="http://schemas.openxmlformats.org/officeDocument/2006/relationships/tags" Target="../tags/tag190.xml"/><Relationship Id="rId20" Type="http://schemas.openxmlformats.org/officeDocument/2006/relationships/tags" Target="../tags/tag189.xml"/><Relationship Id="rId2" Type="http://schemas.openxmlformats.org/officeDocument/2006/relationships/tags" Target="../tags/tag172.xml"/><Relationship Id="rId19" Type="http://schemas.openxmlformats.org/officeDocument/2006/relationships/tags" Target="../tags/tag188.xml"/><Relationship Id="rId18" Type="http://schemas.openxmlformats.org/officeDocument/2006/relationships/tags" Target="../tags/tag187.xml"/><Relationship Id="rId17" Type="http://schemas.openxmlformats.org/officeDocument/2006/relationships/tags" Target="../tags/tag186.xml"/><Relationship Id="rId16" Type="http://schemas.openxmlformats.org/officeDocument/2006/relationships/tags" Target="../tags/tag185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1" Type="http://schemas.openxmlformats.org/officeDocument/2006/relationships/notesSlide" Target="../notesSlides/notesSlide1.xml"/><Relationship Id="rId40" Type="http://schemas.openxmlformats.org/officeDocument/2006/relationships/slideLayout" Target="../slideLayouts/slideLayout1.xml"/><Relationship Id="rId4" Type="http://schemas.openxmlformats.org/officeDocument/2006/relationships/tags" Target="../tags/tag196.xml"/><Relationship Id="rId39" Type="http://schemas.openxmlformats.org/officeDocument/2006/relationships/tags" Target="../tags/tag229.xml"/><Relationship Id="rId38" Type="http://schemas.openxmlformats.org/officeDocument/2006/relationships/tags" Target="../tags/tag228.xml"/><Relationship Id="rId37" Type="http://schemas.openxmlformats.org/officeDocument/2006/relationships/tags" Target="../tags/tag227.xml"/><Relationship Id="rId36" Type="http://schemas.openxmlformats.org/officeDocument/2006/relationships/tags" Target="../tags/tag226.xml"/><Relationship Id="rId35" Type="http://schemas.openxmlformats.org/officeDocument/2006/relationships/tags" Target="../tags/tag225.xml"/><Relationship Id="rId34" Type="http://schemas.openxmlformats.org/officeDocument/2006/relationships/image" Target="../media/image7.png"/><Relationship Id="rId33" Type="http://schemas.openxmlformats.org/officeDocument/2006/relationships/tags" Target="../tags/tag224.xml"/><Relationship Id="rId32" Type="http://schemas.openxmlformats.org/officeDocument/2006/relationships/tags" Target="../tags/tag223.xml"/><Relationship Id="rId31" Type="http://schemas.openxmlformats.org/officeDocument/2006/relationships/image" Target="../media/image6.png"/><Relationship Id="rId30" Type="http://schemas.openxmlformats.org/officeDocument/2006/relationships/tags" Target="../tags/tag222.xml"/><Relationship Id="rId3" Type="http://schemas.openxmlformats.org/officeDocument/2006/relationships/tags" Target="../tags/tag195.xml"/><Relationship Id="rId29" Type="http://schemas.openxmlformats.org/officeDocument/2006/relationships/tags" Target="../tags/tag221.xml"/><Relationship Id="rId28" Type="http://schemas.openxmlformats.org/officeDocument/2006/relationships/tags" Target="../tags/tag220.xml"/><Relationship Id="rId27" Type="http://schemas.openxmlformats.org/officeDocument/2006/relationships/tags" Target="../tags/tag219.xml"/><Relationship Id="rId26" Type="http://schemas.openxmlformats.org/officeDocument/2006/relationships/tags" Target="../tags/tag218.xml"/><Relationship Id="rId25" Type="http://schemas.openxmlformats.org/officeDocument/2006/relationships/tags" Target="../tags/tag217.xml"/><Relationship Id="rId24" Type="http://schemas.openxmlformats.org/officeDocument/2006/relationships/tags" Target="../tags/tag216.xml"/><Relationship Id="rId23" Type="http://schemas.openxmlformats.org/officeDocument/2006/relationships/tags" Target="../tags/tag215.xml"/><Relationship Id="rId22" Type="http://schemas.openxmlformats.org/officeDocument/2006/relationships/tags" Target="../tags/tag214.xml"/><Relationship Id="rId21" Type="http://schemas.openxmlformats.org/officeDocument/2006/relationships/tags" Target="../tags/tag213.xml"/><Relationship Id="rId20" Type="http://schemas.openxmlformats.org/officeDocument/2006/relationships/tags" Target="../tags/tag212.xml"/><Relationship Id="rId2" Type="http://schemas.openxmlformats.org/officeDocument/2006/relationships/image" Target="../media/image2.png"/><Relationship Id="rId19" Type="http://schemas.openxmlformats.org/officeDocument/2006/relationships/tags" Target="../tags/tag211.xml"/><Relationship Id="rId18" Type="http://schemas.openxmlformats.org/officeDocument/2006/relationships/tags" Target="../tags/tag210.xml"/><Relationship Id="rId17" Type="http://schemas.openxmlformats.org/officeDocument/2006/relationships/tags" Target="../tags/tag209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tags" Target="../tags/tag204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6922135" y="2491105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318510" y="2491105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6922135" y="3574415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3318510" y="3575050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5052062" y="5906766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5086350" y="4867272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2784475" y="2491105"/>
            <a:ext cx="2935605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Judgement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6373495" y="2613660"/>
            <a:ext cx="2935605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TSPM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4524058" y="4870449"/>
            <a:ext cx="2935605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Hilbert</a:t>
            </a:r>
            <a:b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>
            <a:stCxn id="7" idx="2"/>
            <a:endCxn id="9" idx="0"/>
          </p:cNvCxnSpPr>
          <p:nvPr>
            <p:custDataLst>
              <p:tags r:id="rId10"/>
            </p:custDataLst>
          </p:nvPr>
        </p:nvCxnSpPr>
        <p:spPr>
          <a:xfrm>
            <a:off x="7855585" y="3186430"/>
            <a:ext cx="0" cy="38798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5086350" y="1281436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8" idx="2"/>
            <a:endCxn id="10" idx="0"/>
          </p:cNvCxnSpPr>
          <p:nvPr>
            <p:custDataLst>
              <p:tags r:id="rId12"/>
            </p:custDataLst>
          </p:nvPr>
        </p:nvCxnSpPr>
        <p:spPr>
          <a:xfrm>
            <a:off x="4251960" y="3186430"/>
            <a:ext cx="0" cy="388620"/>
          </a:xfrm>
          <a:prstGeom prst="straightConnector1">
            <a:avLst/>
          </a:prstGeom>
          <a:ln w="25400" cmpd="sng">
            <a:solidFill>
              <a:srgbClr val="FF0000">
                <a:alpha val="94000"/>
              </a:srgb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13"/>
            </p:custDataLst>
          </p:nvPr>
        </p:nvCxnSpPr>
        <p:spPr>
          <a:xfrm>
            <a:off x="5991861" y="5562597"/>
            <a:ext cx="0" cy="33782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8" name="图片 27" descr="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l="9526" t="7840" r="10858" b="5374"/>
          <a:stretch>
            <a:fillRect/>
          </a:stretch>
        </p:blipFill>
        <p:spPr>
          <a:xfrm>
            <a:off x="6953250" y="3622040"/>
            <a:ext cx="1804035" cy="601980"/>
          </a:xfrm>
          <a:prstGeom prst="roundRect">
            <a:avLst/>
          </a:prstGeom>
        </p:spPr>
      </p:pic>
      <p:pic>
        <p:nvPicPr>
          <p:cNvPr id="29" name="图片 28" descr="2"/>
          <p:cNvPicPr>
            <a:picLocks noChangeAspect="1"/>
          </p:cNvPicPr>
          <p:nvPr/>
        </p:nvPicPr>
        <p:blipFill>
          <a:blip r:embed="rId16"/>
          <a:srcRect l="9857" t="6975" r="10429" b="10326"/>
          <a:stretch>
            <a:fillRect/>
          </a:stretch>
        </p:blipFill>
        <p:spPr>
          <a:xfrm>
            <a:off x="5105082" y="1318270"/>
            <a:ext cx="1832610" cy="600075"/>
          </a:xfrm>
          <a:prstGeom prst="roundRect">
            <a:avLst/>
          </a:prstGeom>
        </p:spPr>
      </p:pic>
      <p:pic>
        <p:nvPicPr>
          <p:cNvPr id="31" name="图片 30" descr="4"/>
          <p:cNvPicPr>
            <a:picLocks noChangeAspect="1"/>
          </p:cNvPicPr>
          <p:nvPr/>
        </p:nvPicPr>
        <p:blipFill>
          <a:blip r:embed="rId17"/>
          <a:srcRect l="575" t="14904" r="575" b="8462"/>
          <a:stretch>
            <a:fillRect/>
          </a:stretch>
        </p:blipFill>
        <p:spPr>
          <a:xfrm>
            <a:off x="5073015" y="5909945"/>
            <a:ext cx="1829435" cy="565150"/>
          </a:xfrm>
          <a:prstGeom prst="roundRect">
            <a:avLst/>
          </a:prstGeom>
        </p:spPr>
      </p:pic>
      <p:pic>
        <p:nvPicPr>
          <p:cNvPr id="32" name="图片 31" descr="3"/>
          <p:cNvPicPr>
            <a:picLocks noChangeAspect="1"/>
          </p:cNvPicPr>
          <p:nvPr/>
        </p:nvPicPr>
        <p:blipFill>
          <a:blip r:embed="rId18"/>
          <a:srcRect l="-271" t="7066" r="-2073" b="4813"/>
          <a:stretch>
            <a:fillRect/>
          </a:stretch>
        </p:blipFill>
        <p:spPr>
          <a:xfrm>
            <a:off x="3347085" y="3619500"/>
            <a:ext cx="1811020" cy="604520"/>
          </a:xfrm>
          <a:prstGeom prst="roundRect">
            <a:avLst/>
          </a:prstGeom>
        </p:spPr>
      </p:pic>
      <p:cxnSp>
        <p:nvCxnSpPr>
          <p:cNvPr id="33" name="肘形连接符 32"/>
          <p:cNvCxnSpPr>
            <a:stCxn id="24" idx="2"/>
            <a:endCxn id="8" idx="0"/>
          </p:cNvCxnSpPr>
          <p:nvPr/>
        </p:nvCxnSpPr>
        <p:spPr>
          <a:xfrm rot="5400000">
            <a:off x="4878708" y="1350013"/>
            <a:ext cx="514344" cy="176784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7" idx="0"/>
          </p:cNvCxnSpPr>
          <p:nvPr>
            <p:custDataLst>
              <p:tags r:id="rId19"/>
            </p:custDataLst>
          </p:nvPr>
        </p:nvCxnSpPr>
        <p:spPr>
          <a:xfrm rot="16200000" flipH="1">
            <a:off x="6680520" y="1316040"/>
            <a:ext cx="514344" cy="183578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>
            <p:custDataLst>
              <p:tags r:id="rId20"/>
            </p:custDataLst>
          </p:nvPr>
        </p:nvCxnSpPr>
        <p:spPr>
          <a:xfrm rot="16200000" flipH="1">
            <a:off x="4830129" y="3704908"/>
            <a:ext cx="576580" cy="173418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>
            <p:custDataLst>
              <p:tags r:id="rId21"/>
            </p:custDataLst>
          </p:nvPr>
        </p:nvCxnSpPr>
        <p:spPr>
          <a:xfrm rot="5400000">
            <a:off x="6632733" y="3634580"/>
            <a:ext cx="576580" cy="18684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0">
            <a:off x="4497070" y="3466465"/>
            <a:ext cx="1276985" cy="449580"/>
            <a:chOff x="3799" y="4350"/>
            <a:chExt cx="2456" cy="813"/>
          </a:xfrm>
        </p:grpSpPr>
        <p:sp>
          <p:nvSpPr>
            <p:cNvPr id="2" name="流程图: 终止 1"/>
            <p:cNvSpPr>
              <a:spLocks noChangeAspect="1"/>
            </p:cNvSpPr>
            <p:nvPr/>
          </p:nvSpPr>
          <p:spPr>
            <a:xfrm>
              <a:off x="3799" y="4354"/>
              <a:ext cx="2457" cy="809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396" y="4350"/>
              <a:ext cx="120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>
              <p:custDataLst>
                <p:tags r:id="rId1"/>
              </p:custDataLst>
            </p:nvPr>
          </p:nvCxnSpPr>
          <p:spPr>
            <a:xfrm flipH="1">
              <a:off x="4387" y="5163"/>
              <a:ext cx="1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 rot="0">
            <a:off x="5865495" y="3390900"/>
            <a:ext cx="1872615" cy="618490"/>
            <a:chOff x="9144" y="5400"/>
            <a:chExt cx="2808" cy="908"/>
          </a:xfrm>
        </p:grpSpPr>
        <p:sp>
          <p:nvSpPr>
            <p:cNvPr id="14" name="流程图: 终止 13"/>
            <p:cNvSpPr/>
            <p:nvPr>
              <p:custDataLst>
                <p:tags r:id="rId2"/>
              </p:custDataLst>
            </p:nvPr>
          </p:nvSpPr>
          <p:spPr>
            <a:xfrm>
              <a:off x="9145" y="5520"/>
              <a:ext cx="2807" cy="658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144" y="5400"/>
              <a:ext cx="475" cy="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>
              <p:custDataLst>
                <p:tags r:id="rId3"/>
              </p:custDataLst>
            </p:nvPr>
          </p:nvCxnSpPr>
          <p:spPr>
            <a:xfrm>
              <a:off x="10909" y="5515"/>
              <a:ext cx="230" cy="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10455" y="6178"/>
              <a:ext cx="232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5873115" y="2976245"/>
            <a:ext cx="135890" cy="1300480"/>
          </a:xfrm>
          <a:prstGeom prst="rect">
            <a:avLst/>
          </a:prstGeom>
          <a:solidFill>
            <a:srgbClr val="FEBF0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5"/>
            </p:custDataLst>
          </p:nvPr>
        </p:nvSpPr>
        <p:spPr>
          <a:xfrm>
            <a:off x="4236720" y="2976245"/>
            <a:ext cx="135890" cy="1300480"/>
          </a:xfrm>
          <a:prstGeom prst="rect">
            <a:avLst/>
          </a:prstGeom>
          <a:solidFill>
            <a:srgbClr val="FEBF0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6"/>
            </p:custDataLst>
          </p:nvPr>
        </p:nvSpPr>
        <p:spPr>
          <a:xfrm>
            <a:off x="7829550" y="2976245"/>
            <a:ext cx="135890" cy="1300480"/>
          </a:xfrm>
          <a:prstGeom prst="rect">
            <a:avLst/>
          </a:prstGeom>
          <a:solidFill>
            <a:srgbClr val="A4A4A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372610" y="4091305"/>
            <a:ext cx="1493520" cy="127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>
            <p:custDataLst>
              <p:tags r:id="rId7"/>
            </p:custDataLst>
          </p:nvPr>
        </p:nvCxnSpPr>
        <p:spPr>
          <a:xfrm flipV="1">
            <a:off x="6004560" y="4087495"/>
            <a:ext cx="1830705" cy="508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4096385" y="2626995"/>
                <a:ext cx="5264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85" y="2626995"/>
                <a:ext cx="5264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716270" y="2626995"/>
                <a:ext cx="5264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716270" y="2626995"/>
                <a:ext cx="526415" cy="3683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7634605" y="2626995"/>
                <a:ext cx="5264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7634605" y="2626995"/>
                <a:ext cx="526415" cy="3683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4865370" y="436181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>
                <a:latin typeface="Adobe Devanagari" panose="02040503050201020203" charset="0"/>
                <a:ea typeface="新宋体" panose="02010609030101010101" charset="-122"/>
                <a:cs typeface="Adobe Devanagari" panose="02040503050201020203" charset="0"/>
              </a:rPr>
              <a:t>LD</a:t>
            </a:r>
            <a:endParaRPr lang="en-US" altLang="zh-CN" b="1" i="1">
              <a:latin typeface="Adobe Devanagari" panose="02040503050201020203" charset="0"/>
              <a:ea typeface="新宋体" panose="02010609030101010101" charset="-122"/>
              <a:cs typeface="Adobe Devanagari" panose="02040503050201020203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79410" y="3451860"/>
            <a:ext cx="832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Adobe Devanagari" panose="02040503050201020203" charset="0"/>
                <a:ea typeface="新宋体" panose="02010609030101010101" charset="-122"/>
                <a:cs typeface="Adobe Devanagari" panose="02040503050201020203" charset="0"/>
                <a:sym typeface="+mn-ea"/>
              </a:rPr>
              <a:t>Target</a:t>
            </a:r>
            <a:endParaRPr lang="en-US" altLang="zh-CN" b="1" i="1">
              <a:latin typeface="Adobe Devanagari" panose="02040503050201020203" charset="0"/>
              <a:ea typeface="新宋体" panose="02010609030101010101" charset="-122"/>
              <a:cs typeface="Adobe Devanagari" panose="02040503050201020203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76295" y="4361815"/>
            <a:ext cx="591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Adobe Devanagari" panose="02040503050201020203" charset="0"/>
                <a:ea typeface="新宋体" panose="02010609030101010101" charset="-122"/>
                <a:cs typeface="Adobe Devanagari" panose="02040503050201020203" charset="0"/>
                <a:sym typeface="+mn-ea"/>
              </a:rPr>
              <a:t>PD</a:t>
            </a:r>
            <a:endParaRPr lang="en-US" altLang="zh-CN" b="1" i="1">
              <a:latin typeface="Adobe Devanagari" panose="02040503050201020203" charset="0"/>
              <a:ea typeface="新宋体" panose="02010609030101010101" charset="-122"/>
              <a:cs typeface="Adobe Devanagari" panose="02040503050201020203" charset="0"/>
              <a:sym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 rot="0">
            <a:off x="3482975" y="3148330"/>
            <a:ext cx="377190" cy="772160"/>
            <a:chOff x="4787" y="5330"/>
            <a:chExt cx="566" cy="1134"/>
          </a:xfrm>
        </p:grpSpPr>
        <p:cxnSp>
          <p:nvCxnSpPr>
            <p:cNvPr id="41" name="直接连接符 40"/>
            <p:cNvCxnSpPr>
              <a:endCxn id="39" idx="0"/>
            </p:cNvCxnSpPr>
            <p:nvPr>
              <p:custDataLst>
                <p:tags r:id="rId15"/>
              </p:custDataLst>
            </p:nvPr>
          </p:nvCxnSpPr>
          <p:spPr>
            <a:xfrm flipH="1">
              <a:off x="5070" y="5330"/>
              <a:ext cx="2" cy="1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9" name="等腰三角形 38"/>
            <p:cNvSpPr/>
            <p:nvPr/>
          </p:nvSpPr>
          <p:spPr>
            <a:xfrm rot="10800000">
              <a:off x="4872" y="5718"/>
              <a:ext cx="396" cy="336"/>
            </a:xfrm>
            <a:prstGeom prst="triangle">
              <a:avLst/>
            </a:prstGeom>
            <a:solidFill>
              <a:srgbClr val="0170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787" y="6086"/>
              <a:ext cx="5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5083175" y="4064000"/>
            <a:ext cx="79375" cy="8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>
            <p:custDataLst>
              <p:tags r:id="rId16"/>
            </p:custDataLst>
          </p:nvPr>
        </p:nvSpPr>
        <p:spPr>
          <a:xfrm>
            <a:off x="6879590" y="4049395"/>
            <a:ext cx="79375" cy="8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84750" y="3959860"/>
            <a:ext cx="177800" cy="212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 b="1" i="1">
                <a:latin typeface="Cambria Math" panose="02040503050406030204" pitchFamily="18" charset="0"/>
                <a:cs typeface="Cambria Math" panose="02040503050406030204" pitchFamily="18" charset="0"/>
              </a:rPr>
              <a:t>d</a:t>
            </a:r>
            <a:endParaRPr lang="en-US" altLang="zh-CN" sz="1000" b="1" i="1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91325" y="3959860"/>
            <a:ext cx="1682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 i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L</a:t>
            </a:r>
            <a:endParaRPr lang="en-US" altLang="zh-CN" sz="1000" b="1" i="1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4096385" y="4262755"/>
                <a:ext cx="5264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4096385" y="4262755"/>
                <a:ext cx="526415" cy="3683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5666105" y="4256405"/>
                <a:ext cx="5264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5666105" y="4256405"/>
                <a:ext cx="526415" cy="3683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7634605" y="4276725"/>
                <a:ext cx="5264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7634605" y="4276725"/>
                <a:ext cx="526415" cy="36830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045" y="515620"/>
            <a:ext cx="8677275" cy="59626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3207385" y="429260"/>
            <a:ext cx="9525" cy="5271770"/>
          </a:xfrm>
          <a:prstGeom prst="line">
            <a:avLst/>
          </a:prstGeom>
          <a:ln w="317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5098415" y="429260"/>
            <a:ext cx="9525" cy="5271770"/>
          </a:xfrm>
          <a:prstGeom prst="line">
            <a:avLst/>
          </a:prstGeom>
          <a:ln w="317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H="1">
            <a:off x="7033895" y="429260"/>
            <a:ext cx="9525" cy="5271770"/>
          </a:xfrm>
          <a:prstGeom prst="line">
            <a:avLst/>
          </a:prstGeom>
          <a:ln w="317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H="1">
            <a:off x="8931275" y="429260"/>
            <a:ext cx="9525" cy="5271770"/>
          </a:xfrm>
          <a:prstGeom prst="line">
            <a:avLst/>
          </a:prstGeom>
          <a:ln w="317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81625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5568315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5707380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5831840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5956300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6057900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6283960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1"/>
            </p:custDataLst>
          </p:nvPr>
        </p:nvSpPr>
        <p:spPr>
          <a:xfrm>
            <a:off x="6408420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12"/>
            </p:custDataLst>
          </p:nvPr>
        </p:nvSpPr>
        <p:spPr>
          <a:xfrm>
            <a:off x="5419090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6170930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4"/>
            </p:custDataLst>
          </p:nvPr>
        </p:nvSpPr>
        <p:spPr>
          <a:xfrm>
            <a:off x="6562090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15"/>
            </p:custDataLst>
          </p:nvPr>
        </p:nvSpPr>
        <p:spPr>
          <a:xfrm>
            <a:off x="6773545" y="3412490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>
            <p:custDataLst>
              <p:tags r:id="rId16"/>
            </p:custDataLst>
          </p:nvPr>
        </p:nvSpPr>
        <p:spPr>
          <a:xfrm>
            <a:off x="5587365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>
            <p:custDataLst>
              <p:tags r:id="rId17"/>
            </p:custDataLst>
          </p:nvPr>
        </p:nvSpPr>
        <p:spPr>
          <a:xfrm>
            <a:off x="5714365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>
            <p:custDataLst>
              <p:tags r:id="rId18"/>
            </p:custDataLst>
          </p:nvPr>
        </p:nvSpPr>
        <p:spPr>
          <a:xfrm>
            <a:off x="5828665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19"/>
            </p:custDataLst>
          </p:nvPr>
        </p:nvSpPr>
        <p:spPr>
          <a:xfrm>
            <a:off x="5931535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>
            <p:custDataLst>
              <p:tags r:id="rId20"/>
            </p:custDataLst>
          </p:nvPr>
        </p:nvSpPr>
        <p:spPr>
          <a:xfrm>
            <a:off x="6040120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21"/>
            </p:custDataLst>
          </p:nvPr>
        </p:nvSpPr>
        <p:spPr>
          <a:xfrm>
            <a:off x="6142990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>
            <p:custDataLst>
              <p:tags r:id="rId22"/>
            </p:custDataLst>
          </p:nvPr>
        </p:nvSpPr>
        <p:spPr>
          <a:xfrm>
            <a:off x="6257925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>
            <p:custDataLst>
              <p:tags r:id="rId23"/>
            </p:custDataLst>
          </p:nvPr>
        </p:nvSpPr>
        <p:spPr>
          <a:xfrm>
            <a:off x="6374130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>
            <p:custDataLst>
              <p:tags r:id="rId24"/>
            </p:custDataLst>
          </p:nvPr>
        </p:nvSpPr>
        <p:spPr>
          <a:xfrm>
            <a:off x="6510020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>
            <p:custDataLst>
              <p:tags r:id="rId25"/>
            </p:custDataLst>
          </p:nvPr>
        </p:nvSpPr>
        <p:spPr>
          <a:xfrm>
            <a:off x="6687185" y="4845685"/>
            <a:ext cx="85725" cy="8572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923925"/>
            <a:ext cx="8839200" cy="50101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2848610" y="880745"/>
            <a:ext cx="8890" cy="4074160"/>
          </a:xfrm>
          <a:prstGeom prst="line">
            <a:avLst/>
          </a:prstGeom>
          <a:ln w="317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3497580" y="880745"/>
            <a:ext cx="1905" cy="2320290"/>
          </a:xfrm>
          <a:prstGeom prst="line">
            <a:avLst/>
          </a:prstGeom>
          <a:ln w="317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mi_modulate_tfpm_figure2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995" y="1115060"/>
            <a:ext cx="7953375" cy="4400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70200" y="1649095"/>
            <a:ext cx="2922905" cy="1285875"/>
          </a:xfrm>
          <a:prstGeom prst="rect">
            <a:avLst/>
          </a:prstGeom>
          <a:ln w="28575" cap="flat" cmpd="sng" algn="ctr">
            <a:solidFill>
              <a:srgbClr val="FEBF0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602730" y="1649095"/>
            <a:ext cx="2922905" cy="1285875"/>
          </a:xfrm>
          <a:prstGeom prst="rect">
            <a:avLst/>
          </a:prstGeom>
          <a:ln w="28575" cap="flat" cmpd="sng" algn="ctr">
            <a:solidFill>
              <a:srgbClr val="FEBF0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smi_TFPM_figure4"/>
          <p:cNvPicPr>
            <a:picLocks noChangeAspect="1"/>
          </p:cNvPicPr>
          <p:nvPr/>
        </p:nvPicPr>
        <p:blipFill>
          <a:blip r:embed="rId1"/>
          <a:srcRect r="3671" b="23821"/>
          <a:stretch>
            <a:fillRect/>
          </a:stretch>
        </p:blipFill>
        <p:spPr>
          <a:xfrm>
            <a:off x="868045" y="514350"/>
            <a:ext cx="9832340" cy="5654675"/>
          </a:xfrm>
          <a:prstGeom prst="rect">
            <a:avLst/>
          </a:prstGeom>
        </p:spPr>
      </p:pic>
      <p:cxnSp>
        <p:nvCxnSpPr>
          <p:cNvPr id="3" name="直接连接符 2"/>
          <p:cNvCxnSpPr>
            <a:stCxn id="5" idx="1"/>
          </p:cNvCxnSpPr>
          <p:nvPr/>
        </p:nvCxnSpPr>
        <p:spPr>
          <a:xfrm>
            <a:off x="7636510" y="1074420"/>
            <a:ext cx="0" cy="2766060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636510" y="856615"/>
            <a:ext cx="4044315" cy="434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 flipH="1">
            <a:off x="6414770" y="3850005"/>
            <a:ext cx="1202055" cy="416560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8721725" y="3840480"/>
            <a:ext cx="1725295" cy="426085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 flipH="1">
            <a:off x="2161540" y="1099820"/>
            <a:ext cx="10160" cy="2740660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3238500" y="1099820"/>
            <a:ext cx="19050" cy="2740660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6"/>
            </p:custDataLst>
          </p:nvPr>
        </p:nvCxnSpPr>
        <p:spPr>
          <a:xfrm flipH="1">
            <a:off x="1452880" y="3850005"/>
            <a:ext cx="708660" cy="387985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7"/>
            </p:custDataLst>
          </p:nvPr>
        </p:nvCxnSpPr>
        <p:spPr>
          <a:xfrm>
            <a:off x="3266440" y="3840480"/>
            <a:ext cx="2179320" cy="416560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>
          <a:xfrm>
            <a:off x="8721725" y="1074420"/>
            <a:ext cx="0" cy="2766060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smi_modulate_tfpm_figure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814070"/>
            <a:ext cx="9410700" cy="5229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47545" y="2950845"/>
            <a:ext cx="3602990" cy="180975"/>
          </a:xfrm>
          <a:prstGeom prst="rect">
            <a:avLst/>
          </a:prstGeom>
          <a:ln w="15875" cap="flat" cmpd="sng" algn="ctr">
            <a:solidFill>
              <a:srgbClr val="FF0000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947545" y="2680970"/>
            <a:ext cx="3602355" cy="182880"/>
          </a:xfrm>
          <a:prstGeom prst="rect">
            <a:avLst/>
          </a:prstGeom>
          <a:ln w="15875" cap="flat" cmpd="sng" algn="ctr">
            <a:solidFill>
              <a:srgbClr val="FEBF0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6" idx="3"/>
          </p:cNvCxnSpPr>
          <p:nvPr/>
        </p:nvCxnSpPr>
        <p:spPr>
          <a:xfrm flipV="1">
            <a:off x="5550535" y="2724785"/>
            <a:ext cx="889635" cy="316865"/>
          </a:xfrm>
          <a:prstGeom prst="straightConnector1">
            <a:avLst/>
          </a:prstGeom>
          <a:ln w="15875" cap="flat" cmpd="sng" algn="ctr">
            <a:solidFill>
              <a:srgbClr val="FF0000"/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</p:cNvCxnSpPr>
          <p:nvPr>
            <p:custDataLst>
              <p:tags r:id="rId3"/>
            </p:custDataLst>
          </p:nvPr>
        </p:nvCxnSpPr>
        <p:spPr>
          <a:xfrm>
            <a:off x="5549900" y="2772410"/>
            <a:ext cx="837565" cy="1143000"/>
          </a:xfrm>
          <a:prstGeom prst="straightConnector1">
            <a:avLst/>
          </a:prstGeom>
          <a:ln w="15875" cap="flat" cmpd="sng" algn="ctr">
            <a:solidFill>
              <a:srgbClr val="FEBF01"/>
            </a:solidFill>
            <a:prstDash val="lg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mi_modulate_tfpm_figure2_1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733550"/>
            <a:ext cx="10953750" cy="3390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71700" y="2435225"/>
            <a:ext cx="1568450" cy="364490"/>
          </a:xfrm>
          <a:prstGeom prst="rect">
            <a:avLst/>
          </a:prstGeom>
          <a:ln w="28575" cap="flat" cmpd="sng" algn="ctr">
            <a:solidFill>
              <a:srgbClr val="FEBF0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8724265" y="2435225"/>
            <a:ext cx="1568450" cy="364490"/>
          </a:xfrm>
          <a:prstGeom prst="rect">
            <a:avLst/>
          </a:prstGeom>
          <a:ln w="28575" cap="flat" cmpd="sng" algn="ctr">
            <a:solidFill>
              <a:srgbClr val="FEBF0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759835" y="2085975"/>
            <a:ext cx="910590" cy="300990"/>
          </a:xfrm>
          <a:prstGeom prst="line">
            <a:avLst/>
          </a:prstGeom>
          <a:ln w="28575" cmpd="sng"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3769360" y="2803525"/>
            <a:ext cx="882015" cy="261620"/>
          </a:xfrm>
          <a:prstGeom prst="line">
            <a:avLst/>
          </a:prstGeom>
          <a:ln w="28575" cmpd="sng"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7258050" y="2435225"/>
            <a:ext cx="1434465" cy="1230630"/>
          </a:xfrm>
          <a:prstGeom prst="line">
            <a:avLst/>
          </a:prstGeom>
          <a:ln w="28575" cmpd="sng"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H="1">
            <a:off x="7296785" y="2803525"/>
            <a:ext cx="1427480" cy="1802765"/>
          </a:xfrm>
          <a:prstGeom prst="line">
            <a:avLst/>
          </a:prstGeom>
          <a:ln w="28575" cmpd="sng"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smi_modulate_tfpm_figure2_1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895" y="1475105"/>
            <a:ext cx="7219950" cy="395287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111500" y="1936750"/>
            <a:ext cx="1616710" cy="547370"/>
          </a:xfrm>
          <a:prstGeom prst="rect">
            <a:avLst/>
          </a:prstGeom>
          <a:ln w="28575" cap="flat" cmpd="sng" algn="ctr">
            <a:solidFill>
              <a:srgbClr val="FEBF0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485255" y="1936750"/>
            <a:ext cx="1616710" cy="547370"/>
          </a:xfrm>
          <a:prstGeom prst="rect">
            <a:avLst/>
          </a:prstGeom>
          <a:ln w="28575" cap="flat" cmpd="sng" algn="ctr">
            <a:solidFill>
              <a:srgbClr val="FEBF0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aperfigure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781050"/>
            <a:ext cx="9815195" cy="525399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2961640" y="4060190"/>
            <a:ext cx="1905" cy="479425"/>
          </a:xfrm>
          <a:prstGeom prst="straightConnector1">
            <a:avLst/>
          </a:prstGeom>
          <a:ln w="15875" cmpd="sng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2"/>
            </p:custDataLst>
          </p:nvPr>
        </p:nvCxnSpPr>
        <p:spPr>
          <a:xfrm flipH="1">
            <a:off x="3756025" y="3253740"/>
            <a:ext cx="1905" cy="479425"/>
          </a:xfrm>
          <a:prstGeom prst="straightConnector1">
            <a:avLst/>
          </a:prstGeom>
          <a:ln w="15875" cmpd="sng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3"/>
            </p:custDataLst>
          </p:nvPr>
        </p:nvCxnSpPr>
        <p:spPr>
          <a:xfrm flipH="1">
            <a:off x="4570095" y="2439035"/>
            <a:ext cx="1905" cy="479425"/>
          </a:xfrm>
          <a:prstGeom prst="straightConnector1">
            <a:avLst/>
          </a:prstGeom>
          <a:ln w="15875" cmpd="sng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4"/>
            </p:custDataLst>
          </p:nvPr>
        </p:nvCxnSpPr>
        <p:spPr>
          <a:xfrm flipV="1">
            <a:off x="3314700" y="3887470"/>
            <a:ext cx="3810" cy="480695"/>
          </a:xfrm>
          <a:prstGeom prst="straightConnector1">
            <a:avLst/>
          </a:prstGeom>
          <a:ln w="15875" cmpd="sng">
            <a:solidFill>
              <a:srgbClr val="FF0000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 flipV="1">
            <a:off x="4117975" y="3061335"/>
            <a:ext cx="3810" cy="480695"/>
          </a:xfrm>
          <a:prstGeom prst="straightConnector1">
            <a:avLst/>
          </a:prstGeom>
          <a:ln w="15875" cmpd="sng">
            <a:solidFill>
              <a:srgbClr val="FF0000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 flipV="1">
            <a:off x="4901565" y="2231390"/>
            <a:ext cx="3810" cy="480695"/>
          </a:xfrm>
          <a:prstGeom prst="straightConnector1">
            <a:avLst/>
          </a:prstGeom>
          <a:ln w="15875" cmpd="sng">
            <a:solidFill>
              <a:srgbClr val="FF0000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7"/>
            </p:custDataLst>
          </p:nvPr>
        </p:nvCxnSpPr>
        <p:spPr>
          <a:xfrm flipV="1">
            <a:off x="7533005" y="2141855"/>
            <a:ext cx="9525" cy="3092450"/>
          </a:xfrm>
          <a:prstGeom prst="straightConnector1">
            <a:avLst/>
          </a:prstGeom>
          <a:ln w="15875" cmpd="sng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8"/>
            </p:custDataLst>
          </p:nvPr>
        </p:nvCxnSpPr>
        <p:spPr>
          <a:xfrm flipH="1">
            <a:off x="7881620" y="1728470"/>
            <a:ext cx="15240" cy="2118360"/>
          </a:xfrm>
          <a:prstGeom prst="straightConnector1">
            <a:avLst/>
          </a:prstGeom>
          <a:ln w="15875" cmpd="sng">
            <a:solidFill>
              <a:srgbClr val="FF0000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9"/>
            </p:custDataLst>
          </p:nvPr>
        </p:nvCxnSpPr>
        <p:spPr>
          <a:xfrm flipV="1">
            <a:off x="8345805" y="2135505"/>
            <a:ext cx="9525" cy="3098800"/>
          </a:xfrm>
          <a:prstGeom prst="straightConnector1">
            <a:avLst/>
          </a:prstGeom>
          <a:ln w="15875" cmpd="sng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10"/>
            </p:custDataLst>
          </p:nvPr>
        </p:nvCxnSpPr>
        <p:spPr>
          <a:xfrm flipH="1">
            <a:off x="8688070" y="1728470"/>
            <a:ext cx="15240" cy="2118360"/>
          </a:xfrm>
          <a:prstGeom prst="straightConnector1">
            <a:avLst/>
          </a:prstGeom>
          <a:ln w="15875" cmpd="sng">
            <a:solidFill>
              <a:srgbClr val="FF0000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1"/>
            </p:custDataLst>
          </p:nvPr>
        </p:nvCxnSpPr>
        <p:spPr>
          <a:xfrm flipV="1">
            <a:off x="9158605" y="2135505"/>
            <a:ext cx="3175" cy="3098800"/>
          </a:xfrm>
          <a:prstGeom prst="straightConnector1">
            <a:avLst/>
          </a:prstGeom>
          <a:ln w="15875" cmpd="sng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2"/>
            </p:custDataLst>
          </p:nvPr>
        </p:nvCxnSpPr>
        <p:spPr>
          <a:xfrm flipH="1">
            <a:off x="9495155" y="1728470"/>
            <a:ext cx="15240" cy="2118360"/>
          </a:xfrm>
          <a:prstGeom prst="straightConnector1">
            <a:avLst/>
          </a:prstGeom>
          <a:ln w="15875" cmpd="sng">
            <a:solidFill>
              <a:srgbClr val="FF0000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aperfigure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777240"/>
            <a:ext cx="9095740" cy="5152390"/>
          </a:xfrm>
          <a:prstGeom prst="rect">
            <a:avLst/>
          </a:prstGeom>
        </p:spPr>
      </p:pic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5045710" y="2538095"/>
            <a:ext cx="591820" cy="1443355"/>
          </a:xfrm>
          <a:prstGeom prst="rect">
            <a:avLst/>
          </a:prstGeom>
          <a:ln w="31750" cap="flat" cmpd="sng" algn="ctr">
            <a:solidFill>
              <a:schemeClr val="accent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698115" y="2538095"/>
            <a:ext cx="591820" cy="1443355"/>
          </a:xfrm>
          <a:prstGeom prst="rect">
            <a:avLst/>
          </a:prstGeom>
          <a:ln w="31750" cap="flat" cmpd="sng" algn="ctr">
            <a:solidFill>
              <a:schemeClr val="accent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箭头连接符 21"/>
          <p:cNvCxnSpPr>
            <a:stCxn id="24" idx="2"/>
            <a:endCxn id="10" idx="0"/>
          </p:cNvCxnSpPr>
          <p:nvPr>
            <p:custDataLst>
              <p:tags r:id="rId1"/>
            </p:custDataLst>
          </p:nvPr>
        </p:nvCxnSpPr>
        <p:spPr>
          <a:xfrm>
            <a:off x="5988685" y="1076008"/>
            <a:ext cx="0" cy="42926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round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>
            <p:custDataLst>
              <p:tags r:id="rId2"/>
            </p:custDataLst>
          </p:nvPr>
        </p:nvSpPr>
        <p:spPr>
          <a:xfrm>
            <a:off x="5055235" y="381000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>
            <p:custDataLst>
              <p:tags r:id="rId3"/>
            </p:custDataLst>
          </p:nvPr>
        </p:nvCxnSpPr>
        <p:spPr>
          <a:xfrm>
            <a:off x="6032657" y="2447924"/>
            <a:ext cx="0" cy="459741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>
            <p:custDataLst>
              <p:tags r:id="rId4"/>
            </p:custDataLst>
          </p:nvPr>
        </p:nvCxnSpPr>
        <p:spPr>
          <a:xfrm flipH="1">
            <a:off x="5988685" y="4051935"/>
            <a:ext cx="635" cy="50038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23"/>
          <p:cNvSpPr/>
          <p:nvPr>
            <p:custDataLst>
              <p:tags r:id="rId5"/>
            </p:custDataLst>
          </p:nvPr>
        </p:nvSpPr>
        <p:spPr>
          <a:xfrm>
            <a:off x="4895215" y="1505585"/>
            <a:ext cx="2186305" cy="94234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自相关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求平均峰值距离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找到所有峰值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圆角矩形 23"/>
          <p:cNvSpPr/>
          <p:nvPr>
            <p:custDataLst>
              <p:tags r:id="rId6"/>
            </p:custDataLst>
          </p:nvPr>
        </p:nvSpPr>
        <p:spPr>
          <a:xfrm>
            <a:off x="4086225" y="2930525"/>
            <a:ext cx="3844925" cy="1139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利用过零检测排除假峰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利用平均峰值排除假峰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重新计算平均峰值距离排除假峰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圆角矩形 23"/>
          <p:cNvSpPr/>
          <p:nvPr>
            <p:custDataLst>
              <p:tags r:id="rId7"/>
            </p:custDataLst>
          </p:nvPr>
        </p:nvSpPr>
        <p:spPr>
          <a:xfrm>
            <a:off x="5358765" y="4552315"/>
            <a:ext cx="1158240" cy="53403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有效峰值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 descr="paperfigure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7940" y="420370"/>
            <a:ext cx="1761490" cy="60007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实验装置图"/>
          <p:cNvPicPr>
            <a:picLocks noChangeAspect="1"/>
          </p:cNvPicPr>
          <p:nvPr/>
        </p:nvPicPr>
        <p:blipFill>
          <a:blip r:embed="rId1"/>
          <a:srcRect l="-130" t="18927" r="4170" b="11386"/>
          <a:stretch>
            <a:fillRect/>
          </a:stretch>
        </p:blipFill>
        <p:spPr>
          <a:xfrm>
            <a:off x="2666365" y="1717675"/>
            <a:ext cx="7043420" cy="383794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>
            <a:off x="3662680" y="3704590"/>
            <a:ext cx="9525" cy="1861185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miter lim="800000"/>
          </a:ln>
        </p:spPr>
        <p:style>
          <a:lnRef idx="0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662680" y="3704590"/>
            <a:ext cx="561975" cy="9525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miter lim="800000"/>
          </a:ln>
        </p:spPr>
        <p:style>
          <a:lnRef idx="0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356985" y="1727835"/>
            <a:ext cx="19050" cy="1976755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miter lim="800000"/>
          </a:ln>
        </p:spPr>
        <p:style>
          <a:lnRef idx="0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787265" y="3714115"/>
            <a:ext cx="387350" cy="9525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miter lim="800000"/>
          </a:ln>
        </p:spPr>
        <p:style>
          <a:lnRef idx="0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485765" y="3723640"/>
            <a:ext cx="387350" cy="9525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miter lim="800000"/>
          </a:ln>
        </p:spPr>
        <p:style>
          <a:lnRef idx="0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172835" y="3733165"/>
            <a:ext cx="174625" cy="9525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miter lim="800000"/>
          </a:ln>
        </p:spPr>
        <p:style>
          <a:lnRef idx="0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3735572" y="3733409"/>
            <a:ext cx="75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C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①</a:t>
            </a:r>
            <a:endParaRPr lang="zh-CN" altLang="en-US" sz="3200">
              <a:solidFill>
                <a:srgbClr val="FFC00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457" name="文本框 456"/>
          <p:cNvSpPr txBox="1"/>
          <p:nvPr/>
        </p:nvSpPr>
        <p:spPr>
          <a:xfrm>
            <a:off x="2666163" y="1727828"/>
            <a:ext cx="615062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FFC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②</a:t>
            </a:r>
            <a:endParaRPr lang="zh-CN" altLang="en-US" sz="3200">
              <a:solidFill>
                <a:srgbClr val="FFC00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90" y="2854325"/>
            <a:ext cx="139065" cy="187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28057" t="44456" r="48983" b="51814"/>
          <a:stretch>
            <a:fillRect/>
          </a:stretch>
        </p:blipFill>
        <p:spPr>
          <a:xfrm rot="180000">
            <a:off x="3407410" y="2830830"/>
            <a:ext cx="1330325" cy="1644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1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814070"/>
            <a:ext cx="9477375" cy="5229225"/>
          </a:xfrm>
          <a:prstGeom prst="rect">
            <a:avLst/>
          </a:prstGeom>
        </p:spPr>
      </p:pic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223895" y="1249045"/>
            <a:ext cx="1905" cy="2320290"/>
          </a:xfrm>
          <a:prstGeom prst="line">
            <a:avLst/>
          </a:prstGeom>
          <a:ln w="317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5306060" y="1249045"/>
            <a:ext cx="1905" cy="2320290"/>
          </a:xfrm>
          <a:prstGeom prst="line">
            <a:avLst/>
          </a:prstGeom>
          <a:ln w="317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7388225" y="1249045"/>
            <a:ext cx="1905" cy="2320290"/>
          </a:xfrm>
          <a:prstGeom prst="line">
            <a:avLst/>
          </a:prstGeom>
          <a:ln w="317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9468485" y="1249045"/>
            <a:ext cx="1905" cy="2320290"/>
          </a:xfrm>
          <a:prstGeom prst="line">
            <a:avLst/>
          </a:prstGeom>
          <a:ln w="3175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箭头连接符 21"/>
          <p:cNvCxnSpPr>
            <a:stCxn id="24" idx="2"/>
            <a:endCxn id="13" idx="0"/>
          </p:cNvCxnSpPr>
          <p:nvPr>
            <p:custDataLst>
              <p:tags r:id="rId1"/>
            </p:custDataLst>
          </p:nvPr>
        </p:nvCxnSpPr>
        <p:spPr>
          <a:xfrm flipH="1">
            <a:off x="5987415" y="1076325"/>
            <a:ext cx="1270" cy="33274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>
            <p:custDataLst>
              <p:tags r:id="rId2"/>
            </p:custDataLst>
          </p:nvPr>
        </p:nvSpPr>
        <p:spPr>
          <a:xfrm>
            <a:off x="5055235" y="381000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2"/>
          <p:cNvPicPr>
            <a:picLocks noChangeAspect="1"/>
          </p:cNvPicPr>
          <p:nvPr/>
        </p:nvPicPr>
        <p:blipFill>
          <a:blip r:embed="rId3"/>
          <a:srcRect l="9857" t="6975" r="10429" b="10326"/>
          <a:stretch>
            <a:fillRect/>
          </a:stretch>
        </p:blipFill>
        <p:spPr>
          <a:xfrm>
            <a:off x="5073015" y="420370"/>
            <a:ext cx="1832610" cy="600075"/>
          </a:xfrm>
          <a:prstGeom prst="round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42460" y="1416050"/>
            <a:ext cx="3307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Auto-correlation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Mean peak distance(MPD)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Find all peaks</a:t>
            </a:r>
            <a:endParaRPr lang="en-US" altLang="zh-CN" b="1" dirty="0"/>
          </a:p>
        </p:txBody>
      </p:sp>
      <p:cxnSp>
        <p:nvCxnSpPr>
          <p:cNvPr id="4" name="直接箭头连接符 3"/>
          <p:cNvCxnSpPr/>
          <p:nvPr>
            <p:custDataLst>
              <p:tags r:id="rId4"/>
            </p:custDataLst>
          </p:nvPr>
        </p:nvCxnSpPr>
        <p:spPr>
          <a:xfrm>
            <a:off x="5979794" y="2352358"/>
            <a:ext cx="7620" cy="35877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87444" y="2764272"/>
            <a:ext cx="477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</a:pPr>
            <a:r>
              <a:rPr lang="en-US" altLang="zh-CN" b="1" dirty="0"/>
              <a:t>Peaks removal by zero crossing detection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602032" y="3645972"/>
            <a:ext cx="485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</a:pPr>
            <a:r>
              <a:rPr lang="en-US" altLang="zh-CN" b="1" dirty="0"/>
              <a:t>Peaks removal by average peak amplitude</a:t>
            </a:r>
            <a:endParaRPr lang="en-US" altLang="zh-CN" b="1" dirty="0"/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4370071" y="4437501"/>
            <a:ext cx="30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</a:pPr>
            <a:r>
              <a:rPr lang="en-US" altLang="zh-CN" b="1" dirty="0"/>
              <a:t>Peaks removal by MPD</a:t>
            </a:r>
            <a:endParaRPr lang="en-US" altLang="zh-CN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080635" y="5264784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ym typeface="+mn-ea"/>
              </a:rPr>
              <a:t>Peaks detected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>
            <p:custDataLst>
              <p:tags r:id="rId7"/>
            </p:custDataLst>
          </p:nvPr>
        </p:nvCxnSpPr>
        <p:spPr>
          <a:xfrm>
            <a:off x="5979794" y="3171190"/>
            <a:ext cx="0" cy="41338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8"/>
            </p:custDataLst>
          </p:nvPr>
        </p:nvCxnSpPr>
        <p:spPr>
          <a:xfrm>
            <a:off x="5979794" y="4037330"/>
            <a:ext cx="0" cy="36703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9"/>
            </p:custDataLst>
          </p:nvPr>
        </p:nvCxnSpPr>
        <p:spPr>
          <a:xfrm>
            <a:off x="5987414" y="4848544"/>
            <a:ext cx="0" cy="362267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圆角矩形 23"/>
          <p:cNvSpPr/>
          <p:nvPr>
            <p:custDataLst>
              <p:tags r:id="rId10"/>
            </p:custDataLst>
          </p:nvPr>
        </p:nvSpPr>
        <p:spPr>
          <a:xfrm>
            <a:off x="4253865" y="1409065"/>
            <a:ext cx="3467099" cy="935991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23"/>
          <p:cNvSpPr/>
          <p:nvPr>
            <p:custDataLst>
              <p:tags r:id="rId11"/>
            </p:custDataLst>
          </p:nvPr>
        </p:nvSpPr>
        <p:spPr>
          <a:xfrm>
            <a:off x="3467735" y="2718435"/>
            <a:ext cx="5080000" cy="4527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23"/>
          <p:cNvSpPr/>
          <p:nvPr>
            <p:custDataLst>
              <p:tags r:id="rId12"/>
            </p:custDataLst>
          </p:nvPr>
        </p:nvSpPr>
        <p:spPr>
          <a:xfrm>
            <a:off x="3462655" y="3584575"/>
            <a:ext cx="5080000" cy="4527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23"/>
          <p:cNvSpPr/>
          <p:nvPr>
            <p:custDataLst>
              <p:tags r:id="rId13"/>
            </p:custDataLst>
          </p:nvPr>
        </p:nvSpPr>
        <p:spPr>
          <a:xfrm>
            <a:off x="3439794" y="4395789"/>
            <a:ext cx="5080000" cy="4527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23"/>
          <p:cNvSpPr/>
          <p:nvPr>
            <p:custDataLst>
              <p:tags r:id="rId14"/>
            </p:custDataLst>
          </p:nvPr>
        </p:nvSpPr>
        <p:spPr>
          <a:xfrm>
            <a:off x="5024437" y="5222557"/>
            <a:ext cx="1951355" cy="4527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箭头连接符 21"/>
          <p:cNvCxnSpPr>
            <a:stCxn id="24" idx="2"/>
            <a:endCxn id="13" idx="0"/>
          </p:cNvCxnSpPr>
          <p:nvPr>
            <p:custDataLst>
              <p:tags r:id="rId1"/>
            </p:custDataLst>
          </p:nvPr>
        </p:nvCxnSpPr>
        <p:spPr>
          <a:xfrm flipH="1">
            <a:off x="5979795" y="1076325"/>
            <a:ext cx="8890" cy="31305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>
            <p:custDataLst>
              <p:tags r:id="rId2"/>
            </p:custDataLst>
          </p:nvPr>
        </p:nvSpPr>
        <p:spPr>
          <a:xfrm>
            <a:off x="5055235" y="381000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13" idx="2"/>
            <a:endCxn id="14" idx="0"/>
          </p:cNvCxnSpPr>
          <p:nvPr>
            <p:custDataLst>
              <p:tags r:id="rId3"/>
            </p:custDataLst>
          </p:nvPr>
        </p:nvCxnSpPr>
        <p:spPr>
          <a:xfrm>
            <a:off x="5979794" y="2349183"/>
            <a:ext cx="0" cy="36893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>
            <a:off x="5979794" y="3171190"/>
            <a:ext cx="0" cy="41338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5"/>
            </p:custDataLst>
          </p:nvPr>
        </p:nvCxnSpPr>
        <p:spPr>
          <a:xfrm>
            <a:off x="5979794" y="4037330"/>
            <a:ext cx="0" cy="36703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6"/>
            </p:custDataLst>
          </p:nvPr>
        </p:nvCxnSpPr>
        <p:spPr>
          <a:xfrm>
            <a:off x="5987414" y="4848544"/>
            <a:ext cx="0" cy="362267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圆角矩形 23"/>
          <p:cNvSpPr/>
          <p:nvPr>
            <p:custDataLst>
              <p:tags r:id="rId7"/>
            </p:custDataLst>
          </p:nvPr>
        </p:nvSpPr>
        <p:spPr>
          <a:xfrm>
            <a:off x="4896485" y="1389380"/>
            <a:ext cx="2166620" cy="96012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自相关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求平均峰值距离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找到所有峰值</a:t>
            </a:r>
            <a:endParaRPr lang="zh-CN" altLang="en-US"/>
          </a:p>
        </p:txBody>
      </p:sp>
      <p:sp>
        <p:nvSpPr>
          <p:cNvPr id="14" name="圆角矩形 23"/>
          <p:cNvSpPr/>
          <p:nvPr>
            <p:custDataLst>
              <p:tags r:id="rId8"/>
            </p:custDataLst>
          </p:nvPr>
        </p:nvSpPr>
        <p:spPr>
          <a:xfrm>
            <a:off x="4491355" y="2718435"/>
            <a:ext cx="2976245" cy="4527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利用过零检测排除假峰</a:t>
            </a:r>
            <a:endParaRPr lang="zh-CN" altLang="en-US"/>
          </a:p>
        </p:txBody>
      </p:sp>
      <p:sp>
        <p:nvSpPr>
          <p:cNvPr id="15" name="圆角矩形 23"/>
          <p:cNvSpPr/>
          <p:nvPr>
            <p:custDataLst>
              <p:tags r:id="rId9"/>
            </p:custDataLst>
          </p:nvPr>
        </p:nvSpPr>
        <p:spPr>
          <a:xfrm>
            <a:off x="4491355" y="3584575"/>
            <a:ext cx="2976245" cy="4527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利用平均峰值排除假峰</a:t>
            </a:r>
            <a:endParaRPr lang="zh-CN" altLang="en-US"/>
          </a:p>
        </p:txBody>
      </p:sp>
      <p:sp>
        <p:nvSpPr>
          <p:cNvPr id="16" name="圆角矩形 23"/>
          <p:cNvSpPr/>
          <p:nvPr>
            <p:custDataLst>
              <p:tags r:id="rId10"/>
            </p:custDataLst>
          </p:nvPr>
        </p:nvSpPr>
        <p:spPr>
          <a:xfrm>
            <a:off x="4036695" y="4403090"/>
            <a:ext cx="3942080" cy="4527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重新计算平均峰值距离排除假峰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圆角矩形 23"/>
          <p:cNvSpPr/>
          <p:nvPr>
            <p:custDataLst>
              <p:tags r:id="rId11"/>
            </p:custDataLst>
          </p:nvPr>
        </p:nvSpPr>
        <p:spPr>
          <a:xfrm>
            <a:off x="5384800" y="5221605"/>
            <a:ext cx="1189355" cy="4527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有效峰值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 descr="paperfigure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118735" y="426720"/>
            <a:ext cx="1761490" cy="6000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>
            <p:custDataLst>
              <p:tags r:id="rId1"/>
            </p:custDataLst>
          </p:nvPr>
        </p:nvSpPr>
        <p:spPr>
          <a:xfrm>
            <a:off x="4916487" y="4932367"/>
            <a:ext cx="1859915" cy="458053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4" idx="2"/>
          </p:cNvCxnSpPr>
          <p:nvPr>
            <p:custDataLst>
              <p:tags r:id="rId2"/>
            </p:custDataLst>
          </p:nvPr>
        </p:nvCxnSpPr>
        <p:spPr>
          <a:xfrm flipH="1">
            <a:off x="5821045" y="1158557"/>
            <a:ext cx="1270" cy="46609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>
            <p:custDataLst>
              <p:tags r:id="rId3"/>
            </p:custDataLst>
          </p:nvPr>
        </p:nvSpPr>
        <p:spPr>
          <a:xfrm>
            <a:off x="4888865" y="463232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88565" y="2823867"/>
            <a:ext cx="38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Mean valley distance(MVD)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Find all </a:t>
            </a:r>
            <a:r>
              <a:rPr lang="en-US" altLang="zh-CN" b="1" dirty="0">
                <a:sym typeface="+mn-ea"/>
              </a:rPr>
              <a:t>valley</a:t>
            </a:r>
            <a:r>
              <a:rPr lang="en-US" altLang="zh-CN" b="1" dirty="0"/>
              <a:t>s</a:t>
            </a:r>
            <a:endParaRPr lang="en-US" altLang="zh-CN" b="1" dirty="0"/>
          </a:p>
        </p:txBody>
      </p:sp>
      <p:cxnSp>
        <p:nvCxnSpPr>
          <p:cNvPr id="4" name="直接箭头连接符 3"/>
          <p:cNvCxnSpPr/>
          <p:nvPr>
            <p:custDataLst>
              <p:tags r:id="rId4"/>
            </p:custDataLst>
          </p:nvPr>
        </p:nvCxnSpPr>
        <p:spPr>
          <a:xfrm flipH="1">
            <a:off x="5816175" y="3533629"/>
            <a:ext cx="5715" cy="42354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88565" y="4046157"/>
            <a:ext cx="324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/>
              <a:t>Hump zones recognized</a:t>
            </a:r>
            <a:endParaRPr lang="en-US" altLang="zh-CN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4916487" y="4964409"/>
            <a:ext cx="195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Peaks detected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>
            <a:off x="5818504" y="4498020"/>
            <a:ext cx="0" cy="434347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63272" y="1223327"/>
            <a:ext cx="8886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TSPM</a:t>
            </a:r>
            <a:endParaRPr lang="en-US" altLang="zh-C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圆角矩形 23"/>
          <p:cNvSpPr/>
          <p:nvPr>
            <p:custDataLst>
              <p:tags r:id="rId6"/>
            </p:custDataLst>
          </p:nvPr>
        </p:nvSpPr>
        <p:spPr>
          <a:xfrm>
            <a:off x="4133531" y="2778574"/>
            <a:ext cx="3459482" cy="736918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8"/>
          <p:cNvSpPr/>
          <p:nvPr>
            <p:custDataLst>
              <p:tags r:id="rId7"/>
            </p:custDataLst>
          </p:nvPr>
        </p:nvSpPr>
        <p:spPr>
          <a:xfrm>
            <a:off x="4885055" y="1622424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13926" t="3446" r="14445" b="5374"/>
          <a:stretch>
            <a:fillRect/>
          </a:stretch>
        </p:blipFill>
        <p:spPr>
          <a:xfrm>
            <a:off x="4983480" y="1646555"/>
            <a:ext cx="1653540" cy="644525"/>
          </a:xfrm>
          <a:prstGeom prst="roundRect">
            <a:avLst/>
          </a:prstGeom>
        </p:spPr>
      </p:pic>
      <p:sp>
        <p:nvSpPr>
          <p:cNvPr id="16" name="圆角矩形 23"/>
          <p:cNvSpPr/>
          <p:nvPr>
            <p:custDataLst>
              <p:tags r:id="rId10"/>
            </p:custDataLst>
          </p:nvPr>
        </p:nvSpPr>
        <p:spPr>
          <a:xfrm>
            <a:off x="4036690" y="3969519"/>
            <a:ext cx="3453767" cy="515621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>
            <p:custDataLst>
              <p:tags r:id="rId11"/>
            </p:custDataLst>
          </p:nvPr>
        </p:nvCxnSpPr>
        <p:spPr>
          <a:xfrm>
            <a:off x="5818504" y="2328437"/>
            <a:ext cx="0" cy="43200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 descr="paperfigure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938395" y="512445"/>
            <a:ext cx="1761490" cy="6000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>
            <p:custDataLst>
              <p:tags r:id="rId1"/>
            </p:custDataLst>
          </p:nvPr>
        </p:nvSpPr>
        <p:spPr>
          <a:xfrm>
            <a:off x="5240020" y="4466590"/>
            <a:ext cx="1179830" cy="50546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有效峰值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4" idx="2"/>
          </p:cNvCxnSpPr>
          <p:nvPr>
            <p:custDataLst>
              <p:tags r:id="rId2"/>
            </p:custDataLst>
          </p:nvPr>
        </p:nvCxnSpPr>
        <p:spPr>
          <a:xfrm flipH="1">
            <a:off x="5821045" y="1158557"/>
            <a:ext cx="1270" cy="46609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>
            <p:custDataLst>
              <p:tags r:id="rId3"/>
            </p:custDataLst>
          </p:nvPr>
        </p:nvSpPr>
        <p:spPr>
          <a:xfrm>
            <a:off x="4888865" y="463232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8" idx="2"/>
            <a:endCxn id="16" idx="0"/>
          </p:cNvCxnSpPr>
          <p:nvPr>
            <p:custDataLst>
              <p:tags r:id="rId4"/>
            </p:custDataLst>
          </p:nvPr>
        </p:nvCxnSpPr>
        <p:spPr>
          <a:xfrm>
            <a:off x="5823160" y="3332334"/>
            <a:ext cx="6985" cy="33337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6" idx="2"/>
            <a:endCxn id="11" idx="0"/>
          </p:cNvCxnSpPr>
          <p:nvPr>
            <p:custDataLst>
              <p:tags r:id="rId5"/>
            </p:custDataLst>
          </p:nvPr>
        </p:nvCxnSpPr>
        <p:spPr>
          <a:xfrm>
            <a:off x="5829934" y="4186870"/>
            <a:ext cx="0" cy="28003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63272" y="1223327"/>
            <a:ext cx="8886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TFIP</a:t>
            </a:r>
            <a:endParaRPr lang="en-US" altLang="zh-C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圆角矩形 23"/>
          <p:cNvSpPr/>
          <p:nvPr>
            <p:custDataLst>
              <p:tags r:id="rId6"/>
            </p:custDataLst>
          </p:nvPr>
        </p:nvSpPr>
        <p:spPr>
          <a:xfrm>
            <a:off x="4669155" y="2758440"/>
            <a:ext cx="2306955" cy="57404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288290" tIns="136525" rIns="269875" bIns="136525" rtlCol="0" anchor="ctr">
            <a:scene3d>
              <a:camera prst="orthographicFront"/>
              <a:lightRig rig="threePt" dir="t"/>
            </a:scene3d>
            <a:sp3d prstMaterial="matte"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找到所有谷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8"/>
          <p:cNvSpPr/>
          <p:nvPr>
            <p:custDataLst>
              <p:tags r:id="rId7"/>
            </p:custDataLst>
          </p:nvPr>
        </p:nvSpPr>
        <p:spPr>
          <a:xfrm>
            <a:off x="4885055" y="1622424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13926" t="3446" r="14445" b="5374"/>
          <a:stretch>
            <a:fillRect/>
          </a:stretch>
        </p:blipFill>
        <p:spPr>
          <a:xfrm>
            <a:off x="4983480" y="1646555"/>
            <a:ext cx="1653540" cy="644525"/>
          </a:xfrm>
          <a:prstGeom prst="roundRect">
            <a:avLst/>
          </a:prstGeom>
        </p:spPr>
      </p:pic>
      <p:sp>
        <p:nvSpPr>
          <p:cNvPr id="16" name="圆角矩形 23"/>
          <p:cNvSpPr/>
          <p:nvPr>
            <p:custDataLst>
              <p:tags r:id="rId10"/>
            </p:custDataLst>
          </p:nvPr>
        </p:nvSpPr>
        <p:spPr>
          <a:xfrm>
            <a:off x="4010025" y="3665855"/>
            <a:ext cx="3639820" cy="52070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利用平均峰值距离识别驼峰区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3" idx="2"/>
            <a:endCxn id="8" idx="0"/>
          </p:cNvCxnSpPr>
          <p:nvPr>
            <p:custDataLst>
              <p:tags r:id="rId11"/>
            </p:custDataLst>
          </p:nvPr>
        </p:nvCxnSpPr>
        <p:spPr>
          <a:xfrm>
            <a:off x="5818504" y="2317642"/>
            <a:ext cx="4445" cy="44069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 descr="paperfigure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938395" y="512445"/>
            <a:ext cx="1761490" cy="6000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箭头连接符 21"/>
          <p:cNvCxnSpPr>
            <a:stCxn id="24" idx="2"/>
            <a:endCxn id="13" idx="0"/>
          </p:cNvCxnSpPr>
          <p:nvPr>
            <p:custDataLst>
              <p:tags r:id="rId1"/>
            </p:custDataLst>
          </p:nvPr>
        </p:nvCxnSpPr>
        <p:spPr>
          <a:xfrm flipH="1">
            <a:off x="3757930" y="1040765"/>
            <a:ext cx="8890" cy="31305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>
            <p:custDataLst>
              <p:tags r:id="rId2"/>
            </p:custDataLst>
          </p:nvPr>
        </p:nvSpPr>
        <p:spPr>
          <a:xfrm>
            <a:off x="2833370" y="345440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13" idx="2"/>
            <a:endCxn id="14" idx="0"/>
          </p:cNvCxnSpPr>
          <p:nvPr>
            <p:custDataLst>
              <p:tags r:id="rId3"/>
            </p:custDataLst>
          </p:nvPr>
        </p:nvCxnSpPr>
        <p:spPr>
          <a:xfrm>
            <a:off x="3757929" y="2313623"/>
            <a:ext cx="0" cy="28892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2" idx="2"/>
            <a:endCxn id="15" idx="0"/>
          </p:cNvCxnSpPr>
          <p:nvPr>
            <p:custDataLst>
              <p:tags r:id="rId4"/>
            </p:custDataLst>
          </p:nvPr>
        </p:nvCxnSpPr>
        <p:spPr>
          <a:xfrm>
            <a:off x="3757929" y="3639820"/>
            <a:ext cx="0" cy="27495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5" idx="2"/>
            <a:endCxn id="16" idx="0"/>
          </p:cNvCxnSpPr>
          <p:nvPr>
            <p:custDataLst>
              <p:tags r:id="rId5"/>
            </p:custDataLst>
          </p:nvPr>
        </p:nvCxnSpPr>
        <p:spPr>
          <a:xfrm flipH="1">
            <a:off x="3757294" y="4311015"/>
            <a:ext cx="635" cy="23939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6" idx="2"/>
            <a:endCxn id="17" idx="0"/>
          </p:cNvCxnSpPr>
          <p:nvPr>
            <p:custDataLst>
              <p:tags r:id="rId6"/>
            </p:custDataLst>
          </p:nvPr>
        </p:nvCxnSpPr>
        <p:spPr>
          <a:xfrm>
            <a:off x="3757294" y="4946334"/>
            <a:ext cx="635" cy="30480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圆角矩形 23"/>
          <p:cNvSpPr/>
          <p:nvPr>
            <p:custDataLst>
              <p:tags r:id="rId7"/>
            </p:custDataLst>
          </p:nvPr>
        </p:nvSpPr>
        <p:spPr>
          <a:xfrm>
            <a:off x="2674620" y="1353820"/>
            <a:ext cx="2166620" cy="96012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自相关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求平均峰值距离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找到所有峰值</a:t>
            </a:r>
            <a:endParaRPr lang="zh-CN" altLang="en-US"/>
          </a:p>
        </p:txBody>
      </p:sp>
      <p:sp>
        <p:nvSpPr>
          <p:cNvPr id="14" name="圆角矩形 23"/>
          <p:cNvSpPr/>
          <p:nvPr>
            <p:custDataLst>
              <p:tags r:id="rId8"/>
            </p:custDataLst>
          </p:nvPr>
        </p:nvSpPr>
        <p:spPr>
          <a:xfrm>
            <a:off x="2269490" y="2602865"/>
            <a:ext cx="2976245" cy="39600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利用过零检测排除假峰</a:t>
            </a:r>
            <a:endParaRPr lang="zh-CN" altLang="en-US"/>
          </a:p>
        </p:txBody>
      </p:sp>
      <p:sp>
        <p:nvSpPr>
          <p:cNvPr id="15" name="圆角矩形 23"/>
          <p:cNvSpPr/>
          <p:nvPr>
            <p:custDataLst>
              <p:tags r:id="rId9"/>
            </p:custDataLst>
          </p:nvPr>
        </p:nvSpPr>
        <p:spPr>
          <a:xfrm>
            <a:off x="2269490" y="3914775"/>
            <a:ext cx="2976245" cy="39600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利用平均峰值排除假峰</a:t>
            </a:r>
            <a:endParaRPr lang="zh-CN" altLang="en-US"/>
          </a:p>
        </p:txBody>
      </p:sp>
      <p:sp>
        <p:nvSpPr>
          <p:cNvPr id="16" name="圆角矩形 23"/>
          <p:cNvSpPr/>
          <p:nvPr>
            <p:custDataLst>
              <p:tags r:id="rId10"/>
            </p:custDataLst>
          </p:nvPr>
        </p:nvSpPr>
        <p:spPr>
          <a:xfrm>
            <a:off x="1786255" y="4550410"/>
            <a:ext cx="3942080" cy="39600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重新计算平均峰值距离排除假峰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圆角矩形 23"/>
          <p:cNvSpPr/>
          <p:nvPr>
            <p:custDataLst>
              <p:tags r:id="rId11"/>
            </p:custDataLst>
          </p:nvPr>
        </p:nvSpPr>
        <p:spPr>
          <a:xfrm>
            <a:off x="3162935" y="5251450"/>
            <a:ext cx="1189355" cy="39600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有效峰值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 descr="paperfigure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896870" y="391160"/>
            <a:ext cx="1761490" cy="600075"/>
          </a:xfrm>
          <a:prstGeom prst="rect">
            <a:avLst/>
          </a:prstGeom>
        </p:spPr>
      </p:pic>
      <p:sp>
        <p:nvSpPr>
          <p:cNvPr id="11" name="圆角矩形 10"/>
          <p:cNvSpPr/>
          <p:nvPr>
            <p:custDataLst>
              <p:tags r:id="rId14"/>
            </p:custDataLst>
          </p:nvPr>
        </p:nvSpPr>
        <p:spPr>
          <a:xfrm>
            <a:off x="7441565" y="4215130"/>
            <a:ext cx="1188000" cy="39600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有效峰值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18" idx="2"/>
            <a:endCxn id="21" idx="0"/>
          </p:cNvCxnSpPr>
          <p:nvPr>
            <p:custDataLst>
              <p:tags r:id="rId15"/>
            </p:custDataLst>
          </p:nvPr>
        </p:nvCxnSpPr>
        <p:spPr>
          <a:xfrm>
            <a:off x="8038675" y="2572874"/>
            <a:ext cx="1905" cy="67056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1" idx="2"/>
            <a:endCxn id="11" idx="0"/>
          </p:cNvCxnSpPr>
          <p:nvPr>
            <p:custDataLst>
              <p:tags r:id="rId16"/>
            </p:custDataLst>
          </p:nvPr>
        </p:nvCxnSpPr>
        <p:spPr>
          <a:xfrm flipH="1">
            <a:off x="8035924" y="3640135"/>
            <a:ext cx="4445" cy="57531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7"/>
            </p:custDataLst>
          </p:nvPr>
        </p:nvSpPr>
        <p:spPr>
          <a:xfrm>
            <a:off x="8080692" y="641667"/>
            <a:ext cx="8886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TFIP</a:t>
            </a:r>
            <a:endParaRPr lang="en-US" altLang="zh-C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圆角矩形 23"/>
          <p:cNvSpPr/>
          <p:nvPr>
            <p:custDataLst>
              <p:tags r:id="rId18"/>
            </p:custDataLst>
          </p:nvPr>
        </p:nvSpPr>
        <p:spPr>
          <a:xfrm>
            <a:off x="6886575" y="2176780"/>
            <a:ext cx="2304000" cy="39600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288290" tIns="136525" rIns="269875" bIns="136525" rtlCol="0" anchor="ctr">
            <a:scene3d>
              <a:camera prst="orthographicFront"/>
              <a:lightRig rig="threePt" dir="t"/>
            </a:scene3d>
            <a:sp3d prstMaterial="matte"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找到所有谷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8"/>
          <p:cNvSpPr/>
          <p:nvPr>
            <p:custDataLst>
              <p:tags r:id="rId19"/>
            </p:custDataLst>
          </p:nvPr>
        </p:nvSpPr>
        <p:spPr>
          <a:xfrm>
            <a:off x="7102475" y="1118234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rcRect l="13926" t="3446" r="14445" b="5374"/>
          <a:stretch>
            <a:fillRect/>
          </a:stretch>
        </p:blipFill>
        <p:spPr>
          <a:xfrm>
            <a:off x="7200900" y="1142365"/>
            <a:ext cx="1653540" cy="644525"/>
          </a:xfrm>
          <a:prstGeom prst="roundRect">
            <a:avLst/>
          </a:prstGeom>
        </p:spPr>
      </p:pic>
      <p:sp>
        <p:nvSpPr>
          <p:cNvPr id="21" name="圆角矩形 23"/>
          <p:cNvSpPr/>
          <p:nvPr>
            <p:custDataLst>
              <p:tags r:id="rId22"/>
            </p:custDataLst>
          </p:nvPr>
        </p:nvSpPr>
        <p:spPr>
          <a:xfrm>
            <a:off x="6069330" y="3243580"/>
            <a:ext cx="3942000" cy="39600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利用平均峰值距离识别驼峰区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9" idx="2"/>
            <a:endCxn id="18" idx="0"/>
          </p:cNvCxnSpPr>
          <p:nvPr>
            <p:custDataLst>
              <p:tags r:id="rId23"/>
            </p:custDataLst>
          </p:nvPr>
        </p:nvCxnSpPr>
        <p:spPr>
          <a:xfrm>
            <a:off x="8035924" y="1813452"/>
            <a:ext cx="2540" cy="36322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流程图: 终止 26"/>
          <p:cNvSpPr/>
          <p:nvPr>
            <p:custDataLst>
              <p:tags r:id="rId24"/>
            </p:custDataLst>
          </p:nvPr>
        </p:nvSpPr>
        <p:spPr>
          <a:xfrm rot="10800000" flipV="1">
            <a:off x="5362687" y="5143536"/>
            <a:ext cx="1739658" cy="612000"/>
          </a:xfrm>
          <a:prstGeom prst="flowChartTerminator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比较器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4" name="肘形连接符 45"/>
          <p:cNvCxnSpPr>
            <a:stCxn id="17" idx="3"/>
            <a:endCxn id="27" idx="3"/>
          </p:cNvCxnSpPr>
          <p:nvPr>
            <p:custDataLst>
              <p:tags r:id="rId25"/>
            </p:custDataLst>
          </p:nvPr>
        </p:nvCxnSpPr>
        <p:spPr>
          <a:xfrm>
            <a:off x="4352290" y="5449570"/>
            <a:ext cx="1010285" cy="317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肘形连接符 45"/>
          <p:cNvCxnSpPr>
            <a:stCxn id="11" idx="1"/>
            <a:endCxn id="27" idx="0"/>
          </p:cNvCxnSpPr>
          <p:nvPr>
            <p:custDataLst>
              <p:tags r:id="rId26"/>
            </p:custDataLst>
          </p:nvPr>
        </p:nvCxnSpPr>
        <p:spPr>
          <a:xfrm rot="10800000" flipV="1">
            <a:off x="6232525" y="4413250"/>
            <a:ext cx="1209040" cy="73025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圆角矩形 23"/>
          <p:cNvSpPr/>
          <p:nvPr>
            <p:custDataLst>
              <p:tags r:id="rId27"/>
            </p:custDataLst>
          </p:nvPr>
        </p:nvSpPr>
        <p:spPr>
          <a:xfrm>
            <a:off x="7670165" y="5251450"/>
            <a:ext cx="1184275" cy="39600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正确</a:t>
            </a:r>
            <a:r>
              <a:rPr lang="zh-CN" altLang="en-US" dirty="0">
                <a:solidFill>
                  <a:schemeClr val="tx1"/>
                </a:solidFill>
              </a:rPr>
              <a:t>方向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27" idx="1"/>
            <a:endCxn id="37" idx="1"/>
          </p:cNvCxnSpPr>
          <p:nvPr>
            <p:custDataLst>
              <p:tags r:id="rId28"/>
            </p:custDataLst>
          </p:nvPr>
        </p:nvCxnSpPr>
        <p:spPr>
          <a:xfrm>
            <a:off x="7102475" y="5449570"/>
            <a:ext cx="567690" cy="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45"/>
          <p:cNvCxnSpPr>
            <a:stCxn id="24" idx="3"/>
            <a:endCxn id="20" idx="0"/>
          </p:cNvCxnSpPr>
          <p:nvPr>
            <p:custDataLst>
              <p:tags r:id="rId29"/>
            </p:custDataLst>
          </p:nvPr>
        </p:nvCxnSpPr>
        <p:spPr>
          <a:xfrm>
            <a:off x="4700270" y="693420"/>
            <a:ext cx="3327400" cy="44894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1" idx="1"/>
            <a:endCxn id="42" idx="3"/>
          </p:cNvCxnSpPr>
          <p:nvPr>
            <p:custDataLst>
              <p:tags r:id="rId30"/>
            </p:custDataLst>
          </p:nvPr>
        </p:nvCxnSpPr>
        <p:spPr>
          <a:xfrm flipH="1">
            <a:off x="5245734" y="3441383"/>
            <a:ext cx="823595" cy="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圆角矩形 23"/>
          <p:cNvSpPr/>
          <p:nvPr>
            <p:custDataLst>
              <p:tags r:id="rId31"/>
            </p:custDataLst>
          </p:nvPr>
        </p:nvSpPr>
        <p:spPr>
          <a:xfrm>
            <a:off x="2269490" y="3243580"/>
            <a:ext cx="2976245" cy="396000"/>
          </a:xfrm>
          <a:prstGeom prst="roundRect">
            <a:avLst/>
          </a:prstGeom>
          <a:noFill/>
          <a:ln w="28575" cmpd="sng">
            <a:solidFill>
              <a:srgbClr val="FEBF0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利用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驼峰区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排除假峰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14" idx="2"/>
            <a:endCxn id="42" idx="0"/>
          </p:cNvCxnSpPr>
          <p:nvPr>
            <p:custDataLst>
              <p:tags r:id="rId32"/>
            </p:custDataLst>
          </p:nvPr>
        </p:nvCxnSpPr>
        <p:spPr>
          <a:xfrm>
            <a:off x="3757929" y="2999105"/>
            <a:ext cx="0" cy="24447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流程图: 终止 76"/>
          <p:cNvSpPr/>
          <p:nvPr/>
        </p:nvSpPr>
        <p:spPr>
          <a:xfrm flipV="1">
            <a:off x="4702287" y="4231987"/>
            <a:ext cx="1739658" cy="614864"/>
          </a:xfrm>
          <a:prstGeom prst="flowChartTerminator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流程图: 终止 74"/>
          <p:cNvSpPr/>
          <p:nvPr/>
        </p:nvSpPr>
        <p:spPr>
          <a:xfrm flipV="1">
            <a:off x="4744646" y="5214651"/>
            <a:ext cx="1666409" cy="614864"/>
          </a:xfrm>
          <a:prstGeom prst="flowChartTerminator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>
            <p:custDataLst>
              <p:tags r:id="rId1"/>
            </p:custDataLst>
          </p:nvPr>
        </p:nvSpPr>
        <p:spPr>
          <a:xfrm>
            <a:off x="4553585" y="93980"/>
            <a:ext cx="1866900" cy="6953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9857" t="6975" r="10429" b="10326"/>
          <a:stretch>
            <a:fillRect/>
          </a:stretch>
        </p:blipFill>
        <p:spPr>
          <a:xfrm>
            <a:off x="4588510" y="145331"/>
            <a:ext cx="1832610" cy="600075"/>
          </a:xfrm>
          <a:prstGeom prst="roundRect">
            <a:avLst/>
          </a:prstGeom>
        </p:spPr>
      </p:pic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2021516" y="1570015"/>
            <a:ext cx="3214078" cy="1112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Auto-correlation</a:t>
            </a:r>
            <a:endParaRPr lang="en-US" altLang="zh-CN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1" dirty="0"/>
              <a:t>              ...</a:t>
            </a:r>
            <a:endParaRPr lang="en-US" altLang="zh-CN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1" dirty="0">
                <a:sym typeface="+mn-ea"/>
              </a:rPr>
              <a:t>              ...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+mn-ea"/>
              </a:rPr>
              <a:t>Peaks removal by MPD</a:t>
            </a:r>
            <a:endParaRPr lang="en-US" altLang="zh-CN" b="1" dirty="0"/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cxnSp>
        <p:nvCxnSpPr>
          <p:cNvPr id="17" name="直接箭头连接符 16"/>
          <p:cNvCxnSpPr/>
          <p:nvPr>
            <p:custDataLst>
              <p:tags r:id="rId5"/>
            </p:custDataLst>
          </p:nvPr>
        </p:nvCxnSpPr>
        <p:spPr>
          <a:xfrm>
            <a:off x="3461729" y="2771033"/>
            <a:ext cx="87" cy="451369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2547334" y="3319300"/>
            <a:ext cx="184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Peaks detected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5934170" y="1558128"/>
            <a:ext cx="3551801" cy="1123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+mn-ea"/>
              </a:rPr>
              <a:t>Mean valley distance(MVD)</a:t>
            </a:r>
            <a:endParaRPr lang="en-US" altLang="zh-CN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1" dirty="0"/>
              <a:t>              ...</a:t>
            </a:r>
            <a:endParaRPr lang="en-US" altLang="zh-CN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1" dirty="0">
                <a:sym typeface="+mn-ea"/>
              </a:rPr>
              <a:t>              ...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+mn-ea"/>
              </a:rPr>
              <a:t>Peaks removal by MPD</a:t>
            </a:r>
            <a:endParaRPr lang="en-US" altLang="zh-CN" b="1" dirty="0"/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cxnSp>
        <p:nvCxnSpPr>
          <p:cNvPr id="46" name="肘形连接符 45"/>
          <p:cNvCxnSpPr>
            <a:stCxn id="13" idx="2"/>
            <a:endCxn id="18" idx="0"/>
          </p:cNvCxnSpPr>
          <p:nvPr>
            <p:custDataLst>
              <p:tags r:id="rId8"/>
            </p:custDataLst>
          </p:nvPr>
        </p:nvCxnSpPr>
        <p:spPr>
          <a:xfrm rot="5400000">
            <a:off x="4126028" y="126004"/>
            <a:ext cx="697706" cy="2024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3" idx="2"/>
            <a:endCxn id="22" idx="0"/>
          </p:cNvCxnSpPr>
          <p:nvPr>
            <p:custDataLst>
              <p:tags r:id="rId9"/>
            </p:custDataLst>
          </p:nvPr>
        </p:nvCxnSpPr>
        <p:spPr>
          <a:xfrm rot="16200000" flipH="1">
            <a:off x="6190739" y="85601"/>
            <a:ext cx="699573" cy="210698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>
            <p:custDataLst>
              <p:tags r:id="rId10"/>
            </p:custDataLst>
          </p:nvPr>
        </p:nvSpPr>
        <p:spPr>
          <a:xfrm>
            <a:off x="6738472" y="3319300"/>
            <a:ext cx="184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Peaks detected</a:t>
            </a:r>
            <a:endParaRPr lang="zh-CN" altLang="en-US" b="1" dirty="0"/>
          </a:p>
        </p:txBody>
      </p:sp>
      <p:cxnSp>
        <p:nvCxnSpPr>
          <p:cNvPr id="51" name="直接箭头连接符 50"/>
          <p:cNvCxnSpPr>
            <a:stCxn id="22" idx="2"/>
            <a:endCxn id="3" idx="0"/>
          </p:cNvCxnSpPr>
          <p:nvPr>
            <p:custDataLst>
              <p:tags r:id="rId11"/>
            </p:custDataLst>
          </p:nvPr>
        </p:nvCxnSpPr>
        <p:spPr>
          <a:xfrm flipH="1">
            <a:off x="7594014" y="2747340"/>
            <a:ext cx="1" cy="481691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>
            <p:custDataLst>
              <p:tags r:id="rId12"/>
            </p:custDataLst>
          </p:nvPr>
        </p:nvSpPr>
        <p:spPr>
          <a:xfrm>
            <a:off x="4847741" y="4341615"/>
            <a:ext cx="1560580" cy="395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>
                <a:sym typeface="+mn-ea"/>
              </a:rPr>
              <a:t>Comparator</a:t>
            </a:r>
            <a:endParaRPr lang="zh-CN" altLang="en-US" b="1" dirty="0"/>
          </a:p>
        </p:txBody>
      </p:sp>
      <p:cxnSp>
        <p:nvCxnSpPr>
          <p:cNvPr id="55" name="直接箭头连接符 54"/>
          <p:cNvCxnSpPr>
            <a:stCxn id="77" idx="0"/>
          </p:cNvCxnSpPr>
          <p:nvPr>
            <p:custDataLst>
              <p:tags r:id="rId13"/>
            </p:custDataLst>
          </p:nvPr>
        </p:nvCxnSpPr>
        <p:spPr>
          <a:xfrm>
            <a:off x="5572116" y="4846851"/>
            <a:ext cx="0" cy="36780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974119" y="5337933"/>
            <a:ext cx="127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/>
              <a:t>C</a:t>
            </a:r>
            <a:r>
              <a:rPr lang="zh-CN" altLang="en-US" b="1" dirty="0"/>
              <a:t>orrector</a:t>
            </a:r>
            <a:endParaRPr lang="zh-CN" altLang="en-US" b="1" dirty="0"/>
          </a:p>
        </p:txBody>
      </p:sp>
      <p:sp>
        <p:nvSpPr>
          <p:cNvPr id="59" name="圆角矩形 58"/>
          <p:cNvSpPr/>
          <p:nvPr>
            <p:custDataLst>
              <p:tags r:id="rId14"/>
            </p:custDataLst>
          </p:nvPr>
        </p:nvSpPr>
        <p:spPr>
          <a:xfrm>
            <a:off x="4482174" y="6170239"/>
            <a:ext cx="2179884" cy="5424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75" idx="0"/>
            <a:endCxn id="59" idx="0"/>
          </p:cNvCxnSpPr>
          <p:nvPr>
            <p:custDataLst>
              <p:tags r:id="rId15"/>
            </p:custDataLst>
          </p:nvPr>
        </p:nvCxnSpPr>
        <p:spPr>
          <a:xfrm flipH="1">
            <a:off x="5572116" y="5829515"/>
            <a:ext cx="5735" cy="340724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>
            <p:custDataLst>
              <p:tags r:id="rId16"/>
            </p:custDataLst>
          </p:nvPr>
        </p:nvSpPr>
        <p:spPr>
          <a:xfrm>
            <a:off x="4588510" y="6236824"/>
            <a:ext cx="219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Correct direction</a:t>
            </a:r>
            <a:endParaRPr lang="en-US" altLang="zh-CN" b="1" dirty="0"/>
          </a:p>
        </p:txBody>
      </p:sp>
      <p:sp>
        <p:nvSpPr>
          <p:cNvPr id="2" name="文本框 1"/>
          <p:cNvSpPr txBox="1"/>
          <p:nvPr>
            <p:custDataLst>
              <p:tags r:id="rId17"/>
            </p:custDataLst>
          </p:nvPr>
        </p:nvSpPr>
        <p:spPr>
          <a:xfrm>
            <a:off x="6408321" y="67070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TSPM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3" name="圆角矩形 12"/>
          <p:cNvSpPr/>
          <p:nvPr>
            <p:custDataLst>
              <p:tags r:id="rId18"/>
            </p:custDataLst>
          </p:nvPr>
        </p:nvSpPr>
        <p:spPr>
          <a:xfrm>
            <a:off x="6670855" y="3229031"/>
            <a:ext cx="1846318" cy="565786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12"/>
          <p:cNvSpPr/>
          <p:nvPr>
            <p:custDataLst>
              <p:tags r:id="rId19"/>
            </p:custDataLst>
          </p:nvPr>
        </p:nvSpPr>
        <p:spPr>
          <a:xfrm>
            <a:off x="2547334" y="3227811"/>
            <a:ext cx="1828789" cy="56578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2"/>
          <p:cNvSpPr/>
          <p:nvPr>
            <p:custDataLst>
              <p:tags r:id="rId20"/>
            </p:custDataLst>
          </p:nvPr>
        </p:nvSpPr>
        <p:spPr>
          <a:xfrm>
            <a:off x="1792064" y="1487011"/>
            <a:ext cx="3341324" cy="1260328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12"/>
          <p:cNvSpPr/>
          <p:nvPr>
            <p:custDataLst>
              <p:tags r:id="rId21"/>
            </p:custDataLst>
          </p:nvPr>
        </p:nvSpPr>
        <p:spPr>
          <a:xfrm>
            <a:off x="5819067" y="1488878"/>
            <a:ext cx="3549895" cy="1258462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肘形连接符 45"/>
          <p:cNvCxnSpPr>
            <a:stCxn id="4" idx="3"/>
            <a:endCxn id="77" idx="2"/>
          </p:cNvCxnSpPr>
          <p:nvPr>
            <p:custDataLst>
              <p:tags r:id="rId22"/>
            </p:custDataLst>
          </p:nvPr>
        </p:nvCxnSpPr>
        <p:spPr>
          <a:xfrm>
            <a:off x="4376123" y="3510704"/>
            <a:ext cx="1195993" cy="72128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肘形连接符 45"/>
          <p:cNvCxnSpPr>
            <a:stCxn id="3" idx="1"/>
            <a:endCxn id="77" idx="2"/>
          </p:cNvCxnSpPr>
          <p:nvPr>
            <p:custDataLst>
              <p:tags r:id="rId23"/>
            </p:custDataLst>
          </p:nvPr>
        </p:nvCxnSpPr>
        <p:spPr>
          <a:xfrm rot="10800000" flipV="1">
            <a:off x="5572117" y="3511923"/>
            <a:ext cx="1098739" cy="72006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857" t="6975" r="10429" b="10326"/>
          <a:stretch>
            <a:fillRect/>
          </a:stretch>
        </p:blipFill>
        <p:spPr>
          <a:xfrm>
            <a:off x="878205" y="1974215"/>
            <a:ext cx="895985" cy="314960"/>
          </a:xfrm>
          <a:prstGeom prst="roundRect">
            <a:avLst/>
          </a:prstGeom>
        </p:spPr>
      </p:pic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2178050" y="2616200"/>
            <a:ext cx="271145" cy="294005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肘形连接符 6"/>
          <p:cNvCxnSpPr>
            <a:stCxn id="53" idx="3"/>
            <a:endCxn id="5" idx="4"/>
          </p:cNvCxnSpPr>
          <p:nvPr>
            <p:custDataLst>
              <p:tags r:id="rId4"/>
            </p:custDataLst>
          </p:nvPr>
        </p:nvCxnSpPr>
        <p:spPr>
          <a:xfrm flipV="1">
            <a:off x="1840230" y="2910205"/>
            <a:ext cx="473710" cy="3536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38045" y="2538095"/>
            <a:ext cx="368935" cy="407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/>
              <a:t>+</a:t>
            </a:r>
            <a:endParaRPr lang="en-US" altLang="zh-CN" sz="2400" b="1"/>
          </a:p>
        </p:txBody>
      </p:sp>
      <p:cxnSp>
        <p:nvCxnSpPr>
          <p:cNvPr id="12" name="直接箭头连接符 11"/>
          <p:cNvCxnSpPr>
            <a:stCxn id="5" idx="6"/>
            <a:endCxn id="65" idx="1"/>
          </p:cNvCxnSpPr>
          <p:nvPr>
            <p:custDataLst>
              <p:tags r:id="rId5"/>
            </p:custDataLst>
          </p:nvPr>
        </p:nvCxnSpPr>
        <p:spPr>
          <a:xfrm flipV="1">
            <a:off x="2449195" y="2762250"/>
            <a:ext cx="444500" cy="127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4" idx="3"/>
            <a:endCxn id="5" idx="0"/>
          </p:cNvCxnSpPr>
          <p:nvPr>
            <p:custDataLst>
              <p:tags r:id="rId6"/>
            </p:custDataLst>
          </p:nvPr>
        </p:nvCxnSpPr>
        <p:spPr>
          <a:xfrm>
            <a:off x="1840230" y="2155825"/>
            <a:ext cx="473710" cy="46037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6" idx="3"/>
            <a:endCxn id="26" idx="1"/>
          </p:cNvCxnSpPr>
          <p:nvPr>
            <p:custDataLst>
              <p:tags r:id="rId7"/>
            </p:custDataLst>
          </p:nvPr>
        </p:nvCxnSpPr>
        <p:spPr>
          <a:xfrm flipV="1">
            <a:off x="5091430" y="2142490"/>
            <a:ext cx="1025525" cy="619760"/>
          </a:xfrm>
          <a:prstGeom prst="bentConnector3">
            <a:avLst>
              <a:gd name="adj1" fmla="val 5003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6" idx="3"/>
            <a:endCxn id="27" idx="1"/>
          </p:cNvCxnSpPr>
          <p:nvPr>
            <p:custDataLst>
              <p:tags r:id="rId8"/>
            </p:custDataLst>
          </p:nvPr>
        </p:nvCxnSpPr>
        <p:spPr>
          <a:xfrm>
            <a:off x="5091430" y="2762250"/>
            <a:ext cx="1025525" cy="491490"/>
          </a:xfrm>
          <a:prstGeom prst="bentConnector3">
            <a:avLst>
              <a:gd name="adj1" fmla="val 5003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>
            <p:custDataLst>
              <p:tags r:id="rId9"/>
            </p:custDataLst>
          </p:nvPr>
        </p:nvSpPr>
        <p:spPr>
          <a:xfrm>
            <a:off x="6116955" y="1941195"/>
            <a:ext cx="401320" cy="4019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>
            <p:custDataLst>
              <p:tags r:id="rId10"/>
            </p:custDataLst>
          </p:nvPr>
        </p:nvSpPr>
        <p:spPr>
          <a:xfrm>
            <a:off x="6116955" y="3052445"/>
            <a:ext cx="430530" cy="4019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11"/>
            </p:custDataLst>
          </p:nvPr>
        </p:nvSpPr>
        <p:spPr>
          <a:xfrm>
            <a:off x="8701405" y="2616200"/>
            <a:ext cx="271145" cy="294005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76" idx="3"/>
            <a:endCxn id="34" idx="0"/>
          </p:cNvCxnSpPr>
          <p:nvPr>
            <p:custDataLst>
              <p:tags r:id="rId12"/>
            </p:custDataLst>
          </p:nvPr>
        </p:nvCxnSpPr>
        <p:spPr>
          <a:xfrm>
            <a:off x="7852410" y="2145665"/>
            <a:ext cx="984885" cy="47053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77" idx="3"/>
            <a:endCxn id="34" idx="4"/>
          </p:cNvCxnSpPr>
          <p:nvPr>
            <p:custDataLst>
              <p:tags r:id="rId13"/>
            </p:custDataLst>
          </p:nvPr>
        </p:nvCxnSpPr>
        <p:spPr>
          <a:xfrm flipV="1">
            <a:off x="7852410" y="2910205"/>
            <a:ext cx="984885" cy="34353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6"/>
          </p:cNvCxnSpPr>
          <p:nvPr>
            <p:custDataLst>
              <p:tags r:id="rId14"/>
            </p:custDataLst>
          </p:nvPr>
        </p:nvCxnSpPr>
        <p:spPr>
          <a:xfrm>
            <a:off x="8972550" y="2763520"/>
            <a:ext cx="246380" cy="635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>
            <p:custDataLst>
              <p:tags r:id="rId15"/>
            </p:custDataLst>
          </p:nvPr>
        </p:nvSpPr>
        <p:spPr>
          <a:xfrm>
            <a:off x="9218930" y="2553335"/>
            <a:ext cx="659130" cy="4019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0" idx="3"/>
            <a:endCxn id="44" idx="1"/>
          </p:cNvCxnSpPr>
          <p:nvPr>
            <p:custDataLst>
              <p:tags r:id="rId16"/>
            </p:custDataLst>
          </p:nvPr>
        </p:nvCxnSpPr>
        <p:spPr>
          <a:xfrm flipV="1">
            <a:off x="9878060" y="2739390"/>
            <a:ext cx="381635" cy="1524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>
            <p:custDataLst>
              <p:tags r:id="rId17"/>
            </p:custDataLst>
          </p:nvPr>
        </p:nvSpPr>
        <p:spPr>
          <a:xfrm>
            <a:off x="10259695" y="2538095"/>
            <a:ext cx="374015" cy="401955"/>
          </a:xfrm>
          <a:prstGeom prst="round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8"/>
            </p:custDataLst>
          </p:nvPr>
        </p:nvSpPr>
        <p:spPr>
          <a:xfrm>
            <a:off x="1004570" y="3114675"/>
            <a:ext cx="667385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EOM</a:t>
            </a:r>
            <a:endParaRPr lang="en-US" altLang="zh-CN" sz="1600" b="1"/>
          </a:p>
        </p:txBody>
      </p:sp>
      <p:sp>
        <p:nvSpPr>
          <p:cNvPr id="53" name="流程图: 过程 52"/>
          <p:cNvSpPr/>
          <p:nvPr>
            <p:custDataLst>
              <p:tags r:id="rId19"/>
            </p:custDataLst>
          </p:nvPr>
        </p:nvSpPr>
        <p:spPr>
          <a:xfrm>
            <a:off x="878205" y="3049270"/>
            <a:ext cx="962025" cy="428625"/>
          </a:xfrm>
          <a:prstGeom prst="flowChartProcess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/>
          <p:cNvSpPr/>
          <p:nvPr>
            <p:custDataLst>
              <p:tags r:id="rId20"/>
            </p:custDataLst>
          </p:nvPr>
        </p:nvSpPr>
        <p:spPr>
          <a:xfrm>
            <a:off x="878205" y="1941195"/>
            <a:ext cx="962025" cy="428625"/>
          </a:xfrm>
          <a:prstGeom prst="flowChartProcess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决策 64"/>
          <p:cNvSpPr/>
          <p:nvPr>
            <p:custDataLst>
              <p:tags r:id="rId21"/>
            </p:custDataLst>
          </p:nvPr>
        </p:nvSpPr>
        <p:spPr>
          <a:xfrm>
            <a:off x="2893695" y="2538095"/>
            <a:ext cx="918845" cy="448310"/>
          </a:xfrm>
          <a:prstGeom prst="flowChartDecision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66" name="流程图: 决策 65"/>
          <p:cNvSpPr/>
          <p:nvPr>
            <p:custDataLst>
              <p:tags r:id="rId22"/>
            </p:custDataLst>
          </p:nvPr>
        </p:nvSpPr>
        <p:spPr>
          <a:xfrm>
            <a:off x="4172585" y="2538095"/>
            <a:ext cx="918845" cy="448310"/>
          </a:xfrm>
          <a:prstGeom prst="flowChartDecision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5" idx="3"/>
            <a:endCxn id="66" idx="1"/>
          </p:cNvCxnSpPr>
          <p:nvPr>
            <p:custDataLst>
              <p:tags r:id="rId23"/>
            </p:custDataLst>
          </p:nvPr>
        </p:nvCxnSpPr>
        <p:spPr>
          <a:xfrm>
            <a:off x="3812540" y="2762250"/>
            <a:ext cx="360045" cy="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>
            <p:custDataLst>
              <p:tags r:id="rId24"/>
            </p:custDataLst>
          </p:nvPr>
        </p:nvSpPr>
        <p:spPr>
          <a:xfrm>
            <a:off x="3034030" y="2611120"/>
            <a:ext cx="667385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b="1"/>
              <a:t>隔直</a:t>
            </a:r>
            <a:endParaRPr lang="zh-CN" altLang="en-US" sz="1600" b="1"/>
          </a:p>
        </p:txBody>
      </p:sp>
      <p:sp>
        <p:nvSpPr>
          <p:cNvPr id="71" name="文本框 70"/>
          <p:cNvSpPr txBox="1"/>
          <p:nvPr>
            <p:custDataLst>
              <p:tags r:id="rId25"/>
            </p:custDataLst>
          </p:nvPr>
        </p:nvSpPr>
        <p:spPr>
          <a:xfrm>
            <a:off x="4283710" y="2592705"/>
            <a:ext cx="849630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 dirty="0"/>
              <a:t>STFT</a:t>
            </a:r>
            <a:endParaRPr lang="en-US" altLang="zh-CN" sz="1600" b="1" dirty="0"/>
          </a:p>
        </p:txBody>
      </p:sp>
      <p:sp>
        <p:nvSpPr>
          <p:cNvPr id="76" name="流程图: 决策 75"/>
          <p:cNvSpPr/>
          <p:nvPr>
            <p:custDataLst>
              <p:tags r:id="rId26"/>
            </p:custDataLst>
          </p:nvPr>
        </p:nvSpPr>
        <p:spPr>
          <a:xfrm>
            <a:off x="6933565" y="1921510"/>
            <a:ext cx="918845" cy="448310"/>
          </a:xfrm>
          <a:prstGeom prst="flowChartDecision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77" name="流程图: 决策 76"/>
          <p:cNvSpPr/>
          <p:nvPr>
            <p:custDataLst>
              <p:tags r:id="rId27"/>
            </p:custDataLst>
          </p:nvPr>
        </p:nvSpPr>
        <p:spPr>
          <a:xfrm>
            <a:off x="6933565" y="3029585"/>
            <a:ext cx="918845" cy="448310"/>
          </a:xfrm>
          <a:prstGeom prst="flowChartDecision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78" name="文本框 77"/>
          <p:cNvSpPr txBox="1"/>
          <p:nvPr>
            <p:custDataLst>
              <p:tags r:id="rId28"/>
            </p:custDataLst>
          </p:nvPr>
        </p:nvSpPr>
        <p:spPr>
          <a:xfrm>
            <a:off x="6116955" y="3052445"/>
            <a:ext cx="849630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p2</a:t>
            </a:r>
            <a:endParaRPr lang="en-US" altLang="zh-CN" sz="1600" b="1"/>
          </a:p>
        </p:txBody>
      </p:sp>
      <p:sp>
        <p:nvSpPr>
          <p:cNvPr id="79" name="文本框 78"/>
          <p:cNvSpPr txBox="1"/>
          <p:nvPr>
            <p:custDataLst>
              <p:tags r:id="rId29"/>
            </p:custDataLst>
          </p:nvPr>
        </p:nvSpPr>
        <p:spPr>
          <a:xfrm>
            <a:off x="6116955" y="1941195"/>
            <a:ext cx="849630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p1</a:t>
            </a:r>
            <a:endParaRPr lang="en-US" altLang="zh-CN" sz="1600" b="1"/>
          </a:p>
        </p:txBody>
      </p:sp>
      <p:sp>
        <p:nvSpPr>
          <p:cNvPr id="80" name="文本框 79"/>
          <p:cNvSpPr txBox="1"/>
          <p:nvPr>
            <p:custDataLst>
              <p:tags r:id="rId30"/>
            </p:custDataLst>
          </p:nvPr>
        </p:nvSpPr>
        <p:spPr>
          <a:xfrm>
            <a:off x="8631555" y="2515870"/>
            <a:ext cx="459740" cy="488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/>
              <a:t>÷</a:t>
            </a:r>
            <a:endParaRPr lang="zh-CN" altLang="en-US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9072245" y="2573020"/>
                <a:ext cx="95250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b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1600" b="1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45" y="2573020"/>
                <a:ext cx="952500" cy="33718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9970135" y="2573020"/>
                <a:ext cx="95250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𝐋𝐭</m:t>
                      </m:r>
                    </m:oMath>
                  </m:oMathPara>
                </a14:m>
                <a:endParaRPr lang="en-US" altLang="zh-CN" sz="1600" b="1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9970135" y="2573020"/>
                <a:ext cx="952500" cy="33718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/>
          <p:cNvSpPr txBox="1"/>
          <p:nvPr>
            <p:custDataLst>
              <p:tags r:id="rId35"/>
            </p:custDataLst>
          </p:nvPr>
        </p:nvSpPr>
        <p:spPr>
          <a:xfrm>
            <a:off x="7014210" y="1974215"/>
            <a:ext cx="849630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TSPM</a:t>
            </a:r>
            <a:endParaRPr lang="en-US" altLang="zh-CN" sz="1600" b="1"/>
          </a:p>
        </p:txBody>
      </p:sp>
      <p:cxnSp>
        <p:nvCxnSpPr>
          <p:cNvPr id="85" name="直接箭头连接符 84"/>
          <p:cNvCxnSpPr>
            <a:stCxn id="26" idx="3"/>
            <a:endCxn id="76" idx="1"/>
          </p:cNvCxnSpPr>
          <p:nvPr>
            <p:custDataLst>
              <p:tags r:id="rId36"/>
            </p:custDataLst>
          </p:nvPr>
        </p:nvCxnSpPr>
        <p:spPr>
          <a:xfrm>
            <a:off x="6518275" y="2142490"/>
            <a:ext cx="415290" cy="3175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7" idx="3"/>
            <a:endCxn id="77" idx="1"/>
          </p:cNvCxnSpPr>
          <p:nvPr>
            <p:custDataLst>
              <p:tags r:id="rId37"/>
            </p:custDataLst>
          </p:nvPr>
        </p:nvCxnSpPr>
        <p:spPr>
          <a:xfrm>
            <a:off x="6547485" y="3253740"/>
            <a:ext cx="386080" cy="0"/>
          </a:xfrm>
          <a:prstGeom prst="straightConnector1">
            <a:avLst/>
          </a:prstGeom>
          <a:ln w="25400" cmpd="sng">
            <a:solidFill>
              <a:schemeClr val="tx1">
                <a:alpha val="94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>
            <p:custDataLst>
              <p:tags r:id="rId38"/>
            </p:custDataLst>
          </p:nvPr>
        </p:nvSpPr>
        <p:spPr>
          <a:xfrm>
            <a:off x="7014210" y="3086735"/>
            <a:ext cx="849630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TSPM</a:t>
            </a:r>
            <a:endParaRPr lang="en-US" altLang="zh-CN" sz="1600" b="1"/>
          </a:p>
        </p:txBody>
      </p:sp>
    </p:spTree>
    <p:custDataLst>
      <p:tags r:id="rId3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45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49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53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54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62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63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64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65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66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  <p:tag name="KSO_WM_DIAGRAM_VIRTUALLY_FRAME" val="{&quot;height&quot;:334.97606299212606,&quot;left&quot;:142.9,&quot;top&quot;:162.83338582677166,&quot;width&quot;:811.95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9.xml><?xml version="1.0" encoding="utf-8"?>
<p:tagLst xmlns:p="http://schemas.openxmlformats.org/presentationml/2006/main">
  <p:tag name="COMMONDATA" val="eyJoZGlkIjoiMDdlNzQxNmNjNjI3NzY1Y2UyOTI5ODMyOWFhYjE2YmI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演示</Application>
  <PresentationFormat>宽屏</PresentationFormat>
  <Paragraphs>155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Cambria</vt:lpstr>
      <vt:lpstr>Cambria Math</vt:lpstr>
      <vt:lpstr>Adobe Devanagari</vt:lpstr>
      <vt:lpstr>新宋体</vt:lpstr>
      <vt:lpstr>微软雅黑</vt:lpstr>
      <vt:lpstr>等线</vt:lpstr>
      <vt:lpstr>Calibri</vt:lpstr>
      <vt:lpstr>Arial Unicode MS</vt:lpstr>
      <vt:lpstr>Adobe 繁黑體 Std B</vt:lpstr>
      <vt:lpstr>黑体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xiaohan mao</dc:creator>
  <cp:lastModifiedBy>Sadame</cp:lastModifiedBy>
  <cp:revision>211</cp:revision>
  <dcterms:created xsi:type="dcterms:W3CDTF">2019-06-19T02:08:00Z</dcterms:created>
  <dcterms:modified xsi:type="dcterms:W3CDTF">2024-05-09T13:57:31Z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025A2FCDAB4F4724996776660D78203F_13</vt:lpwstr>
  </property>
</Properties>
</file>