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6" r:id="rId5"/>
    <p:sldId id="260" r:id="rId6"/>
    <p:sldId id="267" r:id="rId7"/>
    <p:sldId id="261" r:id="rId8"/>
    <p:sldId id="262" r:id="rId9"/>
    <p:sldId id="269" r:id="rId10"/>
    <p:sldId id="263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3" autoAdjust="0"/>
    <p:restoredTop sz="94660"/>
  </p:normalViewPr>
  <p:slideViewPr>
    <p:cSldViewPr snapToGrid="0">
      <p:cViewPr varScale="1">
        <p:scale>
          <a:sx n="94" d="100"/>
          <a:sy n="94" d="100"/>
        </p:scale>
        <p:origin x="9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/>
            <a:t>val:3</a:t>
          </a:r>
          <a:endParaRPr lang="ru-RU" dirty="0"/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/>
            <a:t>val:</a:t>
          </a:r>
          <a:r>
            <a:rPr lang="en-US" u="none" dirty="0"/>
            <a:t>2</a:t>
          </a:r>
          <a:endParaRPr lang="ru-RU" u="none" dirty="0"/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FDF4E334-D38E-4B4C-9D33-BA74BA69DB46}">
      <dgm:prSet phldrT="[Текст]"/>
      <dgm:spPr/>
      <dgm:t>
        <a:bodyPr/>
        <a:lstStyle/>
        <a:p>
          <a:r>
            <a:rPr lang="en-US" dirty="0"/>
            <a:t>ind:3</a:t>
          </a:r>
        </a:p>
        <a:p>
          <a:r>
            <a:rPr lang="en-US" dirty="0"/>
            <a:t>val:4</a:t>
          </a:r>
          <a:endParaRPr lang="ru-RU" u="sng" dirty="0"/>
        </a:p>
      </dgm:t>
    </dgm:pt>
    <dgm:pt modelId="{4757EEC3-4D99-4F3E-A108-91E45F2AF903}" type="parTrans" cxnId="{BA97D758-E1EE-4E8A-9176-A1B7F5E73B05}">
      <dgm:prSet/>
      <dgm:spPr/>
      <dgm:t>
        <a:bodyPr/>
        <a:lstStyle/>
        <a:p>
          <a:endParaRPr lang="ru-RU"/>
        </a:p>
      </dgm:t>
    </dgm:pt>
    <dgm:pt modelId="{72A07F85-C358-43DE-9FED-043100AF6CFE}" type="sibTrans" cxnId="{BA97D758-E1EE-4E8A-9176-A1B7F5E73B05}">
      <dgm:prSet/>
      <dgm:spPr/>
      <dgm:t>
        <a:bodyPr/>
        <a:lstStyle/>
        <a:p>
          <a:endParaRPr lang="ru-RU"/>
        </a:p>
      </dgm:t>
    </dgm:pt>
    <dgm:pt modelId="{5BCB573C-00AF-45DD-818F-8701E567E118}">
      <dgm:prSet phldrT="[Текст]"/>
      <dgm:spPr/>
      <dgm:t>
        <a:bodyPr/>
        <a:lstStyle/>
        <a:p>
          <a:r>
            <a:rPr lang="en-US" dirty="0"/>
            <a:t>ind:4</a:t>
          </a:r>
        </a:p>
        <a:p>
          <a:r>
            <a:rPr lang="en-US" dirty="0"/>
            <a:t>val:5</a:t>
          </a:r>
          <a:endParaRPr lang="ru-RU" u="sng" dirty="0"/>
        </a:p>
      </dgm:t>
    </dgm:pt>
    <dgm:pt modelId="{3794EA9C-AAEC-4E27-9972-9B4C1F66A81F}" type="parTrans" cxnId="{7A5877B0-A013-4A0F-9657-A43F4F257D86}">
      <dgm:prSet/>
      <dgm:spPr/>
      <dgm:t>
        <a:bodyPr/>
        <a:lstStyle/>
        <a:p>
          <a:endParaRPr lang="ru-RU"/>
        </a:p>
      </dgm:t>
    </dgm:pt>
    <dgm:pt modelId="{14A4F6B6-34DB-4928-8FAB-A48B392D254A}" type="sibTrans" cxnId="{7A5877B0-A013-4A0F-9657-A43F4F257D86}">
      <dgm:prSet/>
      <dgm:spPr/>
      <dgm:t>
        <a:bodyPr/>
        <a:lstStyle/>
        <a:p>
          <a:endParaRPr lang="ru-RU"/>
        </a:p>
      </dgm:t>
    </dgm:pt>
    <dgm:pt modelId="{E8C5CBBA-2A91-439A-916C-CD8AD02F3344}">
      <dgm:prSet phldrT="[Текст]"/>
      <dgm:spPr/>
      <dgm:t>
        <a:bodyPr/>
        <a:lstStyle/>
        <a:p>
          <a:r>
            <a:rPr lang="en-US" dirty="0"/>
            <a:t>ind:2</a:t>
          </a:r>
        </a:p>
        <a:p>
          <a:r>
            <a:rPr lang="en-US" dirty="0"/>
            <a:t>val:1</a:t>
          </a:r>
          <a:endParaRPr lang="ru-RU" dirty="0"/>
        </a:p>
      </dgm:t>
    </dgm:pt>
    <dgm:pt modelId="{016DBE7E-A4F0-42AE-953A-3D35A2F95D87}" type="parTrans" cxnId="{7E818350-020A-4F3A-8240-0B13FA8A28D1}">
      <dgm:prSet/>
      <dgm:spPr/>
      <dgm:t>
        <a:bodyPr/>
        <a:lstStyle/>
        <a:p>
          <a:endParaRPr lang="ru-RU"/>
        </a:p>
      </dgm:t>
    </dgm:pt>
    <dgm:pt modelId="{BAB682B3-E4E2-4E27-BC85-4E2048903121}" type="sibTrans" cxnId="{7E818350-020A-4F3A-8240-0B13FA8A28D1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5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2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2"/>
      <dgm:spPr/>
    </dgm:pt>
    <dgm:pt modelId="{A997427F-2BC5-4982-BA06-956B2234FE50}" type="pres">
      <dgm:prSet presAssocID="{BAD35DA1-F8CE-49DE-A629-BA9F52383019}" presName="text2" presStyleLbl="revTx" presStyleIdx="1" presStyleCnt="5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  <dgm:pt modelId="{D1029D97-BFEF-4E45-A676-30B9CAAE929A}" type="pres">
      <dgm:prSet presAssocID="{4757EEC3-4D99-4F3E-A108-91E45F2AF903}" presName="Name17" presStyleLbl="parChTrans1D3" presStyleIdx="0" presStyleCnt="2"/>
      <dgm:spPr/>
    </dgm:pt>
    <dgm:pt modelId="{13432D3A-2609-40FB-9B49-D1E1FE01ABDD}" type="pres">
      <dgm:prSet presAssocID="{FDF4E334-D38E-4B4C-9D33-BA74BA69DB46}" presName="hierRoot3" presStyleCnt="0"/>
      <dgm:spPr/>
    </dgm:pt>
    <dgm:pt modelId="{6B79BED4-8DD4-49AC-8334-EC4C89FF216C}" type="pres">
      <dgm:prSet presAssocID="{FDF4E334-D38E-4B4C-9D33-BA74BA69DB46}" presName="composite3" presStyleCnt="0"/>
      <dgm:spPr/>
    </dgm:pt>
    <dgm:pt modelId="{482BD4B5-4209-48A6-8509-E59B950689AB}" type="pres">
      <dgm:prSet presAssocID="{FDF4E334-D38E-4B4C-9D33-BA74BA69DB46}" presName="image3" presStyleLbl="node3" presStyleIdx="0" presStyleCnt="2"/>
      <dgm:spPr/>
    </dgm:pt>
    <dgm:pt modelId="{E7CC3DF9-0898-42F0-93B6-126A672E7300}" type="pres">
      <dgm:prSet presAssocID="{FDF4E334-D38E-4B4C-9D33-BA74BA69DB46}" presName="text3" presStyleLbl="revTx" presStyleIdx="2" presStyleCnt="5">
        <dgm:presLayoutVars>
          <dgm:chPref val="3"/>
        </dgm:presLayoutVars>
      </dgm:prSet>
      <dgm:spPr/>
    </dgm:pt>
    <dgm:pt modelId="{893F8466-1156-4BF8-B4FC-4CFD4D2C90D6}" type="pres">
      <dgm:prSet presAssocID="{FDF4E334-D38E-4B4C-9D33-BA74BA69DB46}" presName="hierChild4" presStyleCnt="0"/>
      <dgm:spPr/>
    </dgm:pt>
    <dgm:pt modelId="{80AAF1CF-ADD6-44FF-9ACB-81A497DF41E8}" type="pres">
      <dgm:prSet presAssocID="{3794EA9C-AAEC-4E27-9972-9B4C1F66A81F}" presName="Name17" presStyleLbl="parChTrans1D3" presStyleIdx="1" presStyleCnt="2"/>
      <dgm:spPr/>
    </dgm:pt>
    <dgm:pt modelId="{6ED9AED8-2B5E-4AD0-8BE8-E03248D703AE}" type="pres">
      <dgm:prSet presAssocID="{5BCB573C-00AF-45DD-818F-8701E567E118}" presName="hierRoot3" presStyleCnt="0"/>
      <dgm:spPr/>
    </dgm:pt>
    <dgm:pt modelId="{619F5112-0E4E-49CE-9AC3-F690B8E6F688}" type="pres">
      <dgm:prSet presAssocID="{5BCB573C-00AF-45DD-818F-8701E567E118}" presName="composite3" presStyleCnt="0"/>
      <dgm:spPr/>
    </dgm:pt>
    <dgm:pt modelId="{5D827C5D-A86C-41E2-981C-02C7DEA521CB}" type="pres">
      <dgm:prSet presAssocID="{5BCB573C-00AF-45DD-818F-8701E567E118}" presName="image3" presStyleLbl="node3" presStyleIdx="1" presStyleCnt="2"/>
      <dgm:spPr/>
    </dgm:pt>
    <dgm:pt modelId="{ED431960-9853-4985-AAFA-9F021ADE370D}" type="pres">
      <dgm:prSet presAssocID="{5BCB573C-00AF-45DD-818F-8701E567E118}" presName="text3" presStyleLbl="revTx" presStyleIdx="3" presStyleCnt="5">
        <dgm:presLayoutVars>
          <dgm:chPref val="3"/>
        </dgm:presLayoutVars>
      </dgm:prSet>
      <dgm:spPr/>
    </dgm:pt>
    <dgm:pt modelId="{8A09B156-9DEC-4613-843B-FAEB9A9DD880}" type="pres">
      <dgm:prSet presAssocID="{5BCB573C-00AF-45DD-818F-8701E567E118}" presName="hierChild4" presStyleCnt="0"/>
      <dgm:spPr/>
    </dgm:pt>
    <dgm:pt modelId="{5EE9C477-70A1-4344-9E61-A383F0C9AD35}" type="pres">
      <dgm:prSet presAssocID="{016DBE7E-A4F0-42AE-953A-3D35A2F95D87}" presName="Name10" presStyleLbl="parChTrans1D2" presStyleIdx="1" presStyleCnt="2"/>
      <dgm:spPr/>
    </dgm:pt>
    <dgm:pt modelId="{14B6B5A3-851C-4403-9809-811E1439A64F}" type="pres">
      <dgm:prSet presAssocID="{E8C5CBBA-2A91-439A-916C-CD8AD02F3344}" presName="hierRoot2" presStyleCnt="0"/>
      <dgm:spPr/>
    </dgm:pt>
    <dgm:pt modelId="{CF59BAC7-E9FB-4DD3-87A2-2B8C39078376}" type="pres">
      <dgm:prSet presAssocID="{E8C5CBBA-2A91-439A-916C-CD8AD02F3344}" presName="composite2" presStyleCnt="0"/>
      <dgm:spPr/>
    </dgm:pt>
    <dgm:pt modelId="{616434D8-81FD-469A-AAC1-076E2F827EAB}" type="pres">
      <dgm:prSet presAssocID="{E8C5CBBA-2A91-439A-916C-CD8AD02F3344}" presName="image2" presStyleLbl="node2" presStyleIdx="1" presStyleCnt="2"/>
      <dgm:spPr/>
    </dgm:pt>
    <dgm:pt modelId="{23431ACB-E478-4E20-AB15-DC7F026AE2BD}" type="pres">
      <dgm:prSet presAssocID="{E8C5CBBA-2A91-439A-916C-CD8AD02F3344}" presName="text2" presStyleLbl="revTx" presStyleIdx="4" presStyleCnt="5">
        <dgm:presLayoutVars>
          <dgm:chPref val="3"/>
        </dgm:presLayoutVars>
      </dgm:prSet>
      <dgm:spPr/>
    </dgm:pt>
    <dgm:pt modelId="{A95FA59D-3CC4-4DED-B497-873374EE5580}" type="pres">
      <dgm:prSet presAssocID="{E8C5CBBA-2A91-439A-916C-CD8AD02F3344}" presName="hierChild3" presStyleCnt="0"/>
      <dgm:spPr/>
    </dgm:pt>
  </dgm:ptLst>
  <dgm:cxnLst>
    <dgm:cxn modelId="{86D8372C-35AB-4C4A-8565-8F1AC4F5BB18}" type="presOf" srcId="{016DBE7E-A4F0-42AE-953A-3D35A2F95D87}" destId="{5EE9C477-70A1-4344-9E61-A383F0C9AD35}" srcOrd="0" destOrd="0" presId="urn:microsoft.com/office/officeart/2009/layout/CirclePictureHierarchy"/>
    <dgm:cxn modelId="{58FE143F-FC34-4764-98E3-88A7CFB5179F}" type="presOf" srcId="{5BCB573C-00AF-45DD-818F-8701E567E118}" destId="{ED431960-9853-4985-AAFA-9F021ADE370D}" srcOrd="0" destOrd="0" presId="urn:microsoft.com/office/officeart/2009/layout/CirclePictureHierarchy"/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BB87245E-6A2D-4879-9CF7-A333361A0482}" type="presOf" srcId="{4757EEC3-4D99-4F3E-A108-91E45F2AF903}" destId="{D1029D97-BFEF-4E45-A676-30B9CAAE929A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7324766B-202C-41C3-AD31-078E19BDE477}" type="presOf" srcId="{FDF4E334-D38E-4B4C-9D33-BA74BA69DB46}" destId="{E7CC3DF9-0898-42F0-93B6-126A672E7300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7E818350-020A-4F3A-8240-0B13FA8A28D1}" srcId="{F4C4AADF-F52A-4CA0-86D6-4B1C8E550A2B}" destId="{E8C5CBBA-2A91-439A-916C-CD8AD02F3344}" srcOrd="1" destOrd="0" parTransId="{016DBE7E-A4F0-42AE-953A-3D35A2F95D87}" sibTransId="{BAB682B3-E4E2-4E27-BC85-4E2048903121}"/>
    <dgm:cxn modelId="{16D50E52-BD6D-499E-800C-D48AADA15CE3}" type="presOf" srcId="{E8C5CBBA-2A91-439A-916C-CD8AD02F3344}" destId="{23431ACB-E478-4E20-AB15-DC7F026AE2BD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BA97D758-E1EE-4E8A-9176-A1B7F5E73B05}" srcId="{BAD35DA1-F8CE-49DE-A629-BA9F52383019}" destId="{FDF4E334-D38E-4B4C-9D33-BA74BA69DB46}" srcOrd="0" destOrd="0" parTransId="{4757EEC3-4D99-4F3E-A108-91E45F2AF903}" sibTransId="{72A07F85-C358-43DE-9FED-043100AF6CFE}"/>
    <dgm:cxn modelId="{7A5877B0-A013-4A0F-9657-A43F4F257D86}" srcId="{BAD35DA1-F8CE-49DE-A629-BA9F52383019}" destId="{5BCB573C-00AF-45DD-818F-8701E567E118}" srcOrd="1" destOrd="0" parTransId="{3794EA9C-AAEC-4E27-9972-9B4C1F66A81F}" sibTransId="{14A4F6B6-34DB-4928-8FAB-A48B392D254A}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D8DCAAD2-B17B-47FD-BF8D-06E095F04BC6}" type="presOf" srcId="{3794EA9C-AAEC-4E27-9972-9B4C1F66A81F}" destId="{80AAF1CF-ADD6-44FF-9ACB-81A497DF41E8}" srcOrd="0" destOrd="0" presId="urn:microsoft.com/office/officeart/2009/layout/CirclePictureHierarchy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  <dgm:cxn modelId="{04DF25E3-97F5-491B-8C10-0B93EE051DD8}" type="presParOf" srcId="{0D5B12E3-45BA-4547-84EC-C936EFBB0F01}" destId="{D1029D97-BFEF-4E45-A676-30B9CAAE929A}" srcOrd="0" destOrd="0" presId="urn:microsoft.com/office/officeart/2009/layout/CirclePictureHierarchy"/>
    <dgm:cxn modelId="{D857BDBC-CAF2-4D98-A6EA-871AACB3EE83}" type="presParOf" srcId="{0D5B12E3-45BA-4547-84EC-C936EFBB0F01}" destId="{13432D3A-2609-40FB-9B49-D1E1FE01ABDD}" srcOrd="1" destOrd="0" presId="urn:microsoft.com/office/officeart/2009/layout/CirclePictureHierarchy"/>
    <dgm:cxn modelId="{4E700C98-5698-43F4-B977-4ACA3D1EEA99}" type="presParOf" srcId="{13432D3A-2609-40FB-9B49-D1E1FE01ABDD}" destId="{6B79BED4-8DD4-49AC-8334-EC4C89FF216C}" srcOrd="0" destOrd="0" presId="urn:microsoft.com/office/officeart/2009/layout/CirclePictureHierarchy"/>
    <dgm:cxn modelId="{0593A72C-4E41-4510-B6FE-779EC57D7C83}" type="presParOf" srcId="{6B79BED4-8DD4-49AC-8334-EC4C89FF216C}" destId="{482BD4B5-4209-48A6-8509-E59B950689AB}" srcOrd="0" destOrd="0" presId="urn:microsoft.com/office/officeart/2009/layout/CirclePictureHierarchy"/>
    <dgm:cxn modelId="{DDAD7DEA-6B2C-4D77-A2C9-AE2548BF36C8}" type="presParOf" srcId="{6B79BED4-8DD4-49AC-8334-EC4C89FF216C}" destId="{E7CC3DF9-0898-42F0-93B6-126A672E7300}" srcOrd="1" destOrd="0" presId="urn:microsoft.com/office/officeart/2009/layout/CirclePictureHierarchy"/>
    <dgm:cxn modelId="{3131DC7F-70A9-4880-A201-3D31E6C5FACF}" type="presParOf" srcId="{13432D3A-2609-40FB-9B49-D1E1FE01ABDD}" destId="{893F8466-1156-4BF8-B4FC-4CFD4D2C90D6}" srcOrd="1" destOrd="0" presId="urn:microsoft.com/office/officeart/2009/layout/CirclePictureHierarchy"/>
    <dgm:cxn modelId="{0B90361A-279C-474A-B308-45EDA5BE4777}" type="presParOf" srcId="{0D5B12E3-45BA-4547-84EC-C936EFBB0F01}" destId="{80AAF1CF-ADD6-44FF-9ACB-81A497DF41E8}" srcOrd="2" destOrd="0" presId="urn:microsoft.com/office/officeart/2009/layout/CirclePictureHierarchy"/>
    <dgm:cxn modelId="{042DF0CF-3497-4770-ABDF-BCBA363ECEC1}" type="presParOf" srcId="{0D5B12E3-45BA-4547-84EC-C936EFBB0F01}" destId="{6ED9AED8-2B5E-4AD0-8BE8-E03248D703AE}" srcOrd="3" destOrd="0" presId="urn:microsoft.com/office/officeart/2009/layout/CirclePictureHierarchy"/>
    <dgm:cxn modelId="{5BBEB57A-FDE5-4A62-869A-7B6A10E248B9}" type="presParOf" srcId="{6ED9AED8-2B5E-4AD0-8BE8-E03248D703AE}" destId="{619F5112-0E4E-49CE-9AC3-F690B8E6F688}" srcOrd="0" destOrd="0" presId="urn:microsoft.com/office/officeart/2009/layout/CirclePictureHierarchy"/>
    <dgm:cxn modelId="{DD13E078-0BB7-4A09-A47D-AD8D9E29B368}" type="presParOf" srcId="{619F5112-0E4E-49CE-9AC3-F690B8E6F688}" destId="{5D827C5D-A86C-41E2-981C-02C7DEA521CB}" srcOrd="0" destOrd="0" presId="urn:microsoft.com/office/officeart/2009/layout/CirclePictureHierarchy"/>
    <dgm:cxn modelId="{9343FED6-75EE-4691-9D56-5D839F44073C}" type="presParOf" srcId="{619F5112-0E4E-49CE-9AC3-F690B8E6F688}" destId="{ED431960-9853-4985-AAFA-9F021ADE370D}" srcOrd="1" destOrd="0" presId="urn:microsoft.com/office/officeart/2009/layout/CirclePictureHierarchy"/>
    <dgm:cxn modelId="{E098DC48-6824-47BF-8A82-A922838BD0B7}" type="presParOf" srcId="{6ED9AED8-2B5E-4AD0-8BE8-E03248D703AE}" destId="{8A09B156-9DEC-4613-843B-FAEB9A9DD880}" srcOrd="1" destOrd="0" presId="urn:microsoft.com/office/officeart/2009/layout/CirclePictureHierarchy"/>
    <dgm:cxn modelId="{89CE6759-2EBA-4D1A-88E9-DE355D1A26C8}" type="presParOf" srcId="{B13659FA-B900-4780-A972-D9D0D1DB41AA}" destId="{5EE9C477-70A1-4344-9E61-A383F0C9AD35}" srcOrd="2" destOrd="0" presId="urn:microsoft.com/office/officeart/2009/layout/CirclePictureHierarchy"/>
    <dgm:cxn modelId="{7543E338-7D3E-428A-B722-286D67674663}" type="presParOf" srcId="{B13659FA-B900-4780-A972-D9D0D1DB41AA}" destId="{14B6B5A3-851C-4403-9809-811E1439A64F}" srcOrd="3" destOrd="0" presId="urn:microsoft.com/office/officeart/2009/layout/CirclePictureHierarchy"/>
    <dgm:cxn modelId="{83629382-8A27-4B28-BBA6-D4575A6C0046}" type="presParOf" srcId="{14B6B5A3-851C-4403-9809-811E1439A64F}" destId="{CF59BAC7-E9FB-4DD3-87A2-2B8C39078376}" srcOrd="0" destOrd="0" presId="urn:microsoft.com/office/officeart/2009/layout/CirclePictureHierarchy"/>
    <dgm:cxn modelId="{A7B5940C-C70B-41F0-8B2B-D94586B78811}" type="presParOf" srcId="{CF59BAC7-E9FB-4DD3-87A2-2B8C39078376}" destId="{616434D8-81FD-469A-AAC1-076E2F827EAB}" srcOrd="0" destOrd="0" presId="urn:microsoft.com/office/officeart/2009/layout/CirclePictureHierarchy"/>
    <dgm:cxn modelId="{B7817A22-36C0-40ED-90FB-3783FAF4F425}" type="presParOf" srcId="{CF59BAC7-E9FB-4DD3-87A2-2B8C39078376}" destId="{23431ACB-E478-4E20-AB15-DC7F026AE2BD}" srcOrd="1" destOrd="0" presId="urn:microsoft.com/office/officeart/2009/layout/CirclePictureHierarchy"/>
    <dgm:cxn modelId="{451F597C-3EA3-49AA-AC73-1971DB0308DD}" type="presParOf" srcId="{14B6B5A3-851C-4403-9809-811E1439A64F}" destId="{A95FA59D-3CC4-4DED-B497-873374EE558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u="none" dirty="0"/>
            <a:t>2-</a:t>
          </a:r>
          <a:r>
            <a:rPr lang="ru-RU" u="sng" dirty="0"/>
            <a:t>3</a:t>
          </a:r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/>
            <a:t>val:</a:t>
          </a:r>
          <a:r>
            <a:rPr lang="en-US" u="none" dirty="0"/>
            <a:t>3</a:t>
          </a:r>
          <a:r>
            <a:rPr lang="ru-RU" u="none" dirty="0"/>
            <a:t>-</a:t>
          </a:r>
          <a:r>
            <a:rPr lang="ru-RU" u="sng" dirty="0"/>
            <a:t>2</a:t>
          </a:r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E8C5CBBA-2A91-439A-916C-CD8AD02F3344}">
      <dgm:prSet phldrT="[Текст]"/>
      <dgm:spPr/>
      <dgm:t>
        <a:bodyPr/>
        <a:lstStyle/>
        <a:p>
          <a:r>
            <a:rPr lang="en-US" dirty="0"/>
            <a:t>ind:2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1</a:t>
          </a:r>
          <a:endParaRPr lang="ru-RU" u="none" dirty="0"/>
        </a:p>
      </dgm:t>
    </dgm:pt>
    <dgm:pt modelId="{016DBE7E-A4F0-42AE-953A-3D35A2F95D87}" type="parTrans" cxnId="{7E818350-020A-4F3A-8240-0B13FA8A28D1}">
      <dgm:prSet/>
      <dgm:spPr/>
      <dgm:t>
        <a:bodyPr/>
        <a:lstStyle/>
        <a:p>
          <a:endParaRPr lang="ru-RU"/>
        </a:p>
      </dgm:t>
    </dgm:pt>
    <dgm:pt modelId="{BAB682B3-E4E2-4E27-BC85-4E2048903121}" type="sibTrans" cxnId="{7E818350-020A-4F3A-8240-0B13FA8A28D1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3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2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2"/>
      <dgm:spPr/>
    </dgm:pt>
    <dgm:pt modelId="{A997427F-2BC5-4982-BA06-956B2234FE50}" type="pres">
      <dgm:prSet presAssocID="{BAD35DA1-F8CE-49DE-A629-BA9F52383019}" presName="text2" presStyleLbl="revTx" presStyleIdx="1" presStyleCnt="3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  <dgm:pt modelId="{5EE9C477-70A1-4344-9E61-A383F0C9AD35}" type="pres">
      <dgm:prSet presAssocID="{016DBE7E-A4F0-42AE-953A-3D35A2F95D87}" presName="Name10" presStyleLbl="parChTrans1D2" presStyleIdx="1" presStyleCnt="2"/>
      <dgm:spPr/>
    </dgm:pt>
    <dgm:pt modelId="{14B6B5A3-851C-4403-9809-811E1439A64F}" type="pres">
      <dgm:prSet presAssocID="{E8C5CBBA-2A91-439A-916C-CD8AD02F3344}" presName="hierRoot2" presStyleCnt="0"/>
      <dgm:spPr/>
    </dgm:pt>
    <dgm:pt modelId="{CF59BAC7-E9FB-4DD3-87A2-2B8C39078376}" type="pres">
      <dgm:prSet presAssocID="{E8C5CBBA-2A91-439A-916C-CD8AD02F3344}" presName="composite2" presStyleCnt="0"/>
      <dgm:spPr/>
    </dgm:pt>
    <dgm:pt modelId="{616434D8-81FD-469A-AAC1-076E2F827EAB}" type="pres">
      <dgm:prSet presAssocID="{E8C5CBBA-2A91-439A-916C-CD8AD02F3344}" presName="image2" presStyleLbl="node2" presStyleIdx="1" presStyleCnt="2"/>
      <dgm:spPr/>
    </dgm:pt>
    <dgm:pt modelId="{23431ACB-E478-4E20-AB15-DC7F026AE2BD}" type="pres">
      <dgm:prSet presAssocID="{E8C5CBBA-2A91-439A-916C-CD8AD02F3344}" presName="text2" presStyleLbl="revTx" presStyleIdx="2" presStyleCnt="3">
        <dgm:presLayoutVars>
          <dgm:chPref val="3"/>
        </dgm:presLayoutVars>
      </dgm:prSet>
      <dgm:spPr/>
    </dgm:pt>
    <dgm:pt modelId="{A95FA59D-3CC4-4DED-B497-873374EE5580}" type="pres">
      <dgm:prSet presAssocID="{E8C5CBBA-2A91-439A-916C-CD8AD02F3344}" presName="hierChild3" presStyleCnt="0"/>
      <dgm:spPr/>
    </dgm:pt>
  </dgm:ptLst>
  <dgm:cxnLst>
    <dgm:cxn modelId="{86D8372C-35AB-4C4A-8565-8F1AC4F5BB18}" type="presOf" srcId="{016DBE7E-A4F0-42AE-953A-3D35A2F95D87}" destId="{5EE9C477-70A1-4344-9E61-A383F0C9AD35}" srcOrd="0" destOrd="0" presId="urn:microsoft.com/office/officeart/2009/layout/CirclePictureHierarchy"/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7E818350-020A-4F3A-8240-0B13FA8A28D1}" srcId="{F4C4AADF-F52A-4CA0-86D6-4B1C8E550A2B}" destId="{E8C5CBBA-2A91-439A-916C-CD8AD02F3344}" srcOrd="1" destOrd="0" parTransId="{016DBE7E-A4F0-42AE-953A-3D35A2F95D87}" sibTransId="{BAB682B3-E4E2-4E27-BC85-4E2048903121}"/>
    <dgm:cxn modelId="{16D50E52-BD6D-499E-800C-D48AADA15CE3}" type="presOf" srcId="{E8C5CBBA-2A91-439A-916C-CD8AD02F3344}" destId="{23431ACB-E478-4E20-AB15-DC7F026AE2BD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  <dgm:cxn modelId="{89CE6759-2EBA-4D1A-88E9-DE355D1A26C8}" type="presParOf" srcId="{B13659FA-B900-4780-A972-D9D0D1DB41AA}" destId="{5EE9C477-70A1-4344-9E61-A383F0C9AD35}" srcOrd="2" destOrd="0" presId="urn:microsoft.com/office/officeart/2009/layout/CirclePictureHierarchy"/>
    <dgm:cxn modelId="{7543E338-7D3E-428A-B722-286D67674663}" type="presParOf" srcId="{B13659FA-B900-4780-A972-D9D0D1DB41AA}" destId="{14B6B5A3-851C-4403-9809-811E1439A64F}" srcOrd="3" destOrd="0" presId="urn:microsoft.com/office/officeart/2009/layout/CirclePictureHierarchy"/>
    <dgm:cxn modelId="{83629382-8A27-4B28-BBA6-D4575A6C0046}" type="presParOf" srcId="{14B6B5A3-851C-4403-9809-811E1439A64F}" destId="{CF59BAC7-E9FB-4DD3-87A2-2B8C39078376}" srcOrd="0" destOrd="0" presId="urn:microsoft.com/office/officeart/2009/layout/CirclePictureHierarchy"/>
    <dgm:cxn modelId="{A7B5940C-C70B-41F0-8B2B-D94586B78811}" type="presParOf" srcId="{CF59BAC7-E9FB-4DD3-87A2-2B8C39078376}" destId="{616434D8-81FD-469A-AAC1-076E2F827EAB}" srcOrd="0" destOrd="0" presId="urn:microsoft.com/office/officeart/2009/layout/CirclePictureHierarchy"/>
    <dgm:cxn modelId="{B7817A22-36C0-40ED-90FB-3783FAF4F425}" type="presParOf" srcId="{CF59BAC7-E9FB-4DD3-87A2-2B8C39078376}" destId="{23431ACB-E478-4E20-AB15-DC7F026AE2BD}" srcOrd="1" destOrd="0" presId="urn:microsoft.com/office/officeart/2009/layout/CirclePictureHierarchy"/>
    <dgm:cxn modelId="{451F597C-3EA3-49AA-AC73-1971DB0308DD}" type="presParOf" srcId="{14B6B5A3-851C-4403-9809-811E1439A64F}" destId="{A95FA59D-3CC4-4DED-B497-873374EE558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u="none" dirty="0"/>
            <a:t>3</a:t>
          </a:r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u="none" dirty="0"/>
            <a:t>2</a:t>
          </a:r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E8C5CBBA-2A91-439A-916C-CD8AD02F3344}">
      <dgm:prSet phldrT="[Текст]"/>
      <dgm:spPr/>
      <dgm:t>
        <a:bodyPr/>
        <a:lstStyle/>
        <a:p>
          <a:r>
            <a:rPr lang="en-US" dirty="0"/>
            <a:t>ind:2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1</a:t>
          </a:r>
          <a:endParaRPr lang="ru-RU" u="none" dirty="0"/>
        </a:p>
      </dgm:t>
    </dgm:pt>
    <dgm:pt modelId="{016DBE7E-A4F0-42AE-953A-3D35A2F95D87}" type="parTrans" cxnId="{7E818350-020A-4F3A-8240-0B13FA8A28D1}">
      <dgm:prSet/>
      <dgm:spPr/>
      <dgm:t>
        <a:bodyPr/>
        <a:lstStyle/>
        <a:p>
          <a:endParaRPr lang="ru-RU"/>
        </a:p>
      </dgm:t>
    </dgm:pt>
    <dgm:pt modelId="{BAB682B3-E4E2-4E27-BC85-4E2048903121}" type="sibTrans" cxnId="{7E818350-020A-4F3A-8240-0B13FA8A28D1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3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2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2"/>
      <dgm:spPr/>
    </dgm:pt>
    <dgm:pt modelId="{A997427F-2BC5-4982-BA06-956B2234FE50}" type="pres">
      <dgm:prSet presAssocID="{BAD35DA1-F8CE-49DE-A629-BA9F52383019}" presName="text2" presStyleLbl="revTx" presStyleIdx="1" presStyleCnt="3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  <dgm:pt modelId="{5EE9C477-70A1-4344-9E61-A383F0C9AD35}" type="pres">
      <dgm:prSet presAssocID="{016DBE7E-A4F0-42AE-953A-3D35A2F95D87}" presName="Name10" presStyleLbl="parChTrans1D2" presStyleIdx="1" presStyleCnt="2"/>
      <dgm:spPr/>
    </dgm:pt>
    <dgm:pt modelId="{14B6B5A3-851C-4403-9809-811E1439A64F}" type="pres">
      <dgm:prSet presAssocID="{E8C5CBBA-2A91-439A-916C-CD8AD02F3344}" presName="hierRoot2" presStyleCnt="0"/>
      <dgm:spPr/>
    </dgm:pt>
    <dgm:pt modelId="{CF59BAC7-E9FB-4DD3-87A2-2B8C39078376}" type="pres">
      <dgm:prSet presAssocID="{E8C5CBBA-2A91-439A-916C-CD8AD02F3344}" presName="composite2" presStyleCnt="0"/>
      <dgm:spPr/>
    </dgm:pt>
    <dgm:pt modelId="{616434D8-81FD-469A-AAC1-076E2F827EAB}" type="pres">
      <dgm:prSet presAssocID="{E8C5CBBA-2A91-439A-916C-CD8AD02F3344}" presName="image2" presStyleLbl="node2" presStyleIdx="1" presStyleCnt="2"/>
      <dgm:spPr/>
    </dgm:pt>
    <dgm:pt modelId="{23431ACB-E478-4E20-AB15-DC7F026AE2BD}" type="pres">
      <dgm:prSet presAssocID="{E8C5CBBA-2A91-439A-916C-CD8AD02F3344}" presName="text2" presStyleLbl="revTx" presStyleIdx="2" presStyleCnt="3">
        <dgm:presLayoutVars>
          <dgm:chPref val="3"/>
        </dgm:presLayoutVars>
      </dgm:prSet>
      <dgm:spPr/>
    </dgm:pt>
    <dgm:pt modelId="{A95FA59D-3CC4-4DED-B497-873374EE5580}" type="pres">
      <dgm:prSet presAssocID="{E8C5CBBA-2A91-439A-916C-CD8AD02F3344}" presName="hierChild3" presStyleCnt="0"/>
      <dgm:spPr/>
    </dgm:pt>
  </dgm:ptLst>
  <dgm:cxnLst>
    <dgm:cxn modelId="{86D8372C-35AB-4C4A-8565-8F1AC4F5BB18}" type="presOf" srcId="{016DBE7E-A4F0-42AE-953A-3D35A2F95D87}" destId="{5EE9C477-70A1-4344-9E61-A383F0C9AD35}" srcOrd="0" destOrd="0" presId="urn:microsoft.com/office/officeart/2009/layout/CirclePictureHierarchy"/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7E818350-020A-4F3A-8240-0B13FA8A28D1}" srcId="{F4C4AADF-F52A-4CA0-86D6-4B1C8E550A2B}" destId="{E8C5CBBA-2A91-439A-916C-CD8AD02F3344}" srcOrd="1" destOrd="0" parTransId="{016DBE7E-A4F0-42AE-953A-3D35A2F95D87}" sibTransId="{BAB682B3-E4E2-4E27-BC85-4E2048903121}"/>
    <dgm:cxn modelId="{16D50E52-BD6D-499E-800C-D48AADA15CE3}" type="presOf" srcId="{E8C5CBBA-2A91-439A-916C-CD8AD02F3344}" destId="{23431ACB-E478-4E20-AB15-DC7F026AE2BD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  <dgm:cxn modelId="{89CE6759-2EBA-4D1A-88E9-DE355D1A26C8}" type="presParOf" srcId="{B13659FA-B900-4780-A972-D9D0D1DB41AA}" destId="{5EE9C477-70A1-4344-9E61-A383F0C9AD35}" srcOrd="2" destOrd="0" presId="urn:microsoft.com/office/officeart/2009/layout/CirclePictureHierarchy"/>
    <dgm:cxn modelId="{7543E338-7D3E-428A-B722-286D67674663}" type="presParOf" srcId="{B13659FA-B900-4780-A972-D9D0D1DB41AA}" destId="{14B6B5A3-851C-4403-9809-811E1439A64F}" srcOrd="3" destOrd="0" presId="urn:microsoft.com/office/officeart/2009/layout/CirclePictureHierarchy"/>
    <dgm:cxn modelId="{83629382-8A27-4B28-BBA6-D4575A6C0046}" type="presParOf" srcId="{14B6B5A3-851C-4403-9809-811E1439A64F}" destId="{CF59BAC7-E9FB-4DD3-87A2-2B8C39078376}" srcOrd="0" destOrd="0" presId="urn:microsoft.com/office/officeart/2009/layout/CirclePictureHierarchy"/>
    <dgm:cxn modelId="{A7B5940C-C70B-41F0-8B2B-D94586B78811}" type="presParOf" srcId="{CF59BAC7-E9FB-4DD3-87A2-2B8C39078376}" destId="{616434D8-81FD-469A-AAC1-076E2F827EAB}" srcOrd="0" destOrd="0" presId="urn:microsoft.com/office/officeart/2009/layout/CirclePictureHierarchy"/>
    <dgm:cxn modelId="{B7817A22-36C0-40ED-90FB-3783FAF4F425}" type="presParOf" srcId="{CF59BAC7-E9FB-4DD3-87A2-2B8C39078376}" destId="{23431ACB-E478-4E20-AB15-DC7F026AE2BD}" srcOrd="1" destOrd="0" presId="urn:microsoft.com/office/officeart/2009/layout/CirclePictureHierarchy"/>
    <dgm:cxn modelId="{451F597C-3EA3-49AA-AC73-1971DB0308DD}" type="presParOf" srcId="{14B6B5A3-851C-4403-9809-811E1439A64F}" destId="{A95FA59D-3CC4-4DED-B497-873374EE558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u="none" dirty="0"/>
            <a:t>3-</a:t>
          </a:r>
          <a:r>
            <a:rPr lang="ru-RU" u="sng" dirty="0"/>
            <a:t>1</a:t>
          </a:r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2</a:t>
          </a:r>
          <a:endParaRPr lang="ru-RU" u="none" dirty="0"/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2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1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1"/>
      <dgm:spPr/>
    </dgm:pt>
    <dgm:pt modelId="{A997427F-2BC5-4982-BA06-956B2234FE50}" type="pres">
      <dgm:prSet presAssocID="{BAD35DA1-F8CE-49DE-A629-BA9F52383019}" presName="text2" presStyleLbl="revTx" presStyleIdx="1" presStyleCnt="2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</dgm:ptLst>
  <dgm:cxnLst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/>
            <a:t>val:3</a:t>
          </a:r>
          <a:endParaRPr lang="ru-RU" dirty="0"/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2</a:t>
          </a:r>
          <a:r>
            <a:rPr lang="en-US" dirty="0"/>
            <a:t>-</a:t>
          </a:r>
          <a:r>
            <a:rPr lang="en-US" u="sng" dirty="0"/>
            <a:t>5</a:t>
          </a:r>
          <a:endParaRPr lang="ru-RU" u="sng" dirty="0"/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FDF4E334-D38E-4B4C-9D33-BA74BA69DB46}">
      <dgm:prSet phldrT="[Текст]"/>
      <dgm:spPr/>
      <dgm:t>
        <a:bodyPr/>
        <a:lstStyle/>
        <a:p>
          <a:r>
            <a:rPr lang="en-US" dirty="0"/>
            <a:t>ind:3</a:t>
          </a:r>
        </a:p>
        <a:p>
          <a:r>
            <a:rPr lang="en-US" dirty="0"/>
            <a:t>val:4</a:t>
          </a:r>
          <a:endParaRPr lang="ru-RU" u="none" dirty="0"/>
        </a:p>
      </dgm:t>
    </dgm:pt>
    <dgm:pt modelId="{4757EEC3-4D99-4F3E-A108-91E45F2AF903}" type="parTrans" cxnId="{BA97D758-E1EE-4E8A-9176-A1B7F5E73B05}">
      <dgm:prSet/>
      <dgm:spPr/>
      <dgm:t>
        <a:bodyPr/>
        <a:lstStyle/>
        <a:p>
          <a:endParaRPr lang="ru-RU"/>
        </a:p>
      </dgm:t>
    </dgm:pt>
    <dgm:pt modelId="{72A07F85-C358-43DE-9FED-043100AF6CFE}" type="sibTrans" cxnId="{BA97D758-E1EE-4E8A-9176-A1B7F5E73B05}">
      <dgm:prSet/>
      <dgm:spPr/>
      <dgm:t>
        <a:bodyPr/>
        <a:lstStyle/>
        <a:p>
          <a:endParaRPr lang="ru-RU"/>
        </a:p>
      </dgm:t>
    </dgm:pt>
    <dgm:pt modelId="{5BCB573C-00AF-45DD-818F-8701E567E118}">
      <dgm:prSet phldrT="[Текст]"/>
      <dgm:spPr/>
      <dgm:t>
        <a:bodyPr/>
        <a:lstStyle/>
        <a:p>
          <a:r>
            <a:rPr lang="en-US" dirty="0"/>
            <a:t>ind:4</a:t>
          </a:r>
        </a:p>
        <a:p>
          <a:r>
            <a:rPr lang="en-US" dirty="0"/>
            <a:t>val:5-</a:t>
          </a:r>
          <a:r>
            <a:rPr lang="en-US" u="sng" dirty="0"/>
            <a:t>2</a:t>
          </a:r>
          <a:endParaRPr lang="ru-RU" u="sng" dirty="0"/>
        </a:p>
      </dgm:t>
    </dgm:pt>
    <dgm:pt modelId="{3794EA9C-AAEC-4E27-9972-9B4C1F66A81F}" type="parTrans" cxnId="{7A5877B0-A013-4A0F-9657-A43F4F257D86}">
      <dgm:prSet/>
      <dgm:spPr/>
      <dgm:t>
        <a:bodyPr/>
        <a:lstStyle/>
        <a:p>
          <a:endParaRPr lang="ru-RU"/>
        </a:p>
      </dgm:t>
    </dgm:pt>
    <dgm:pt modelId="{14A4F6B6-34DB-4928-8FAB-A48B392D254A}" type="sibTrans" cxnId="{7A5877B0-A013-4A0F-9657-A43F4F257D86}">
      <dgm:prSet/>
      <dgm:spPr/>
      <dgm:t>
        <a:bodyPr/>
        <a:lstStyle/>
        <a:p>
          <a:endParaRPr lang="ru-RU"/>
        </a:p>
      </dgm:t>
    </dgm:pt>
    <dgm:pt modelId="{E8C5CBBA-2A91-439A-916C-CD8AD02F3344}">
      <dgm:prSet phldrT="[Текст]"/>
      <dgm:spPr/>
      <dgm:t>
        <a:bodyPr/>
        <a:lstStyle/>
        <a:p>
          <a:r>
            <a:rPr lang="en-US" dirty="0"/>
            <a:t>ind:2</a:t>
          </a:r>
        </a:p>
        <a:p>
          <a:r>
            <a:rPr lang="en-US" dirty="0"/>
            <a:t>val:1</a:t>
          </a:r>
          <a:endParaRPr lang="ru-RU" dirty="0"/>
        </a:p>
      </dgm:t>
    </dgm:pt>
    <dgm:pt modelId="{016DBE7E-A4F0-42AE-953A-3D35A2F95D87}" type="parTrans" cxnId="{7E818350-020A-4F3A-8240-0B13FA8A28D1}">
      <dgm:prSet/>
      <dgm:spPr/>
      <dgm:t>
        <a:bodyPr/>
        <a:lstStyle/>
        <a:p>
          <a:endParaRPr lang="ru-RU"/>
        </a:p>
      </dgm:t>
    </dgm:pt>
    <dgm:pt modelId="{BAB682B3-E4E2-4E27-BC85-4E2048903121}" type="sibTrans" cxnId="{7E818350-020A-4F3A-8240-0B13FA8A28D1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5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2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2"/>
      <dgm:spPr/>
    </dgm:pt>
    <dgm:pt modelId="{A997427F-2BC5-4982-BA06-956B2234FE50}" type="pres">
      <dgm:prSet presAssocID="{BAD35DA1-F8CE-49DE-A629-BA9F52383019}" presName="text2" presStyleLbl="revTx" presStyleIdx="1" presStyleCnt="5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  <dgm:pt modelId="{D1029D97-BFEF-4E45-A676-30B9CAAE929A}" type="pres">
      <dgm:prSet presAssocID="{4757EEC3-4D99-4F3E-A108-91E45F2AF903}" presName="Name17" presStyleLbl="parChTrans1D3" presStyleIdx="0" presStyleCnt="2"/>
      <dgm:spPr/>
    </dgm:pt>
    <dgm:pt modelId="{13432D3A-2609-40FB-9B49-D1E1FE01ABDD}" type="pres">
      <dgm:prSet presAssocID="{FDF4E334-D38E-4B4C-9D33-BA74BA69DB46}" presName="hierRoot3" presStyleCnt="0"/>
      <dgm:spPr/>
    </dgm:pt>
    <dgm:pt modelId="{6B79BED4-8DD4-49AC-8334-EC4C89FF216C}" type="pres">
      <dgm:prSet presAssocID="{FDF4E334-D38E-4B4C-9D33-BA74BA69DB46}" presName="composite3" presStyleCnt="0"/>
      <dgm:spPr/>
    </dgm:pt>
    <dgm:pt modelId="{482BD4B5-4209-48A6-8509-E59B950689AB}" type="pres">
      <dgm:prSet presAssocID="{FDF4E334-D38E-4B4C-9D33-BA74BA69DB46}" presName="image3" presStyleLbl="node3" presStyleIdx="0" presStyleCnt="2"/>
      <dgm:spPr/>
    </dgm:pt>
    <dgm:pt modelId="{E7CC3DF9-0898-42F0-93B6-126A672E7300}" type="pres">
      <dgm:prSet presAssocID="{FDF4E334-D38E-4B4C-9D33-BA74BA69DB46}" presName="text3" presStyleLbl="revTx" presStyleIdx="2" presStyleCnt="5">
        <dgm:presLayoutVars>
          <dgm:chPref val="3"/>
        </dgm:presLayoutVars>
      </dgm:prSet>
      <dgm:spPr/>
    </dgm:pt>
    <dgm:pt modelId="{893F8466-1156-4BF8-B4FC-4CFD4D2C90D6}" type="pres">
      <dgm:prSet presAssocID="{FDF4E334-D38E-4B4C-9D33-BA74BA69DB46}" presName="hierChild4" presStyleCnt="0"/>
      <dgm:spPr/>
    </dgm:pt>
    <dgm:pt modelId="{80AAF1CF-ADD6-44FF-9ACB-81A497DF41E8}" type="pres">
      <dgm:prSet presAssocID="{3794EA9C-AAEC-4E27-9972-9B4C1F66A81F}" presName="Name17" presStyleLbl="parChTrans1D3" presStyleIdx="1" presStyleCnt="2"/>
      <dgm:spPr/>
    </dgm:pt>
    <dgm:pt modelId="{6ED9AED8-2B5E-4AD0-8BE8-E03248D703AE}" type="pres">
      <dgm:prSet presAssocID="{5BCB573C-00AF-45DD-818F-8701E567E118}" presName="hierRoot3" presStyleCnt="0"/>
      <dgm:spPr/>
    </dgm:pt>
    <dgm:pt modelId="{619F5112-0E4E-49CE-9AC3-F690B8E6F688}" type="pres">
      <dgm:prSet presAssocID="{5BCB573C-00AF-45DD-818F-8701E567E118}" presName="composite3" presStyleCnt="0"/>
      <dgm:spPr/>
    </dgm:pt>
    <dgm:pt modelId="{5D827C5D-A86C-41E2-981C-02C7DEA521CB}" type="pres">
      <dgm:prSet presAssocID="{5BCB573C-00AF-45DD-818F-8701E567E118}" presName="image3" presStyleLbl="node3" presStyleIdx="1" presStyleCnt="2"/>
      <dgm:spPr/>
    </dgm:pt>
    <dgm:pt modelId="{ED431960-9853-4985-AAFA-9F021ADE370D}" type="pres">
      <dgm:prSet presAssocID="{5BCB573C-00AF-45DD-818F-8701E567E118}" presName="text3" presStyleLbl="revTx" presStyleIdx="3" presStyleCnt="5">
        <dgm:presLayoutVars>
          <dgm:chPref val="3"/>
        </dgm:presLayoutVars>
      </dgm:prSet>
      <dgm:spPr/>
    </dgm:pt>
    <dgm:pt modelId="{8A09B156-9DEC-4613-843B-FAEB9A9DD880}" type="pres">
      <dgm:prSet presAssocID="{5BCB573C-00AF-45DD-818F-8701E567E118}" presName="hierChild4" presStyleCnt="0"/>
      <dgm:spPr/>
    </dgm:pt>
    <dgm:pt modelId="{5EE9C477-70A1-4344-9E61-A383F0C9AD35}" type="pres">
      <dgm:prSet presAssocID="{016DBE7E-A4F0-42AE-953A-3D35A2F95D87}" presName="Name10" presStyleLbl="parChTrans1D2" presStyleIdx="1" presStyleCnt="2"/>
      <dgm:spPr/>
    </dgm:pt>
    <dgm:pt modelId="{14B6B5A3-851C-4403-9809-811E1439A64F}" type="pres">
      <dgm:prSet presAssocID="{E8C5CBBA-2A91-439A-916C-CD8AD02F3344}" presName="hierRoot2" presStyleCnt="0"/>
      <dgm:spPr/>
    </dgm:pt>
    <dgm:pt modelId="{CF59BAC7-E9FB-4DD3-87A2-2B8C39078376}" type="pres">
      <dgm:prSet presAssocID="{E8C5CBBA-2A91-439A-916C-CD8AD02F3344}" presName="composite2" presStyleCnt="0"/>
      <dgm:spPr/>
    </dgm:pt>
    <dgm:pt modelId="{616434D8-81FD-469A-AAC1-076E2F827EAB}" type="pres">
      <dgm:prSet presAssocID="{E8C5CBBA-2A91-439A-916C-CD8AD02F3344}" presName="image2" presStyleLbl="node2" presStyleIdx="1" presStyleCnt="2"/>
      <dgm:spPr/>
    </dgm:pt>
    <dgm:pt modelId="{23431ACB-E478-4E20-AB15-DC7F026AE2BD}" type="pres">
      <dgm:prSet presAssocID="{E8C5CBBA-2A91-439A-916C-CD8AD02F3344}" presName="text2" presStyleLbl="revTx" presStyleIdx="4" presStyleCnt="5">
        <dgm:presLayoutVars>
          <dgm:chPref val="3"/>
        </dgm:presLayoutVars>
      </dgm:prSet>
      <dgm:spPr/>
    </dgm:pt>
    <dgm:pt modelId="{A95FA59D-3CC4-4DED-B497-873374EE5580}" type="pres">
      <dgm:prSet presAssocID="{E8C5CBBA-2A91-439A-916C-CD8AD02F3344}" presName="hierChild3" presStyleCnt="0"/>
      <dgm:spPr/>
    </dgm:pt>
  </dgm:ptLst>
  <dgm:cxnLst>
    <dgm:cxn modelId="{86D8372C-35AB-4C4A-8565-8F1AC4F5BB18}" type="presOf" srcId="{016DBE7E-A4F0-42AE-953A-3D35A2F95D87}" destId="{5EE9C477-70A1-4344-9E61-A383F0C9AD35}" srcOrd="0" destOrd="0" presId="urn:microsoft.com/office/officeart/2009/layout/CirclePictureHierarchy"/>
    <dgm:cxn modelId="{58FE143F-FC34-4764-98E3-88A7CFB5179F}" type="presOf" srcId="{5BCB573C-00AF-45DD-818F-8701E567E118}" destId="{ED431960-9853-4985-AAFA-9F021ADE370D}" srcOrd="0" destOrd="0" presId="urn:microsoft.com/office/officeart/2009/layout/CirclePictureHierarchy"/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BB87245E-6A2D-4879-9CF7-A333361A0482}" type="presOf" srcId="{4757EEC3-4D99-4F3E-A108-91E45F2AF903}" destId="{D1029D97-BFEF-4E45-A676-30B9CAAE929A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7324766B-202C-41C3-AD31-078E19BDE477}" type="presOf" srcId="{FDF4E334-D38E-4B4C-9D33-BA74BA69DB46}" destId="{E7CC3DF9-0898-42F0-93B6-126A672E7300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7E818350-020A-4F3A-8240-0B13FA8A28D1}" srcId="{F4C4AADF-F52A-4CA0-86D6-4B1C8E550A2B}" destId="{E8C5CBBA-2A91-439A-916C-CD8AD02F3344}" srcOrd="1" destOrd="0" parTransId="{016DBE7E-A4F0-42AE-953A-3D35A2F95D87}" sibTransId="{BAB682B3-E4E2-4E27-BC85-4E2048903121}"/>
    <dgm:cxn modelId="{16D50E52-BD6D-499E-800C-D48AADA15CE3}" type="presOf" srcId="{E8C5CBBA-2A91-439A-916C-CD8AD02F3344}" destId="{23431ACB-E478-4E20-AB15-DC7F026AE2BD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BA97D758-E1EE-4E8A-9176-A1B7F5E73B05}" srcId="{BAD35DA1-F8CE-49DE-A629-BA9F52383019}" destId="{FDF4E334-D38E-4B4C-9D33-BA74BA69DB46}" srcOrd="0" destOrd="0" parTransId="{4757EEC3-4D99-4F3E-A108-91E45F2AF903}" sibTransId="{72A07F85-C358-43DE-9FED-043100AF6CFE}"/>
    <dgm:cxn modelId="{7A5877B0-A013-4A0F-9657-A43F4F257D86}" srcId="{BAD35DA1-F8CE-49DE-A629-BA9F52383019}" destId="{5BCB573C-00AF-45DD-818F-8701E567E118}" srcOrd="1" destOrd="0" parTransId="{3794EA9C-AAEC-4E27-9972-9B4C1F66A81F}" sibTransId="{14A4F6B6-34DB-4928-8FAB-A48B392D254A}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D8DCAAD2-B17B-47FD-BF8D-06E095F04BC6}" type="presOf" srcId="{3794EA9C-AAEC-4E27-9972-9B4C1F66A81F}" destId="{80AAF1CF-ADD6-44FF-9ACB-81A497DF41E8}" srcOrd="0" destOrd="0" presId="urn:microsoft.com/office/officeart/2009/layout/CirclePictureHierarchy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  <dgm:cxn modelId="{04DF25E3-97F5-491B-8C10-0B93EE051DD8}" type="presParOf" srcId="{0D5B12E3-45BA-4547-84EC-C936EFBB0F01}" destId="{D1029D97-BFEF-4E45-A676-30B9CAAE929A}" srcOrd="0" destOrd="0" presId="urn:microsoft.com/office/officeart/2009/layout/CirclePictureHierarchy"/>
    <dgm:cxn modelId="{D857BDBC-CAF2-4D98-A6EA-871AACB3EE83}" type="presParOf" srcId="{0D5B12E3-45BA-4547-84EC-C936EFBB0F01}" destId="{13432D3A-2609-40FB-9B49-D1E1FE01ABDD}" srcOrd="1" destOrd="0" presId="urn:microsoft.com/office/officeart/2009/layout/CirclePictureHierarchy"/>
    <dgm:cxn modelId="{4E700C98-5698-43F4-B977-4ACA3D1EEA99}" type="presParOf" srcId="{13432D3A-2609-40FB-9B49-D1E1FE01ABDD}" destId="{6B79BED4-8DD4-49AC-8334-EC4C89FF216C}" srcOrd="0" destOrd="0" presId="urn:microsoft.com/office/officeart/2009/layout/CirclePictureHierarchy"/>
    <dgm:cxn modelId="{0593A72C-4E41-4510-B6FE-779EC57D7C83}" type="presParOf" srcId="{6B79BED4-8DD4-49AC-8334-EC4C89FF216C}" destId="{482BD4B5-4209-48A6-8509-E59B950689AB}" srcOrd="0" destOrd="0" presId="urn:microsoft.com/office/officeart/2009/layout/CirclePictureHierarchy"/>
    <dgm:cxn modelId="{DDAD7DEA-6B2C-4D77-A2C9-AE2548BF36C8}" type="presParOf" srcId="{6B79BED4-8DD4-49AC-8334-EC4C89FF216C}" destId="{E7CC3DF9-0898-42F0-93B6-126A672E7300}" srcOrd="1" destOrd="0" presId="urn:microsoft.com/office/officeart/2009/layout/CirclePictureHierarchy"/>
    <dgm:cxn modelId="{3131DC7F-70A9-4880-A201-3D31E6C5FACF}" type="presParOf" srcId="{13432D3A-2609-40FB-9B49-D1E1FE01ABDD}" destId="{893F8466-1156-4BF8-B4FC-4CFD4D2C90D6}" srcOrd="1" destOrd="0" presId="urn:microsoft.com/office/officeart/2009/layout/CirclePictureHierarchy"/>
    <dgm:cxn modelId="{0B90361A-279C-474A-B308-45EDA5BE4777}" type="presParOf" srcId="{0D5B12E3-45BA-4547-84EC-C936EFBB0F01}" destId="{80AAF1CF-ADD6-44FF-9ACB-81A497DF41E8}" srcOrd="2" destOrd="0" presId="urn:microsoft.com/office/officeart/2009/layout/CirclePictureHierarchy"/>
    <dgm:cxn modelId="{042DF0CF-3497-4770-ABDF-BCBA363ECEC1}" type="presParOf" srcId="{0D5B12E3-45BA-4547-84EC-C936EFBB0F01}" destId="{6ED9AED8-2B5E-4AD0-8BE8-E03248D703AE}" srcOrd="3" destOrd="0" presId="urn:microsoft.com/office/officeart/2009/layout/CirclePictureHierarchy"/>
    <dgm:cxn modelId="{5BBEB57A-FDE5-4A62-869A-7B6A10E248B9}" type="presParOf" srcId="{6ED9AED8-2B5E-4AD0-8BE8-E03248D703AE}" destId="{619F5112-0E4E-49CE-9AC3-F690B8E6F688}" srcOrd="0" destOrd="0" presId="urn:microsoft.com/office/officeart/2009/layout/CirclePictureHierarchy"/>
    <dgm:cxn modelId="{DD13E078-0BB7-4A09-A47D-AD8D9E29B368}" type="presParOf" srcId="{619F5112-0E4E-49CE-9AC3-F690B8E6F688}" destId="{5D827C5D-A86C-41E2-981C-02C7DEA521CB}" srcOrd="0" destOrd="0" presId="urn:microsoft.com/office/officeart/2009/layout/CirclePictureHierarchy"/>
    <dgm:cxn modelId="{9343FED6-75EE-4691-9D56-5D839F44073C}" type="presParOf" srcId="{619F5112-0E4E-49CE-9AC3-F690B8E6F688}" destId="{ED431960-9853-4985-AAFA-9F021ADE370D}" srcOrd="1" destOrd="0" presId="urn:microsoft.com/office/officeart/2009/layout/CirclePictureHierarchy"/>
    <dgm:cxn modelId="{E098DC48-6824-47BF-8A82-A922838BD0B7}" type="presParOf" srcId="{6ED9AED8-2B5E-4AD0-8BE8-E03248D703AE}" destId="{8A09B156-9DEC-4613-843B-FAEB9A9DD880}" srcOrd="1" destOrd="0" presId="urn:microsoft.com/office/officeart/2009/layout/CirclePictureHierarchy"/>
    <dgm:cxn modelId="{89CE6759-2EBA-4D1A-88E9-DE355D1A26C8}" type="presParOf" srcId="{B13659FA-B900-4780-A972-D9D0D1DB41AA}" destId="{5EE9C477-70A1-4344-9E61-A383F0C9AD35}" srcOrd="2" destOrd="0" presId="urn:microsoft.com/office/officeart/2009/layout/CirclePictureHierarchy"/>
    <dgm:cxn modelId="{7543E338-7D3E-428A-B722-286D67674663}" type="presParOf" srcId="{B13659FA-B900-4780-A972-D9D0D1DB41AA}" destId="{14B6B5A3-851C-4403-9809-811E1439A64F}" srcOrd="3" destOrd="0" presId="urn:microsoft.com/office/officeart/2009/layout/CirclePictureHierarchy"/>
    <dgm:cxn modelId="{83629382-8A27-4B28-BBA6-D4575A6C0046}" type="presParOf" srcId="{14B6B5A3-851C-4403-9809-811E1439A64F}" destId="{CF59BAC7-E9FB-4DD3-87A2-2B8C39078376}" srcOrd="0" destOrd="0" presId="urn:microsoft.com/office/officeart/2009/layout/CirclePictureHierarchy"/>
    <dgm:cxn modelId="{A7B5940C-C70B-41F0-8B2B-D94586B78811}" type="presParOf" srcId="{CF59BAC7-E9FB-4DD3-87A2-2B8C39078376}" destId="{616434D8-81FD-469A-AAC1-076E2F827EAB}" srcOrd="0" destOrd="0" presId="urn:microsoft.com/office/officeart/2009/layout/CirclePictureHierarchy"/>
    <dgm:cxn modelId="{B7817A22-36C0-40ED-90FB-3783FAF4F425}" type="presParOf" srcId="{CF59BAC7-E9FB-4DD3-87A2-2B8C39078376}" destId="{23431ACB-E478-4E20-AB15-DC7F026AE2BD}" srcOrd="1" destOrd="0" presId="urn:microsoft.com/office/officeart/2009/layout/CirclePictureHierarchy"/>
    <dgm:cxn modelId="{451F597C-3EA3-49AA-AC73-1971DB0308DD}" type="presParOf" srcId="{14B6B5A3-851C-4403-9809-811E1439A64F}" destId="{A95FA59D-3CC4-4DED-B497-873374EE558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/>
            <a:t>val:3</a:t>
          </a:r>
          <a:endParaRPr lang="ru-RU" dirty="0"/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2</a:t>
          </a:r>
          <a:r>
            <a:rPr lang="en-US" dirty="0"/>
            <a:t>-</a:t>
          </a:r>
          <a:r>
            <a:rPr lang="en-US" u="sng" dirty="0"/>
            <a:t>5</a:t>
          </a:r>
          <a:endParaRPr lang="ru-RU" u="sng" dirty="0"/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FDF4E334-D38E-4B4C-9D33-BA74BA69DB46}">
      <dgm:prSet phldrT="[Текст]"/>
      <dgm:spPr/>
      <dgm:t>
        <a:bodyPr/>
        <a:lstStyle/>
        <a:p>
          <a:r>
            <a:rPr lang="en-US" dirty="0"/>
            <a:t>ind:3</a:t>
          </a:r>
        </a:p>
        <a:p>
          <a:r>
            <a:rPr lang="en-US" dirty="0"/>
            <a:t>val:4</a:t>
          </a:r>
          <a:endParaRPr lang="ru-RU" u="none" dirty="0"/>
        </a:p>
      </dgm:t>
    </dgm:pt>
    <dgm:pt modelId="{4757EEC3-4D99-4F3E-A108-91E45F2AF903}" type="parTrans" cxnId="{BA97D758-E1EE-4E8A-9176-A1B7F5E73B05}">
      <dgm:prSet/>
      <dgm:spPr/>
      <dgm:t>
        <a:bodyPr/>
        <a:lstStyle/>
        <a:p>
          <a:endParaRPr lang="ru-RU"/>
        </a:p>
      </dgm:t>
    </dgm:pt>
    <dgm:pt modelId="{72A07F85-C358-43DE-9FED-043100AF6CFE}" type="sibTrans" cxnId="{BA97D758-E1EE-4E8A-9176-A1B7F5E73B05}">
      <dgm:prSet/>
      <dgm:spPr/>
      <dgm:t>
        <a:bodyPr/>
        <a:lstStyle/>
        <a:p>
          <a:endParaRPr lang="ru-RU"/>
        </a:p>
      </dgm:t>
    </dgm:pt>
    <dgm:pt modelId="{5BCB573C-00AF-45DD-818F-8701E567E118}">
      <dgm:prSet phldrT="[Текст]"/>
      <dgm:spPr/>
      <dgm:t>
        <a:bodyPr/>
        <a:lstStyle/>
        <a:p>
          <a:r>
            <a:rPr lang="en-US" dirty="0"/>
            <a:t>ind:4</a:t>
          </a:r>
        </a:p>
        <a:p>
          <a:r>
            <a:rPr lang="en-US" dirty="0"/>
            <a:t>val:5-</a:t>
          </a:r>
          <a:r>
            <a:rPr lang="en-US" u="sng" dirty="0"/>
            <a:t>2</a:t>
          </a:r>
          <a:endParaRPr lang="ru-RU" u="sng" dirty="0"/>
        </a:p>
      </dgm:t>
    </dgm:pt>
    <dgm:pt modelId="{3794EA9C-AAEC-4E27-9972-9B4C1F66A81F}" type="parTrans" cxnId="{7A5877B0-A013-4A0F-9657-A43F4F257D86}">
      <dgm:prSet/>
      <dgm:spPr/>
      <dgm:t>
        <a:bodyPr/>
        <a:lstStyle/>
        <a:p>
          <a:endParaRPr lang="ru-RU"/>
        </a:p>
      </dgm:t>
    </dgm:pt>
    <dgm:pt modelId="{14A4F6B6-34DB-4928-8FAB-A48B392D254A}" type="sibTrans" cxnId="{7A5877B0-A013-4A0F-9657-A43F4F257D86}">
      <dgm:prSet/>
      <dgm:spPr/>
      <dgm:t>
        <a:bodyPr/>
        <a:lstStyle/>
        <a:p>
          <a:endParaRPr lang="ru-RU"/>
        </a:p>
      </dgm:t>
    </dgm:pt>
    <dgm:pt modelId="{E8C5CBBA-2A91-439A-916C-CD8AD02F3344}">
      <dgm:prSet phldrT="[Текст]"/>
      <dgm:spPr/>
      <dgm:t>
        <a:bodyPr/>
        <a:lstStyle/>
        <a:p>
          <a:r>
            <a:rPr lang="en-US" dirty="0"/>
            <a:t>ind:2</a:t>
          </a:r>
        </a:p>
        <a:p>
          <a:r>
            <a:rPr lang="en-US" dirty="0"/>
            <a:t>val:1</a:t>
          </a:r>
          <a:endParaRPr lang="ru-RU" dirty="0"/>
        </a:p>
      </dgm:t>
    </dgm:pt>
    <dgm:pt modelId="{016DBE7E-A4F0-42AE-953A-3D35A2F95D87}" type="parTrans" cxnId="{7E818350-020A-4F3A-8240-0B13FA8A28D1}">
      <dgm:prSet/>
      <dgm:spPr/>
      <dgm:t>
        <a:bodyPr/>
        <a:lstStyle/>
        <a:p>
          <a:endParaRPr lang="ru-RU"/>
        </a:p>
      </dgm:t>
    </dgm:pt>
    <dgm:pt modelId="{BAB682B3-E4E2-4E27-BC85-4E2048903121}" type="sibTrans" cxnId="{7E818350-020A-4F3A-8240-0B13FA8A28D1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5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2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2"/>
      <dgm:spPr/>
    </dgm:pt>
    <dgm:pt modelId="{A997427F-2BC5-4982-BA06-956B2234FE50}" type="pres">
      <dgm:prSet presAssocID="{BAD35DA1-F8CE-49DE-A629-BA9F52383019}" presName="text2" presStyleLbl="revTx" presStyleIdx="1" presStyleCnt="5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  <dgm:pt modelId="{D1029D97-BFEF-4E45-A676-30B9CAAE929A}" type="pres">
      <dgm:prSet presAssocID="{4757EEC3-4D99-4F3E-A108-91E45F2AF903}" presName="Name17" presStyleLbl="parChTrans1D3" presStyleIdx="0" presStyleCnt="2"/>
      <dgm:spPr/>
    </dgm:pt>
    <dgm:pt modelId="{13432D3A-2609-40FB-9B49-D1E1FE01ABDD}" type="pres">
      <dgm:prSet presAssocID="{FDF4E334-D38E-4B4C-9D33-BA74BA69DB46}" presName="hierRoot3" presStyleCnt="0"/>
      <dgm:spPr/>
    </dgm:pt>
    <dgm:pt modelId="{6B79BED4-8DD4-49AC-8334-EC4C89FF216C}" type="pres">
      <dgm:prSet presAssocID="{FDF4E334-D38E-4B4C-9D33-BA74BA69DB46}" presName="composite3" presStyleCnt="0"/>
      <dgm:spPr/>
    </dgm:pt>
    <dgm:pt modelId="{482BD4B5-4209-48A6-8509-E59B950689AB}" type="pres">
      <dgm:prSet presAssocID="{FDF4E334-D38E-4B4C-9D33-BA74BA69DB46}" presName="image3" presStyleLbl="node3" presStyleIdx="0" presStyleCnt="2"/>
      <dgm:spPr/>
    </dgm:pt>
    <dgm:pt modelId="{E7CC3DF9-0898-42F0-93B6-126A672E7300}" type="pres">
      <dgm:prSet presAssocID="{FDF4E334-D38E-4B4C-9D33-BA74BA69DB46}" presName="text3" presStyleLbl="revTx" presStyleIdx="2" presStyleCnt="5">
        <dgm:presLayoutVars>
          <dgm:chPref val="3"/>
        </dgm:presLayoutVars>
      </dgm:prSet>
      <dgm:spPr/>
    </dgm:pt>
    <dgm:pt modelId="{893F8466-1156-4BF8-B4FC-4CFD4D2C90D6}" type="pres">
      <dgm:prSet presAssocID="{FDF4E334-D38E-4B4C-9D33-BA74BA69DB46}" presName="hierChild4" presStyleCnt="0"/>
      <dgm:spPr/>
    </dgm:pt>
    <dgm:pt modelId="{80AAF1CF-ADD6-44FF-9ACB-81A497DF41E8}" type="pres">
      <dgm:prSet presAssocID="{3794EA9C-AAEC-4E27-9972-9B4C1F66A81F}" presName="Name17" presStyleLbl="parChTrans1D3" presStyleIdx="1" presStyleCnt="2"/>
      <dgm:spPr/>
    </dgm:pt>
    <dgm:pt modelId="{6ED9AED8-2B5E-4AD0-8BE8-E03248D703AE}" type="pres">
      <dgm:prSet presAssocID="{5BCB573C-00AF-45DD-818F-8701E567E118}" presName="hierRoot3" presStyleCnt="0"/>
      <dgm:spPr/>
    </dgm:pt>
    <dgm:pt modelId="{619F5112-0E4E-49CE-9AC3-F690B8E6F688}" type="pres">
      <dgm:prSet presAssocID="{5BCB573C-00AF-45DD-818F-8701E567E118}" presName="composite3" presStyleCnt="0"/>
      <dgm:spPr/>
    </dgm:pt>
    <dgm:pt modelId="{5D827C5D-A86C-41E2-981C-02C7DEA521CB}" type="pres">
      <dgm:prSet presAssocID="{5BCB573C-00AF-45DD-818F-8701E567E118}" presName="image3" presStyleLbl="node3" presStyleIdx="1" presStyleCnt="2"/>
      <dgm:spPr/>
    </dgm:pt>
    <dgm:pt modelId="{ED431960-9853-4985-AAFA-9F021ADE370D}" type="pres">
      <dgm:prSet presAssocID="{5BCB573C-00AF-45DD-818F-8701E567E118}" presName="text3" presStyleLbl="revTx" presStyleIdx="3" presStyleCnt="5">
        <dgm:presLayoutVars>
          <dgm:chPref val="3"/>
        </dgm:presLayoutVars>
      </dgm:prSet>
      <dgm:spPr/>
    </dgm:pt>
    <dgm:pt modelId="{8A09B156-9DEC-4613-843B-FAEB9A9DD880}" type="pres">
      <dgm:prSet presAssocID="{5BCB573C-00AF-45DD-818F-8701E567E118}" presName="hierChild4" presStyleCnt="0"/>
      <dgm:spPr/>
    </dgm:pt>
    <dgm:pt modelId="{5EE9C477-70A1-4344-9E61-A383F0C9AD35}" type="pres">
      <dgm:prSet presAssocID="{016DBE7E-A4F0-42AE-953A-3D35A2F95D87}" presName="Name10" presStyleLbl="parChTrans1D2" presStyleIdx="1" presStyleCnt="2"/>
      <dgm:spPr/>
    </dgm:pt>
    <dgm:pt modelId="{14B6B5A3-851C-4403-9809-811E1439A64F}" type="pres">
      <dgm:prSet presAssocID="{E8C5CBBA-2A91-439A-916C-CD8AD02F3344}" presName="hierRoot2" presStyleCnt="0"/>
      <dgm:spPr/>
    </dgm:pt>
    <dgm:pt modelId="{CF59BAC7-E9FB-4DD3-87A2-2B8C39078376}" type="pres">
      <dgm:prSet presAssocID="{E8C5CBBA-2A91-439A-916C-CD8AD02F3344}" presName="composite2" presStyleCnt="0"/>
      <dgm:spPr/>
    </dgm:pt>
    <dgm:pt modelId="{616434D8-81FD-469A-AAC1-076E2F827EAB}" type="pres">
      <dgm:prSet presAssocID="{E8C5CBBA-2A91-439A-916C-CD8AD02F3344}" presName="image2" presStyleLbl="node2" presStyleIdx="1" presStyleCnt="2"/>
      <dgm:spPr/>
    </dgm:pt>
    <dgm:pt modelId="{23431ACB-E478-4E20-AB15-DC7F026AE2BD}" type="pres">
      <dgm:prSet presAssocID="{E8C5CBBA-2A91-439A-916C-CD8AD02F3344}" presName="text2" presStyleLbl="revTx" presStyleIdx="4" presStyleCnt="5">
        <dgm:presLayoutVars>
          <dgm:chPref val="3"/>
        </dgm:presLayoutVars>
      </dgm:prSet>
      <dgm:spPr/>
    </dgm:pt>
    <dgm:pt modelId="{A95FA59D-3CC4-4DED-B497-873374EE5580}" type="pres">
      <dgm:prSet presAssocID="{E8C5CBBA-2A91-439A-916C-CD8AD02F3344}" presName="hierChild3" presStyleCnt="0"/>
      <dgm:spPr/>
    </dgm:pt>
  </dgm:ptLst>
  <dgm:cxnLst>
    <dgm:cxn modelId="{86D8372C-35AB-4C4A-8565-8F1AC4F5BB18}" type="presOf" srcId="{016DBE7E-A4F0-42AE-953A-3D35A2F95D87}" destId="{5EE9C477-70A1-4344-9E61-A383F0C9AD35}" srcOrd="0" destOrd="0" presId="urn:microsoft.com/office/officeart/2009/layout/CirclePictureHierarchy"/>
    <dgm:cxn modelId="{58FE143F-FC34-4764-98E3-88A7CFB5179F}" type="presOf" srcId="{5BCB573C-00AF-45DD-818F-8701E567E118}" destId="{ED431960-9853-4985-AAFA-9F021ADE370D}" srcOrd="0" destOrd="0" presId="urn:microsoft.com/office/officeart/2009/layout/CirclePictureHierarchy"/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BB87245E-6A2D-4879-9CF7-A333361A0482}" type="presOf" srcId="{4757EEC3-4D99-4F3E-A108-91E45F2AF903}" destId="{D1029D97-BFEF-4E45-A676-30B9CAAE929A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7324766B-202C-41C3-AD31-078E19BDE477}" type="presOf" srcId="{FDF4E334-D38E-4B4C-9D33-BA74BA69DB46}" destId="{E7CC3DF9-0898-42F0-93B6-126A672E7300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7E818350-020A-4F3A-8240-0B13FA8A28D1}" srcId="{F4C4AADF-F52A-4CA0-86D6-4B1C8E550A2B}" destId="{E8C5CBBA-2A91-439A-916C-CD8AD02F3344}" srcOrd="1" destOrd="0" parTransId="{016DBE7E-A4F0-42AE-953A-3D35A2F95D87}" sibTransId="{BAB682B3-E4E2-4E27-BC85-4E2048903121}"/>
    <dgm:cxn modelId="{16D50E52-BD6D-499E-800C-D48AADA15CE3}" type="presOf" srcId="{E8C5CBBA-2A91-439A-916C-CD8AD02F3344}" destId="{23431ACB-E478-4E20-AB15-DC7F026AE2BD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BA97D758-E1EE-4E8A-9176-A1B7F5E73B05}" srcId="{BAD35DA1-F8CE-49DE-A629-BA9F52383019}" destId="{FDF4E334-D38E-4B4C-9D33-BA74BA69DB46}" srcOrd="0" destOrd="0" parTransId="{4757EEC3-4D99-4F3E-A108-91E45F2AF903}" sibTransId="{72A07F85-C358-43DE-9FED-043100AF6CFE}"/>
    <dgm:cxn modelId="{7A5877B0-A013-4A0F-9657-A43F4F257D86}" srcId="{BAD35DA1-F8CE-49DE-A629-BA9F52383019}" destId="{5BCB573C-00AF-45DD-818F-8701E567E118}" srcOrd="1" destOrd="0" parTransId="{3794EA9C-AAEC-4E27-9972-9B4C1F66A81F}" sibTransId="{14A4F6B6-34DB-4928-8FAB-A48B392D254A}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D8DCAAD2-B17B-47FD-BF8D-06E095F04BC6}" type="presOf" srcId="{3794EA9C-AAEC-4E27-9972-9B4C1F66A81F}" destId="{80AAF1CF-ADD6-44FF-9ACB-81A497DF41E8}" srcOrd="0" destOrd="0" presId="urn:microsoft.com/office/officeart/2009/layout/CirclePictureHierarchy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  <dgm:cxn modelId="{04DF25E3-97F5-491B-8C10-0B93EE051DD8}" type="presParOf" srcId="{0D5B12E3-45BA-4547-84EC-C936EFBB0F01}" destId="{D1029D97-BFEF-4E45-A676-30B9CAAE929A}" srcOrd="0" destOrd="0" presId="urn:microsoft.com/office/officeart/2009/layout/CirclePictureHierarchy"/>
    <dgm:cxn modelId="{D857BDBC-CAF2-4D98-A6EA-871AACB3EE83}" type="presParOf" srcId="{0D5B12E3-45BA-4547-84EC-C936EFBB0F01}" destId="{13432D3A-2609-40FB-9B49-D1E1FE01ABDD}" srcOrd="1" destOrd="0" presId="urn:microsoft.com/office/officeart/2009/layout/CirclePictureHierarchy"/>
    <dgm:cxn modelId="{4E700C98-5698-43F4-B977-4ACA3D1EEA99}" type="presParOf" srcId="{13432D3A-2609-40FB-9B49-D1E1FE01ABDD}" destId="{6B79BED4-8DD4-49AC-8334-EC4C89FF216C}" srcOrd="0" destOrd="0" presId="urn:microsoft.com/office/officeart/2009/layout/CirclePictureHierarchy"/>
    <dgm:cxn modelId="{0593A72C-4E41-4510-B6FE-779EC57D7C83}" type="presParOf" srcId="{6B79BED4-8DD4-49AC-8334-EC4C89FF216C}" destId="{482BD4B5-4209-48A6-8509-E59B950689AB}" srcOrd="0" destOrd="0" presId="urn:microsoft.com/office/officeart/2009/layout/CirclePictureHierarchy"/>
    <dgm:cxn modelId="{DDAD7DEA-6B2C-4D77-A2C9-AE2548BF36C8}" type="presParOf" srcId="{6B79BED4-8DD4-49AC-8334-EC4C89FF216C}" destId="{E7CC3DF9-0898-42F0-93B6-126A672E7300}" srcOrd="1" destOrd="0" presId="urn:microsoft.com/office/officeart/2009/layout/CirclePictureHierarchy"/>
    <dgm:cxn modelId="{3131DC7F-70A9-4880-A201-3D31E6C5FACF}" type="presParOf" srcId="{13432D3A-2609-40FB-9B49-D1E1FE01ABDD}" destId="{893F8466-1156-4BF8-B4FC-4CFD4D2C90D6}" srcOrd="1" destOrd="0" presId="urn:microsoft.com/office/officeart/2009/layout/CirclePictureHierarchy"/>
    <dgm:cxn modelId="{0B90361A-279C-474A-B308-45EDA5BE4777}" type="presParOf" srcId="{0D5B12E3-45BA-4547-84EC-C936EFBB0F01}" destId="{80AAF1CF-ADD6-44FF-9ACB-81A497DF41E8}" srcOrd="2" destOrd="0" presId="urn:microsoft.com/office/officeart/2009/layout/CirclePictureHierarchy"/>
    <dgm:cxn modelId="{042DF0CF-3497-4770-ABDF-BCBA363ECEC1}" type="presParOf" srcId="{0D5B12E3-45BA-4547-84EC-C936EFBB0F01}" destId="{6ED9AED8-2B5E-4AD0-8BE8-E03248D703AE}" srcOrd="3" destOrd="0" presId="urn:microsoft.com/office/officeart/2009/layout/CirclePictureHierarchy"/>
    <dgm:cxn modelId="{5BBEB57A-FDE5-4A62-869A-7B6A10E248B9}" type="presParOf" srcId="{6ED9AED8-2B5E-4AD0-8BE8-E03248D703AE}" destId="{619F5112-0E4E-49CE-9AC3-F690B8E6F688}" srcOrd="0" destOrd="0" presId="urn:microsoft.com/office/officeart/2009/layout/CirclePictureHierarchy"/>
    <dgm:cxn modelId="{DD13E078-0BB7-4A09-A47D-AD8D9E29B368}" type="presParOf" srcId="{619F5112-0E4E-49CE-9AC3-F690B8E6F688}" destId="{5D827C5D-A86C-41E2-981C-02C7DEA521CB}" srcOrd="0" destOrd="0" presId="urn:microsoft.com/office/officeart/2009/layout/CirclePictureHierarchy"/>
    <dgm:cxn modelId="{9343FED6-75EE-4691-9D56-5D839F44073C}" type="presParOf" srcId="{619F5112-0E4E-49CE-9AC3-F690B8E6F688}" destId="{ED431960-9853-4985-AAFA-9F021ADE370D}" srcOrd="1" destOrd="0" presId="urn:microsoft.com/office/officeart/2009/layout/CirclePictureHierarchy"/>
    <dgm:cxn modelId="{E098DC48-6824-47BF-8A82-A922838BD0B7}" type="presParOf" srcId="{6ED9AED8-2B5E-4AD0-8BE8-E03248D703AE}" destId="{8A09B156-9DEC-4613-843B-FAEB9A9DD880}" srcOrd="1" destOrd="0" presId="urn:microsoft.com/office/officeart/2009/layout/CirclePictureHierarchy"/>
    <dgm:cxn modelId="{89CE6759-2EBA-4D1A-88E9-DE355D1A26C8}" type="presParOf" srcId="{B13659FA-B900-4780-A972-D9D0D1DB41AA}" destId="{5EE9C477-70A1-4344-9E61-A383F0C9AD35}" srcOrd="2" destOrd="0" presId="urn:microsoft.com/office/officeart/2009/layout/CirclePictureHierarchy"/>
    <dgm:cxn modelId="{7543E338-7D3E-428A-B722-286D67674663}" type="presParOf" srcId="{B13659FA-B900-4780-A972-D9D0D1DB41AA}" destId="{14B6B5A3-851C-4403-9809-811E1439A64F}" srcOrd="3" destOrd="0" presId="urn:microsoft.com/office/officeart/2009/layout/CirclePictureHierarchy"/>
    <dgm:cxn modelId="{83629382-8A27-4B28-BBA6-D4575A6C0046}" type="presParOf" srcId="{14B6B5A3-851C-4403-9809-811E1439A64F}" destId="{CF59BAC7-E9FB-4DD3-87A2-2B8C39078376}" srcOrd="0" destOrd="0" presId="urn:microsoft.com/office/officeart/2009/layout/CirclePictureHierarchy"/>
    <dgm:cxn modelId="{A7B5940C-C70B-41F0-8B2B-D94586B78811}" type="presParOf" srcId="{CF59BAC7-E9FB-4DD3-87A2-2B8C39078376}" destId="{616434D8-81FD-469A-AAC1-076E2F827EAB}" srcOrd="0" destOrd="0" presId="urn:microsoft.com/office/officeart/2009/layout/CirclePictureHierarchy"/>
    <dgm:cxn modelId="{B7817A22-36C0-40ED-90FB-3783FAF4F425}" type="presParOf" srcId="{CF59BAC7-E9FB-4DD3-87A2-2B8C39078376}" destId="{23431ACB-E478-4E20-AB15-DC7F026AE2BD}" srcOrd="1" destOrd="0" presId="urn:microsoft.com/office/officeart/2009/layout/CirclePictureHierarchy"/>
    <dgm:cxn modelId="{451F597C-3EA3-49AA-AC73-1971DB0308DD}" type="presParOf" srcId="{14B6B5A3-851C-4403-9809-811E1439A64F}" destId="{A95FA59D-3CC4-4DED-B497-873374EE558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/>
            <a:t>val:3-</a:t>
          </a:r>
          <a:r>
            <a:rPr lang="en-US" u="sng" dirty="0"/>
            <a:t>5</a:t>
          </a:r>
          <a:endParaRPr lang="ru-RU" u="sng" dirty="0"/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/>
            <a:t>val:</a:t>
          </a:r>
          <a:r>
            <a:rPr lang="en-US" u="none" dirty="0"/>
            <a:t>5-</a:t>
          </a:r>
          <a:r>
            <a:rPr lang="en-US" u="sng" dirty="0"/>
            <a:t>3</a:t>
          </a:r>
          <a:endParaRPr lang="ru-RU" u="sng" dirty="0"/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FDF4E334-D38E-4B4C-9D33-BA74BA69DB46}">
      <dgm:prSet phldrT="[Текст]"/>
      <dgm:spPr/>
      <dgm:t>
        <a:bodyPr/>
        <a:lstStyle/>
        <a:p>
          <a:r>
            <a:rPr lang="en-US" dirty="0"/>
            <a:t>ind:3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4</a:t>
          </a:r>
          <a:endParaRPr lang="ru-RU" u="none" dirty="0"/>
        </a:p>
      </dgm:t>
    </dgm:pt>
    <dgm:pt modelId="{4757EEC3-4D99-4F3E-A108-91E45F2AF903}" type="parTrans" cxnId="{BA97D758-E1EE-4E8A-9176-A1B7F5E73B05}">
      <dgm:prSet/>
      <dgm:spPr/>
      <dgm:t>
        <a:bodyPr/>
        <a:lstStyle/>
        <a:p>
          <a:endParaRPr lang="ru-RU"/>
        </a:p>
      </dgm:t>
    </dgm:pt>
    <dgm:pt modelId="{72A07F85-C358-43DE-9FED-043100AF6CFE}" type="sibTrans" cxnId="{BA97D758-E1EE-4E8A-9176-A1B7F5E73B05}">
      <dgm:prSet/>
      <dgm:spPr/>
      <dgm:t>
        <a:bodyPr/>
        <a:lstStyle/>
        <a:p>
          <a:endParaRPr lang="ru-RU"/>
        </a:p>
      </dgm:t>
    </dgm:pt>
    <dgm:pt modelId="{5BCB573C-00AF-45DD-818F-8701E567E118}">
      <dgm:prSet phldrT="[Текст]"/>
      <dgm:spPr/>
      <dgm:t>
        <a:bodyPr/>
        <a:lstStyle/>
        <a:p>
          <a:r>
            <a:rPr lang="en-US" dirty="0"/>
            <a:t>ind:4</a:t>
          </a:r>
        </a:p>
        <a:p>
          <a:r>
            <a:rPr lang="en-US" dirty="0"/>
            <a:t>val:</a:t>
          </a:r>
          <a:r>
            <a:rPr lang="en-US" u="none" dirty="0"/>
            <a:t>2</a:t>
          </a:r>
          <a:endParaRPr lang="ru-RU" u="none" dirty="0"/>
        </a:p>
      </dgm:t>
    </dgm:pt>
    <dgm:pt modelId="{3794EA9C-AAEC-4E27-9972-9B4C1F66A81F}" type="parTrans" cxnId="{7A5877B0-A013-4A0F-9657-A43F4F257D86}">
      <dgm:prSet/>
      <dgm:spPr/>
      <dgm:t>
        <a:bodyPr/>
        <a:lstStyle/>
        <a:p>
          <a:endParaRPr lang="ru-RU"/>
        </a:p>
      </dgm:t>
    </dgm:pt>
    <dgm:pt modelId="{14A4F6B6-34DB-4928-8FAB-A48B392D254A}" type="sibTrans" cxnId="{7A5877B0-A013-4A0F-9657-A43F4F257D86}">
      <dgm:prSet/>
      <dgm:spPr/>
      <dgm:t>
        <a:bodyPr/>
        <a:lstStyle/>
        <a:p>
          <a:endParaRPr lang="ru-RU"/>
        </a:p>
      </dgm:t>
    </dgm:pt>
    <dgm:pt modelId="{E8C5CBBA-2A91-439A-916C-CD8AD02F3344}">
      <dgm:prSet phldrT="[Текст]"/>
      <dgm:spPr/>
      <dgm:t>
        <a:bodyPr/>
        <a:lstStyle/>
        <a:p>
          <a:r>
            <a:rPr lang="en-US" dirty="0"/>
            <a:t>ind:2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1</a:t>
          </a:r>
          <a:endParaRPr lang="ru-RU" u="none" dirty="0"/>
        </a:p>
      </dgm:t>
    </dgm:pt>
    <dgm:pt modelId="{016DBE7E-A4F0-42AE-953A-3D35A2F95D87}" type="parTrans" cxnId="{7E818350-020A-4F3A-8240-0B13FA8A28D1}">
      <dgm:prSet/>
      <dgm:spPr/>
      <dgm:t>
        <a:bodyPr/>
        <a:lstStyle/>
        <a:p>
          <a:endParaRPr lang="ru-RU"/>
        </a:p>
      </dgm:t>
    </dgm:pt>
    <dgm:pt modelId="{BAB682B3-E4E2-4E27-BC85-4E2048903121}" type="sibTrans" cxnId="{7E818350-020A-4F3A-8240-0B13FA8A28D1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5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2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2"/>
      <dgm:spPr/>
    </dgm:pt>
    <dgm:pt modelId="{A997427F-2BC5-4982-BA06-956B2234FE50}" type="pres">
      <dgm:prSet presAssocID="{BAD35DA1-F8CE-49DE-A629-BA9F52383019}" presName="text2" presStyleLbl="revTx" presStyleIdx="1" presStyleCnt="5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  <dgm:pt modelId="{D1029D97-BFEF-4E45-A676-30B9CAAE929A}" type="pres">
      <dgm:prSet presAssocID="{4757EEC3-4D99-4F3E-A108-91E45F2AF903}" presName="Name17" presStyleLbl="parChTrans1D3" presStyleIdx="0" presStyleCnt="2"/>
      <dgm:spPr/>
    </dgm:pt>
    <dgm:pt modelId="{13432D3A-2609-40FB-9B49-D1E1FE01ABDD}" type="pres">
      <dgm:prSet presAssocID="{FDF4E334-D38E-4B4C-9D33-BA74BA69DB46}" presName="hierRoot3" presStyleCnt="0"/>
      <dgm:spPr/>
    </dgm:pt>
    <dgm:pt modelId="{6B79BED4-8DD4-49AC-8334-EC4C89FF216C}" type="pres">
      <dgm:prSet presAssocID="{FDF4E334-D38E-4B4C-9D33-BA74BA69DB46}" presName="composite3" presStyleCnt="0"/>
      <dgm:spPr/>
    </dgm:pt>
    <dgm:pt modelId="{482BD4B5-4209-48A6-8509-E59B950689AB}" type="pres">
      <dgm:prSet presAssocID="{FDF4E334-D38E-4B4C-9D33-BA74BA69DB46}" presName="image3" presStyleLbl="node3" presStyleIdx="0" presStyleCnt="2"/>
      <dgm:spPr/>
    </dgm:pt>
    <dgm:pt modelId="{E7CC3DF9-0898-42F0-93B6-126A672E7300}" type="pres">
      <dgm:prSet presAssocID="{FDF4E334-D38E-4B4C-9D33-BA74BA69DB46}" presName="text3" presStyleLbl="revTx" presStyleIdx="2" presStyleCnt="5">
        <dgm:presLayoutVars>
          <dgm:chPref val="3"/>
        </dgm:presLayoutVars>
      </dgm:prSet>
      <dgm:spPr/>
    </dgm:pt>
    <dgm:pt modelId="{893F8466-1156-4BF8-B4FC-4CFD4D2C90D6}" type="pres">
      <dgm:prSet presAssocID="{FDF4E334-D38E-4B4C-9D33-BA74BA69DB46}" presName="hierChild4" presStyleCnt="0"/>
      <dgm:spPr/>
    </dgm:pt>
    <dgm:pt modelId="{80AAF1CF-ADD6-44FF-9ACB-81A497DF41E8}" type="pres">
      <dgm:prSet presAssocID="{3794EA9C-AAEC-4E27-9972-9B4C1F66A81F}" presName="Name17" presStyleLbl="parChTrans1D3" presStyleIdx="1" presStyleCnt="2"/>
      <dgm:spPr/>
    </dgm:pt>
    <dgm:pt modelId="{6ED9AED8-2B5E-4AD0-8BE8-E03248D703AE}" type="pres">
      <dgm:prSet presAssocID="{5BCB573C-00AF-45DD-818F-8701E567E118}" presName="hierRoot3" presStyleCnt="0"/>
      <dgm:spPr/>
    </dgm:pt>
    <dgm:pt modelId="{619F5112-0E4E-49CE-9AC3-F690B8E6F688}" type="pres">
      <dgm:prSet presAssocID="{5BCB573C-00AF-45DD-818F-8701E567E118}" presName="composite3" presStyleCnt="0"/>
      <dgm:spPr/>
    </dgm:pt>
    <dgm:pt modelId="{5D827C5D-A86C-41E2-981C-02C7DEA521CB}" type="pres">
      <dgm:prSet presAssocID="{5BCB573C-00AF-45DD-818F-8701E567E118}" presName="image3" presStyleLbl="node3" presStyleIdx="1" presStyleCnt="2"/>
      <dgm:spPr/>
    </dgm:pt>
    <dgm:pt modelId="{ED431960-9853-4985-AAFA-9F021ADE370D}" type="pres">
      <dgm:prSet presAssocID="{5BCB573C-00AF-45DD-818F-8701E567E118}" presName="text3" presStyleLbl="revTx" presStyleIdx="3" presStyleCnt="5">
        <dgm:presLayoutVars>
          <dgm:chPref val="3"/>
        </dgm:presLayoutVars>
      </dgm:prSet>
      <dgm:spPr/>
    </dgm:pt>
    <dgm:pt modelId="{8A09B156-9DEC-4613-843B-FAEB9A9DD880}" type="pres">
      <dgm:prSet presAssocID="{5BCB573C-00AF-45DD-818F-8701E567E118}" presName="hierChild4" presStyleCnt="0"/>
      <dgm:spPr/>
    </dgm:pt>
    <dgm:pt modelId="{5EE9C477-70A1-4344-9E61-A383F0C9AD35}" type="pres">
      <dgm:prSet presAssocID="{016DBE7E-A4F0-42AE-953A-3D35A2F95D87}" presName="Name10" presStyleLbl="parChTrans1D2" presStyleIdx="1" presStyleCnt="2"/>
      <dgm:spPr/>
    </dgm:pt>
    <dgm:pt modelId="{14B6B5A3-851C-4403-9809-811E1439A64F}" type="pres">
      <dgm:prSet presAssocID="{E8C5CBBA-2A91-439A-916C-CD8AD02F3344}" presName="hierRoot2" presStyleCnt="0"/>
      <dgm:spPr/>
    </dgm:pt>
    <dgm:pt modelId="{CF59BAC7-E9FB-4DD3-87A2-2B8C39078376}" type="pres">
      <dgm:prSet presAssocID="{E8C5CBBA-2A91-439A-916C-CD8AD02F3344}" presName="composite2" presStyleCnt="0"/>
      <dgm:spPr/>
    </dgm:pt>
    <dgm:pt modelId="{616434D8-81FD-469A-AAC1-076E2F827EAB}" type="pres">
      <dgm:prSet presAssocID="{E8C5CBBA-2A91-439A-916C-CD8AD02F3344}" presName="image2" presStyleLbl="node2" presStyleIdx="1" presStyleCnt="2"/>
      <dgm:spPr/>
    </dgm:pt>
    <dgm:pt modelId="{23431ACB-E478-4E20-AB15-DC7F026AE2BD}" type="pres">
      <dgm:prSet presAssocID="{E8C5CBBA-2A91-439A-916C-CD8AD02F3344}" presName="text2" presStyleLbl="revTx" presStyleIdx="4" presStyleCnt="5">
        <dgm:presLayoutVars>
          <dgm:chPref val="3"/>
        </dgm:presLayoutVars>
      </dgm:prSet>
      <dgm:spPr/>
    </dgm:pt>
    <dgm:pt modelId="{A95FA59D-3CC4-4DED-B497-873374EE5580}" type="pres">
      <dgm:prSet presAssocID="{E8C5CBBA-2A91-439A-916C-CD8AD02F3344}" presName="hierChild3" presStyleCnt="0"/>
      <dgm:spPr/>
    </dgm:pt>
  </dgm:ptLst>
  <dgm:cxnLst>
    <dgm:cxn modelId="{86D8372C-35AB-4C4A-8565-8F1AC4F5BB18}" type="presOf" srcId="{016DBE7E-A4F0-42AE-953A-3D35A2F95D87}" destId="{5EE9C477-70A1-4344-9E61-A383F0C9AD35}" srcOrd="0" destOrd="0" presId="urn:microsoft.com/office/officeart/2009/layout/CirclePictureHierarchy"/>
    <dgm:cxn modelId="{58FE143F-FC34-4764-98E3-88A7CFB5179F}" type="presOf" srcId="{5BCB573C-00AF-45DD-818F-8701E567E118}" destId="{ED431960-9853-4985-AAFA-9F021ADE370D}" srcOrd="0" destOrd="0" presId="urn:microsoft.com/office/officeart/2009/layout/CirclePictureHierarchy"/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BB87245E-6A2D-4879-9CF7-A333361A0482}" type="presOf" srcId="{4757EEC3-4D99-4F3E-A108-91E45F2AF903}" destId="{D1029D97-BFEF-4E45-A676-30B9CAAE929A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7324766B-202C-41C3-AD31-078E19BDE477}" type="presOf" srcId="{FDF4E334-D38E-4B4C-9D33-BA74BA69DB46}" destId="{E7CC3DF9-0898-42F0-93B6-126A672E7300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7E818350-020A-4F3A-8240-0B13FA8A28D1}" srcId="{F4C4AADF-F52A-4CA0-86D6-4B1C8E550A2B}" destId="{E8C5CBBA-2A91-439A-916C-CD8AD02F3344}" srcOrd="1" destOrd="0" parTransId="{016DBE7E-A4F0-42AE-953A-3D35A2F95D87}" sibTransId="{BAB682B3-E4E2-4E27-BC85-4E2048903121}"/>
    <dgm:cxn modelId="{16D50E52-BD6D-499E-800C-D48AADA15CE3}" type="presOf" srcId="{E8C5CBBA-2A91-439A-916C-CD8AD02F3344}" destId="{23431ACB-E478-4E20-AB15-DC7F026AE2BD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BA97D758-E1EE-4E8A-9176-A1B7F5E73B05}" srcId="{BAD35DA1-F8CE-49DE-A629-BA9F52383019}" destId="{FDF4E334-D38E-4B4C-9D33-BA74BA69DB46}" srcOrd="0" destOrd="0" parTransId="{4757EEC3-4D99-4F3E-A108-91E45F2AF903}" sibTransId="{72A07F85-C358-43DE-9FED-043100AF6CFE}"/>
    <dgm:cxn modelId="{7A5877B0-A013-4A0F-9657-A43F4F257D86}" srcId="{BAD35DA1-F8CE-49DE-A629-BA9F52383019}" destId="{5BCB573C-00AF-45DD-818F-8701E567E118}" srcOrd="1" destOrd="0" parTransId="{3794EA9C-AAEC-4E27-9972-9B4C1F66A81F}" sibTransId="{14A4F6B6-34DB-4928-8FAB-A48B392D254A}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D8DCAAD2-B17B-47FD-BF8D-06E095F04BC6}" type="presOf" srcId="{3794EA9C-AAEC-4E27-9972-9B4C1F66A81F}" destId="{80AAF1CF-ADD6-44FF-9ACB-81A497DF41E8}" srcOrd="0" destOrd="0" presId="urn:microsoft.com/office/officeart/2009/layout/CirclePictureHierarchy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  <dgm:cxn modelId="{04DF25E3-97F5-491B-8C10-0B93EE051DD8}" type="presParOf" srcId="{0D5B12E3-45BA-4547-84EC-C936EFBB0F01}" destId="{D1029D97-BFEF-4E45-A676-30B9CAAE929A}" srcOrd="0" destOrd="0" presId="urn:microsoft.com/office/officeart/2009/layout/CirclePictureHierarchy"/>
    <dgm:cxn modelId="{D857BDBC-CAF2-4D98-A6EA-871AACB3EE83}" type="presParOf" srcId="{0D5B12E3-45BA-4547-84EC-C936EFBB0F01}" destId="{13432D3A-2609-40FB-9B49-D1E1FE01ABDD}" srcOrd="1" destOrd="0" presId="urn:microsoft.com/office/officeart/2009/layout/CirclePictureHierarchy"/>
    <dgm:cxn modelId="{4E700C98-5698-43F4-B977-4ACA3D1EEA99}" type="presParOf" srcId="{13432D3A-2609-40FB-9B49-D1E1FE01ABDD}" destId="{6B79BED4-8DD4-49AC-8334-EC4C89FF216C}" srcOrd="0" destOrd="0" presId="urn:microsoft.com/office/officeart/2009/layout/CirclePictureHierarchy"/>
    <dgm:cxn modelId="{0593A72C-4E41-4510-B6FE-779EC57D7C83}" type="presParOf" srcId="{6B79BED4-8DD4-49AC-8334-EC4C89FF216C}" destId="{482BD4B5-4209-48A6-8509-E59B950689AB}" srcOrd="0" destOrd="0" presId="urn:microsoft.com/office/officeart/2009/layout/CirclePictureHierarchy"/>
    <dgm:cxn modelId="{DDAD7DEA-6B2C-4D77-A2C9-AE2548BF36C8}" type="presParOf" srcId="{6B79BED4-8DD4-49AC-8334-EC4C89FF216C}" destId="{E7CC3DF9-0898-42F0-93B6-126A672E7300}" srcOrd="1" destOrd="0" presId="urn:microsoft.com/office/officeart/2009/layout/CirclePictureHierarchy"/>
    <dgm:cxn modelId="{3131DC7F-70A9-4880-A201-3D31E6C5FACF}" type="presParOf" srcId="{13432D3A-2609-40FB-9B49-D1E1FE01ABDD}" destId="{893F8466-1156-4BF8-B4FC-4CFD4D2C90D6}" srcOrd="1" destOrd="0" presId="urn:microsoft.com/office/officeart/2009/layout/CirclePictureHierarchy"/>
    <dgm:cxn modelId="{0B90361A-279C-474A-B308-45EDA5BE4777}" type="presParOf" srcId="{0D5B12E3-45BA-4547-84EC-C936EFBB0F01}" destId="{80AAF1CF-ADD6-44FF-9ACB-81A497DF41E8}" srcOrd="2" destOrd="0" presId="urn:microsoft.com/office/officeart/2009/layout/CirclePictureHierarchy"/>
    <dgm:cxn modelId="{042DF0CF-3497-4770-ABDF-BCBA363ECEC1}" type="presParOf" srcId="{0D5B12E3-45BA-4547-84EC-C936EFBB0F01}" destId="{6ED9AED8-2B5E-4AD0-8BE8-E03248D703AE}" srcOrd="3" destOrd="0" presId="urn:microsoft.com/office/officeart/2009/layout/CirclePictureHierarchy"/>
    <dgm:cxn modelId="{5BBEB57A-FDE5-4A62-869A-7B6A10E248B9}" type="presParOf" srcId="{6ED9AED8-2B5E-4AD0-8BE8-E03248D703AE}" destId="{619F5112-0E4E-49CE-9AC3-F690B8E6F688}" srcOrd="0" destOrd="0" presId="urn:microsoft.com/office/officeart/2009/layout/CirclePictureHierarchy"/>
    <dgm:cxn modelId="{DD13E078-0BB7-4A09-A47D-AD8D9E29B368}" type="presParOf" srcId="{619F5112-0E4E-49CE-9AC3-F690B8E6F688}" destId="{5D827C5D-A86C-41E2-981C-02C7DEA521CB}" srcOrd="0" destOrd="0" presId="urn:microsoft.com/office/officeart/2009/layout/CirclePictureHierarchy"/>
    <dgm:cxn modelId="{9343FED6-75EE-4691-9D56-5D839F44073C}" type="presParOf" srcId="{619F5112-0E4E-49CE-9AC3-F690B8E6F688}" destId="{ED431960-9853-4985-AAFA-9F021ADE370D}" srcOrd="1" destOrd="0" presId="urn:microsoft.com/office/officeart/2009/layout/CirclePictureHierarchy"/>
    <dgm:cxn modelId="{E098DC48-6824-47BF-8A82-A922838BD0B7}" type="presParOf" srcId="{6ED9AED8-2B5E-4AD0-8BE8-E03248D703AE}" destId="{8A09B156-9DEC-4613-843B-FAEB9A9DD880}" srcOrd="1" destOrd="0" presId="urn:microsoft.com/office/officeart/2009/layout/CirclePictureHierarchy"/>
    <dgm:cxn modelId="{89CE6759-2EBA-4D1A-88E9-DE355D1A26C8}" type="presParOf" srcId="{B13659FA-B900-4780-A972-D9D0D1DB41AA}" destId="{5EE9C477-70A1-4344-9E61-A383F0C9AD35}" srcOrd="2" destOrd="0" presId="urn:microsoft.com/office/officeart/2009/layout/CirclePictureHierarchy"/>
    <dgm:cxn modelId="{7543E338-7D3E-428A-B722-286D67674663}" type="presParOf" srcId="{B13659FA-B900-4780-A972-D9D0D1DB41AA}" destId="{14B6B5A3-851C-4403-9809-811E1439A64F}" srcOrd="3" destOrd="0" presId="urn:microsoft.com/office/officeart/2009/layout/CirclePictureHierarchy"/>
    <dgm:cxn modelId="{83629382-8A27-4B28-BBA6-D4575A6C0046}" type="presParOf" srcId="{14B6B5A3-851C-4403-9809-811E1439A64F}" destId="{CF59BAC7-E9FB-4DD3-87A2-2B8C39078376}" srcOrd="0" destOrd="0" presId="urn:microsoft.com/office/officeart/2009/layout/CirclePictureHierarchy"/>
    <dgm:cxn modelId="{A7B5940C-C70B-41F0-8B2B-D94586B78811}" type="presParOf" srcId="{CF59BAC7-E9FB-4DD3-87A2-2B8C39078376}" destId="{616434D8-81FD-469A-AAC1-076E2F827EAB}" srcOrd="0" destOrd="0" presId="urn:microsoft.com/office/officeart/2009/layout/CirclePictureHierarchy"/>
    <dgm:cxn modelId="{B7817A22-36C0-40ED-90FB-3783FAF4F425}" type="presParOf" srcId="{CF59BAC7-E9FB-4DD3-87A2-2B8C39078376}" destId="{23431ACB-E478-4E20-AB15-DC7F026AE2BD}" srcOrd="1" destOrd="0" presId="urn:microsoft.com/office/officeart/2009/layout/CirclePictureHierarchy"/>
    <dgm:cxn modelId="{451F597C-3EA3-49AA-AC73-1971DB0308DD}" type="presParOf" srcId="{14B6B5A3-851C-4403-9809-811E1439A64F}" destId="{A95FA59D-3CC4-4DED-B497-873374EE558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/>
            <a:t>val:</a:t>
          </a:r>
          <a:r>
            <a:rPr lang="en-US" u="none" dirty="0"/>
            <a:t>5</a:t>
          </a:r>
          <a:endParaRPr lang="ru-RU" u="none" dirty="0"/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/>
            <a:t>val:</a:t>
          </a:r>
          <a:r>
            <a:rPr lang="en-US" u="none" dirty="0"/>
            <a:t>3</a:t>
          </a:r>
          <a:r>
            <a:rPr lang="ru-RU" u="none" dirty="0"/>
            <a:t>-</a:t>
          </a:r>
          <a:r>
            <a:rPr lang="ru-RU" u="sng" dirty="0"/>
            <a:t>4</a:t>
          </a:r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FDF4E334-D38E-4B4C-9D33-BA74BA69DB46}">
      <dgm:prSet phldrT="[Текст]"/>
      <dgm:spPr/>
      <dgm:t>
        <a:bodyPr/>
        <a:lstStyle/>
        <a:p>
          <a:r>
            <a:rPr lang="en-US" dirty="0"/>
            <a:t>ind:3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4-</a:t>
          </a:r>
          <a:r>
            <a:rPr lang="ru-RU" u="sng" dirty="0"/>
            <a:t>3</a:t>
          </a:r>
        </a:p>
      </dgm:t>
    </dgm:pt>
    <dgm:pt modelId="{4757EEC3-4D99-4F3E-A108-91E45F2AF903}" type="parTrans" cxnId="{BA97D758-E1EE-4E8A-9176-A1B7F5E73B05}">
      <dgm:prSet/>
      <dgm:spPr/>
      <dgm:t>
        <a:bodyPr/>
        <a:lstStyle/>
        <a:p>
          <a:endParaRPr lang="ru-RU"/>
        </a:p>
      </dgm:t>
    </dgm:pt>
    <dgm:pt modelId="{72A07F85-C358-43DE-9FED-043100AF6CFE}" type="sibTrans" cxnId="{BA97D758-E1EE-4E8A-9176-A1B7F5E73B05}">
      <dgm:prSet/>
      <dgm:spPr/>
      <dgm:t>
        <a:bodyPr/>
        <a:lstStyle/>
        <a:p>
          <a:endParaRPr lang="ru-RU"/>
        </a:p>
      </dgm:t>
    </dgm:pt>
    <dgm:pt modelId="{5BCB573C-00AF-45DD-818F-8701E567E118}">
      <dgm:prSet phldrT="[Текст]"/>
      <dgm:spPr/>
      <dgm:t>
        <a:bodyPr/>
        <a:lstStyle/>
        <a:p>
          <a:r>
            <a:rPr lang="en-US" dirty="0"/>
            <a:t>ind:4</a:t>
          </a:r>
        </a:p>
        <a:p>
          <a:r>
            <a:rPr lang="en-US" dirty="0"/>
            <a:t>val:</a:t>
          </a:r>
          <a:r>
            <a:rPr lang="en-US" u="none" dirty="0"/>
            <a:t>2</a:t>
          </a:r>
          <a:endParaRPr lang="ru-RU" u="none" dirty="0"/>
        </a:p>
      </dgm:t>
    </dgm:pt>
    <dgm:pt modelId="{3794EA9C-AAEC-4E27-9972-9B4C1F66A81F}" type="parTrans" cxnId="{7A5877B0-A013-4A0F-9657-A43F4F257D86}">
      <dgm:prSet/>
      <dgm:spPr/>
      <dgm:t>
        <a:bodyPr/>
        <a:lstStyle/>
        <a:p>
          <a:endParaRPr lang="ru-RU"/>
        </a:p>
      </dgm:t>
    </dgm:pt>
    <dgm:pt modelId="{14A4F6B6-34DB-4928-8FAB-A48B392D254A}" type="sibTrans" cxnId="{7A5877B0-A013-4A0F-9657-A43F4F257D86}">
      <dgm:prSet/>
      <dgm:spPr/>
      <dgm:t>
        <a:bodyPr/>
        <a:lstStyle/>
        <a:p>
          <a:endParaRPr lang="ru-RU"/>
        </a:p>
      </dgm:t>
    </dgm:pt>
    <dgm:pt modelId="{E8C5CBBA-2A91-439A-916C-CD8AD02F3344}">
      <dgm:prSet phldrT="[Текст]"/>
      <dgm:spPr/>
      <dgm:t>
        <a:bodyPr/>
        <a:lstStyle/>
        <a:p>
          <a:r>
            <a:rPr lang="en-US" dirty="0"/>
            <a:t>ind:2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1</a:t>
          </a:r>
          <a:endParaRPr lang="ru-RU" u="none" dirty="0"/>
        </a:p>
      </dgm:t>
    </dgm:pt>
    <dgm:pt modelId="{016DBE7E-A4F0-42AE-953A-3D35A2F95D87}" type="parTrans" cxnId="{7E818350-020A-4F3A-8240-0B13FA8A28D1}">
      <dgm:prSet/>
      <dgm:spPr/>
      <dgm:t>
        <a:bodyPr/>
        <a:lstStyle/>
        <a:p>
          <a:endParaRPr lang="ru-RU"/>
        </a:p>
      </dgm:t>
    </dgm:pt>
    <dgm:pt modelId="{BAB682B3-E4E2-4E27-BC85-4E2048903121}" type="sibTrans" cxnId="{7E818350-020A-4F3A-8240-0B13FA8A28D1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5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2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2"/>
      <dgm:spPr/>
    </dgm:pt>
    <dgm:pt modelId="{A997427F-2BC5-4982-BA06-956B2234FE50}" type="pres">
      <dgm:prSet presAssocID="{BAD35DA1-F8CE-49DE-A629-BA9F52383019}" presName="text2" presStyleLbl="revTx" presStyleIdx="1" presStyleCnt="5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  <dgm:pt modelId="{D1029D97-BFEF-4E45-A676-30B9CAAE929A}" type="pres">
      <dgm:prSet presAssocID="{4757EEC3-4D99-4F3E-A108-91E45F2AF903}" presName="Name17" presStyleLbl="parChTrans1D3" presStyleIdx="0" presStyleCnt="2"/>
      <dgm:spPr/>
    </dgm:pt>
    <dgm:pt modelId="{13432D3A-2609-40FB-9B49-D1E1FE01ABDD}" type="pres">
      <dgm:prSet presAssocID="{FDF4E334-D38E-4B4C-9D33-BA74BA69DB46}" presName="hierRoot3" presStyleCnt="0"/>
      <dgm:spPr/>
    </dgm:pt>
    <dgm:pt modelId="{6B79BED4-8DD4-49AC-8334-EC4C89FF216C}" type="pres">
      <dgm:prSet presAssocID="{FDF4E334-D38E-4B4C-9D33-BA74BA69DB46}" presName="composite3" presStyleCnt="0"/>
      <dgm:spPr/>
    </dgm:pt>
    <dgm:pt modelId="{482BD4B5-4209-48A6-8509-E59B950689AB}" type="pres">
      <dgm:prSet presAssocID="{FDF4E334-D38E-4B4C-9D33-BA74BA69DB46}" presName="image3" presStyleLbl="node3" presStyleIdx="0" presStyleCnt="2"/>
      <dgm:spPr/>
    </dgm:pt>
    <dgm:pt modelId="{E7CC3DF9-0898-42F0-93B6-126A672E7300}" type="pres">
      <dgm:prSet presAssocID="{FDF4E334-D38E-4B4C-9D33-BA74BA69DB46}" presName="text3" presStyleLbl="revTx" presStyleIdx="2" presStyleCnt="5">
        <dgm:presLayoutVars>
          <dgm:chPref val="3"/>
        </dgm:presLayoutVars>
      </dgm:prSet>
      <dgm:spPr/>
    </dgm:pt>
    <dgm:pt modelId="{893F8466-1156-4BF8-B4FC-4CFD4D2C90D6}" type="pres">
      <dgm:prSet presAssocID="{FDF4E334-D38E-4B4C-9D33-BA74BA69DB46}" presName="hierChild4" presStyleCnt="0"/>
      <dgm:spPr/>
    </dgm:pt>
    <dgm:pt modelId="{80AAF1CF-ADD6-44FF-9ACB-81A497DF41E8}" type="pres">
      <dgm:prSet presAssocID="{3794EA9C-AAEC-4E27-9972-9B4C1F66A81F}" presName="Name17" presStyleLbl="parChTrans1D3" presStyleIdx="1" presStyleCnt="2"/>
      <dgm:spPr/>
    </dgm:pt>
    <dgm:pt modelId="{6ED9AED8-2B5E-4AD0-8BE8-E03248D703AE}" type="pres">
      <dgm:prSet presAssocID="{5BCB573C-00AF-45DD-818F-8701E567E118}" presName="hierRoot3" presStyleCnt="0"/>
      <dgm:spPr/>
    </dgm:pt>
    <dgm:pt modelId="{619F5112-0E4E-49CE-9AC3-F690B8E6F688}" type="pres">
      <dgm:prSet presAssocID="{5BCB573C-00AF-45DD-818F-8701E567E118}" presName="composite3" presStyleCnt="0"/>
      <dgm:spPr/>
    </dgm:pt>
    <dgm:pt modelId="{5D827C5D-A86C-41E2-981C-02C7DEA521CB}" type="pres">
      <dgm:prSet presAssocID="{5BCB573C-00AF-45DD-818F-8701E567E118}" presName="image3" presStyleLbl="node3" presStyleIdx="1" presStyleCnt="2"/>
      <dgm:spPr/>
    </dgm:pt>
    <dgm:pt modelId="{ED431960-9853-4985-AAFA-9F021ADE370D}" type="pres">
      <dgm:prSet presAssocID="{5BCB573C-00AF-45DD-818F-8701E567E118}" presName="text3" presStyleLbl="revTx" presStyleIdx="3" presStyleCnt="5">
        <dgm:presLayoutVars>
          <dgm:chPref val="3"/>
        </dgm:presLayoutVars>
      </dgm:prSet>
      <dgm:spPr/>
    </dgm:pt>
    <dgm:pt modelId="{8A09B156-9DEC-4613-843B-FAEB9A9DD880}" type="pres">
      <dgm:prSet presAssocID="{5BCB573C-00AF-45DD-818F-8701E567E118}" presName="hierChild4" presStyleCnt="0"/>
      <dgm:spPr/>
    </dgm:pt>
    <dgm:pt modelId="{5EE9C477-70A1-4344-9E61-A383F0C9AD35}" type="pres">
      <dgm:prSet presAssocID="{016DBE7E-A4F0-42AE-953A-3D35A2F95D87}" presName="Name10" presStyleLbl="parChTrans1D2" presStyleIdx="1" presStyleCnt="2"/>
      <dgm:spPr/>
    </dgm:pt>
    <dgm:pt modelId="{14B6B5A3-851C-4403-9809-811E1439A64F}" type="pres">
      <dgm:prSet presAssocID="{E8C5CBBA-2A91-439A-916C-CD8AD02F3344}" presName="hierRoot2" presStyleCnt="0"/>
      <dgm:spPr/>
    </dgm:pt>
    <dgm:pt modelId="{CF59BAC7-E9FB-4DD3-87A2-2B8C39078376}" type="pres">
      <dgm:prSet presAssocID="{E8C5CBBA-2A91-439A-916C-CD8AD02F3344}" presName="composite2" presStyleCnt="0"/>
      <dgm:spPr/>
    </dgm:pt>
    <dgm:pt modelId="{616434D8-81FD-469A-AAC1-076E2F827EAB}" type="pres">
      <dgm:prSet presAssocID="{E8C5CBBA-2A91-439A-916C-CD8AD02F3344}" presName="image2" presStyleLbl="node2" presStyleIdx="1" presStyleCnt="2"/>
      <dgm:spPr/>
    </dgm:pt>
    <dgm:pt modelId="{23431ACB-E478-4E20-AB15-DC7F026AE2BD}" type="pres">
      <dgm:prSet presAssocID="{E8C5CBBA-2A91-439A-916C-CD8AD02F3344}" presName="text2" presStyleLbl="revTx" presStyleIdx="4" presStyleCnt="5">
        <dgm:presLayoutVars>
          <dgm:chPref val="3"/>
        </dgm:presLayoutVars>
      </dgm:prSet>
      <dgm:spPr/>
    </dgm:pt>
    <dgm:pt modelId="{A95FA59D-3CC4-4DED-B497-873374EE5580}" type="pres">
      <dgm:prSet presAssocID="{E8C5CBBA-2A91-439A-916C-CD8AD02F3344}" presName="hierChild3" presStyleCnt="0"/>
      <dgm:spPr/>
    </dgm:pt>
  </dgm:ptLst>
  <dgm:cxnLst>
    <dgm:cxn modelId="{86D8372C-35AB-4C4A-8565-8F1AC4F5BB18}" type="presOf" srcId="{016DBE7E-A4F0-42AE-953A-3D35A2F95D87}" destId="{5EE9C477-70A1-4344-9E61-A383F0C9AD35}" srcOrd="0" destOrd="0" presId="urn:microsoft.com/office/officeart/2009/layout/CirclePictureHierarchy"/>
    <dgm:cxn modelId="{58FE143F-FC34-4764-98E3-88A7CFB5179F}" type="presOf" srcId="{5BCB573C-00AF-45DD-818F-8701E567E118}" destId="{ED431960-9853-4985-AAFA-9F021ADE370D}" srcOrd="0" destOrd="0" presId="urn:microsoft.com/office/officeart/2009/layout/CirclePictureHierarchy"/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BB87245E-6A2D-4879-9CF7-A333361A0482}" type="presOf" srcId="{4757EEC3-4D99-4F3E-A108-91E45F2AF903}" destId="{D1029D97-BFEF-4E45-A676-30B9CAAE929A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7324766B-202C-41C3-AD31-078E19BDE477}" type="presOf" srcId="{FDF4E334-D38E-4B4C-9D33-BA74BA69DB46}" destId="{E7CC3DF9-0898-42F0-93B6-126A672E7300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7E818350-020A-4F3A-8240-0B13FA8A28D1}" srcId="{F4C4AADF-F52A-4CA0-86D6-4B1C8E550A2B}" destId="{E8C5CBBA-2A91-439A-916C-CD8AD02F3344}" srcOrd="1" destOrd="0" parTransId="{016DBE7E-A4F0-42AE-953A-3D35A2F95D87}" sibTransId="{BAB682B3-E4E2-4E27-BC85-4E2048903121}"/>
    <dgm:cxn modelId="{16D50E52-BD6D-499E-800C-D48AADA15CE3}" type="presOf" srcId="{E8C5CBBA-2A91-439A-916C-CD8AD02F3344}" destId="{23431ACB-E478-4E20-AB15-DC7F026AE2BD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BA97D758-E1EE-4E8A-9176-A1B7F5E73B05}" srcId="{BAD35DA1-F8CE-49DE-A629-BA9F52383019}" destId="{FDF4E334-D38E-4B4C-9D33-BA74BA69DB46}" srcOrd="0" destOrd="0" parTransId="{4757EEC3-4D99-4F3E-A108-91E45F2AF903}" sibTransId="{72A07F85-C358-43DE-9FED-043100AF6CFE}"/>
    <dgm:cxn modelId="{7A5877B0-A013-4A0F-9657-A43F4F257D86}" srcId="{BAD35DA1-F8CE-49DE-A629-BA9F52383019}" destId="{5BCB573C-00AF-45DD-818F-8701E567E118}" srcOrd="1" destOrd="0" parTransId="{3794EA9C-AAEC-4E27-9972-9B4C1F66A81F}" sibTransId="{14A4F6B6-34DB-4928-8FAB-A48B392D254A}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D8DCAAD2-B17B-47FD-BF8D-06E095F04BC6}" type="presOf" srcId="{3794EA9C-AAEC-4E27-9972-9B4C1F66A81F}" destId="{80AAF1CF-ADD6-44FF-9ACB-81A497DF41E8}" srcOrd="0" destOrd="0" presId="urn:microsoft.com/office/officeart/2009/layout/CirclePictureHierarchy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  <dgm:cxn modelId="{04DF25E3-97F5-491B-8C10-0B93EE051DD8}" type="presParOf" srcId="{0D5B12E3-45BA-4547-84EC-C936EFBB0F01}" destId="{D1029D97-BFEF-4E45-A676-30B9CAAE929A}" srcOrd="0" destOrd="0" presId="urn:microsoft.com/office/officeart/2009/layout/CirclePictureHierarchy"/>
    <dgm:cxn modelId="{D857BDBC-CAF2-4D98-A6EA-871AACB3EE83}" type="presParOf" srcId="{0D5B12E3-45BA-4547-84EC-C936EFBB0F01}" destId="{13432D3A-2609-40FB-9B49-D1E1FE01ABDD}" srcOrd="1" destOrd="0" presId="urn:microsoft.com/office/officeart/2009/layout/CirclePictureHierarchy"/>
    <dgm:cxn modelId="{4E700C98-5698-43F4-B977-4ACA3D1EEA99}" type="presParOf" srcId="{13432D3A-2609-40FB-9B49-D1E1FE01ABDD}" destId="{6B79BED4-8DD4-49AC-8334-EC4C89FF216C}" srcOrd="0" destOrd="0" presId="urn:microsoft.com/office/officeart/2009/layout/CirclePictureHierarchy"/>
    <dgm:cxn modelId="{0593A72C-4E41-4510-B6FE-779EC57D7C83}" type="presParOf" srcId="{6B79BED4-8DD4-49AC-8334-EC4C89FF216C}" destId="{482BD4B5-4209-48A6-8509-E59B950689AB}" srcOrd="0" destOrd="0" presId="urn:microsoft.com/office/officeart/2009/layout/CirclePictureHierarchy"/>
    <dgm:cxn modelId="{DDAD7DEA-6B2C-4D77-A2C9-AE2548BF36C8}" type="presParOf" srcId="{6B79BED4-8DD4-49AC-8334-EC4C89FF216C}" destId="{E7CC3DF9-0898-42F0-93B6-126A672E7300}" srcOrd="1" destOrd="0" presId="urn:microsoft.com/office/officeart/2009/layout/CirclePictureHierarchy"/>
    <dgm:cxn modelId="{3131DC7F-70A9-4880-A201-3D31E6C5FACF}" type="presParOf" srcId="{13432D3A-2609-40FB-9B49-D1E1FE01ABDD}" destId="{893F8466-1156-4BF8-B4FC-4CFD4D2C90D6}" srcOrd="1" destOrd="0" presId="urn:microsoft.com/office/officeart/2009/layout/CirclePictureHierarchy"/>
    <dgm:cxn modelId="{0B90361A-279C-474A-B308-45EDA5BE4777}" type="presParOf" srcId="{0D5B12E3-45BA-4547-84EC-C936EFBB0F01}" destId="{80AAF1CF-ADD6-44FF-9ACB-81A497DF41E8}" srcOrd="2" destOrd="0" presId="urn:microsoft.com/office/officeart/2009/layout/CirclePictureHierarchy"/>
    <dgm:cxn modelId="{042DF0CF-3497-4770-ABDF-BCBA363ECEC1}" type="presParOf" srcId="{0D5B12E3-45BA-4547-84EC-C936EFBB0F01}" destId="{6ED9AED8-2B5E-4AD0-8BE8-E03248D703AE}" srcOrd="3" destOrd="0" presId="urn:microsoft.com/office/officeart/2009/layout/CirclePictureHierarchy"/>
    <dgm:cxn modelId="{5BBEB57A-FDE5-4A62-869A-7B6A10E248B9}" type="presParOf" srcId="{6ED9AED8-2B5E-4AD0-8BE8-E03248D703AE}" destId="{619F5112-0E4E-49CE-9AC3-F690B8E6F688}" srcOrd="0" destOrd="0" presId="urn:microsoft.com/office/officeart/2009/layout/CirclePictureHierarchy"/>
    <dgm:cxn modelId="{DD13E078-0BB7-4A09-A47D-AD8D9E29B368}" type="presParOf" srcId="{619F5112-0E4E-49CE-9AC3-F690B8E6F688}" destId="{5D827C5D-A86C-41E2-981C-02C7DEA521CB}" srcOrd="0" destOrd="0" presId="urn:microsoft.com/office/officeart/2009/layout/CirclePictureHierarchy"/>
    <dgm:cxn modelId="{9343FED6-75EE-4691-9D56-5D839F44073C}" type="presParOf" srcId="{619F5112-0E4E-49CE-9AC3-F690B8E6F688}" destId="{ED431960-9853-4985-AAFA-9F021ADE370D}" srcOrd="1" destOrd="0" presId="urn:microsoft.com/office/officeart/2009/layout/CirclePictureHierarchy"/>
    <dgm:cxn modelId="{E098DC48-6824-47BF-8A82-A922838BD0B7}" type="presParOf" srcId="{6ED9AED8-2B5E-4AD0-8BE8-E03248D703AE}" destId="{8A09B156-9DEC-4613-843B-FAEB9A9DD880}" srcOrd="1" destOrd="0" presId="urn:microsoft.com/office/officeart/2009/layout/CirclePictureHierarchy"/>
    <dgm:cxn modelId="{89CE6759-2EBA-4D1A-88E9-DE355D1A26C8}" type="presParOf" srcId="{B13659FA-B900-4780-A972-D9D0D1DB41AA}" destId="{5EE9C477-70A1-4344-9E61-A383F0C9AD35}" srcOrd="2" destOrd="0" presId="urn:microsoft.com/office/officeart/2009/layout/CirclePictureHierarchy"/>
    <dgm:cxn modelId="{7543E338-7D3E-428A-B722-286D67674663}" type="presParOf" srcId="{B13659FA-B900-4780-A972-D9D0D1DB41AA}" destId="{14B6B5A3-851C-4403-9809-811E1439A64F}" srcOrd="3" destOrd="0" presId="urn:microsoft.com/office/officeart/2009/layout/CirclePictureHierarchy"/>
    <dgm:cxn modelId="{83629382-8A27-4B28-BBA6-D4575A6C0046}" type="presParOf" srcId="{14B6B5A3-851C-4403-9809-811E1439A64F}" destId="{CF59BAC7-E9FB-4DD3-87A2-2B8C39078376}" srcOrd="0" destOrd="0" presId="urn:microsoft.com/office/officeart/2009/layout/CirclePictureHierarchy"/>
    <dgm:cxn modelId="{A7B5940C-C70B-41F0-8B2B-D94586B78811}" type="presParOf" srcId="{CF59BAC7-E9FB-4DD3-87A2-2B8C39078376}" destId="{616434D8-81FD-469A-AAC1-076E2F827EAB}" srcOrd="0" destOrd="0" presId="urn:microsoft.com/office/officeart/2009/layout/CirclePictureHierarchy"/>
    <dgm:cxn modelId="{B7817A22-36C0-40ED-90FB-3783FAF4F425}" type="presParOf" srcId="{CF59BAC7-E9FB-4DD3-87A2-2B8C39078376}" destId="{23431ACB-E478-4E20-AB15-DC7F026AE2BD}" srcOrd="1" destOrd="0" presId="urn:microsoft.com/office/officeart/2009/layout/CirclePictureHierarchy"/>
    <dgm:cxn modelId="{451F597C-3EA3-49AA-AC73-1971DB0308DD}" type="presParOf" srcId="{14B6B5A3-851C-4403-9809-811E1439A64F}" destId="{A95FA59D-3CC4-4DED-B497-873374EE558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/>
            <a:t>val:</a:t>
          </a:r>
          <a:r>
            <a:rPr lang="en-US" u="none" dirty="0"/>
            <a:t>5-</a:t>
          </a:r>
          <a:r>
            <a:rPr lang="en-US" u="sng" dirty="0"/>
            <a:t>2</a:t>
          </a:r>
          <a:endParaRPr lang="ru-RU" u="sng" dirty="0"/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4</a:t>
          </a:r>
          <a:endParaRPr lang="ru-RU" u="none" dirty="0"/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FDF4E334-D38E-4B4C-9D33-BA74BA69DB46}">
      <dgm:prSet phldrT="[Текст]"/>
      <dgm:spPr/>
      <dgm:t>
        <a:bodyPr/>
        <a:lstStyle/>
        <a:p>
          <a:r>
            <a:rPr lang="en-US" dirty="0"/>
            <a:t>ind:3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3</a:t>
          </a:r>
          <a:endParaRPr lang="ru-RU" u="none" dirty="0"/>
        </a:p>
      </dgm:t>
    </dgm:pt>
    <dgm:pt modelId="{4757EEC3-4D99-4F3E-A108-91E45F2AF903}" type="parTrans" cxnId="{BA97D758-E1EE-4E8A-9176-A1B7F5E73B05}">
      <dgm:prSet/>
      <dgm:spPr/>
      <dgm:t>
        <a:bodyPr/>
        <a:lstStyle/>
        <a:p>
          <a:endParaRPr lang="ru-RU"/>
        </a:p>
      </dgm:t>
    </dgm:pt>
    <dgm:pt modelId="{72A07F85-C358-43DE-9FED-043100AF6CFE}" type="sibTrans" cxnId="{BA97D758-E1EE-4E8A-9176-A1B7F5E73B05}">
      <dgm:prSet/>
      <dgm:spPr/>
      <dgm:t>
        <a:bodyPr/>
        <a:lstStyle/>
        <a:p>
          <a:endParaRPr lang="ru-RU"/>
        </a:p>
      </dgm:t>
    </dgm:pt>
    <dgm:pt modelId="{E8C5CBBA-2A91-439A-916C-CD8AD02F3344}">
      <dgm:prSet phldrT="[Текст]"/>
      <dgm:spPr/>
      <dgm:t>
        <a:bodyPr/>
        <a:lstStyle/>
        <a:p>
          <a:r>
            <a:rPr lang="en-US" dirty="0"/>
            <a:t>ind:2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1</a:t>
          </a:r>
          <a:endParaRPr lang="ru-RU" u="none" dirty="0"/>
        </a:p>
      </dgm:t>
    </dgm:pt>
    <dgm:pt modelId="{016DBE7E-A4F0-42AE-953A-3D35A2F95D87}" type="parTrans" cxnId="{7E818350-020A-4F3A-8240-0B13FA8A28D1}">
      <dgm:prSet/>
      <dgm:spPr/>
      <dgm:t>
        <a:bodyPr/>
        <a:lstStyle/>
        <a:p>
          <a:endParaRPr lang="ru-RU"/>
        </a:p>
      </dgm:t>
    </dgm:pt>
    <dgm:pt modelId="{BAB682B3-E4E2-4E27-BC85-4E2048903121}" type="sibTrans" cxnId="{7E818350-020A-4F3A-8240-0B13FA8A28D1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4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2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2"/>
      <dgm:spPr/>
    </dgm:pt>
    <dgm:pt modelId="{A997427F-2BC5-4982-BA06-956B2234FE50}" type="pres">
      <dgm:prSet presAssocID="{BAD35DA1-F8CE-49DE-A629-BA9F52383019}" presName="text2" presStyleLbl="revTx" presStyleIdx="1" presStyleCnt="4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  <dgm:pt modelId="{D1029D97-BFEF-4E45-A676-30B9CAAE929A}" type="pres">
      <dgm:prSet presAssocID="{4757EEC3-4D99-4F3E-A108-91E45F2AF903}" presName="Name17" presStyleLbl="parChTrans1D3" presStyleIdx="0" presStyleCnt="1"/>
      <dgm:spPr/>
    </dgm:pt>
    <dgm:pt modelId="{13432D3A-2609-40FB-9B49-D1E1FE01ABDD}" type="pres">
      <dgm:prSet presAssocID="{FDF4E334-D38E-4B4C-9D33-BA74BA69DB46}" presName="hierRoot3" presStyleCnt="0"/>
      <dgm:spPr/>
    </dgm:pt>
    <dgm:pt modelId="{6B79BED4-8DD4-49AC-8334-EC4C89FF216C}" type="pres">
      <dgm:prSet presAssocID="{FDF4E334-D38E-4B4C-9D33-BA74BA69DB46}" presName="composite3" presStyleCnt="0"/>
      <dgm:spPr/>
    </dgm:pt>
    <dgm:pt modelId="{482BD4B5-4209-48A6-8509-E59B950689AB}" type="pres">
      <dgm:prSet presAssocID="{FDF4E334-D38E-4B4C-9D33-BA74BA69DB46}" presName="image3" presStyleLbl="node3" presStyleIdx="0" presStyleCnt="1"/>
      <dgm:spPr/>
    </dgm:pt>
    <dgm:pt modelId="{E7CC3DF9-0898-42F0-93B6-126A672E7300}" type="pres">
      <dgm:prSet presAssocID="{FDF4E334-D38E-4B4C-9D33-BA74BA69DB46}" presName="text3" presStyleLbl="revTx" presStyleIdx="2" presStyleCnt="4">
        <dgm:presLayoutVars>
          <dgm:chPref val="3"/>
        </dgm:presLayoutVars>
      </dgm:prSet>
      <dgm:spPr/>
    </dgm:pt>
    <dgm:pt modelId="{893F8466-1156-4BF8-B4FC-4CFD4D2C90D6}" type="pres">
      <dgm:prSet presAssocID="{FDF4E334-D38E-4B4C-9D33-BA74BA69DB46}" presName="hierChild4" presStyleCnt="0"/>
      <dgm:spPr/>
    </dgm:pt>
    <dgm:pt modelId="{5EE9C477-70A1-4344-9E61-A383F0C9AD35}" type="pres">
      <dgm:prSet presAssocID="{016DBE7E-A4F0-42AE-953A-3D35A2F95D87}" presName="Name10" presStyleLbl="parChTrans1D2" presStyleIdx="1" presStyleCnt="2"/>
      <dgm:spPr/>
    </dgm:pt>
    <dgm:pt modelId="{14B6B5A3-851C-4403-9809-811E1439A64F}" type="pres">
      <dgm:prSet presAssocID="{E8C5CBBA-2A91-439A-916C-CD8AD02F3344}" presName="hierRoot2" presStyleCnt="0"/>
      <dgm:spPr/>
    </dgm:pt>
    <dgm:pt modelId="{CF59BAC7-E9FB-4DD3-87A2-2B8C39078376}" type="pres">
      <dgm:prSet presAssocID="{E8C5CBBA-2A91-439A-916C-CD8AD02F3344}" presName="composite2" presStyleCnt="0"/>
      <dgm:spPr/>
    </dgm:pt>
    <dgm:pt modelId="{616434D8-81FD-469A-AAC1-076E2F827EAB}" type="pres">
      <dgm:prSet presAssocID="{E8C5CBBA-2A91-439A-916C-CD8AD02F3344}" presName="image2" presStyleLbl="node2" presStyleIdx="1" presStyleCnt="2"/>
      <dgm:spPr/>
    </dgm:pt>
    <dgm:pt modelId="{23431ACB-E478-4E20-AB15-DC7F026AE2BD}" type="pres">
      <dgm:prSet presAssocID="{E8C5CBBA-2A91-439A-916C-CD8AD02F3344}" presName="text2" presStyleLbl="revTx" presStyleIdx="3" presStyleCnt="4">
        <dgm:presLayoutVars>
          <dgm:chPref val="3"/>
        </dgm:presLayoutVars>
      </dgm:prSet>
      <dgm:spPr/>
    </dgm:pt>
    <dgm:pt modelId="{A95FA59D-3CC4-4DED-B497-873374EE5580}" type="pres">
      <dgm:prSet presAssocID="{E8C5CBBA-2A91-439A-916C-CD8AD02F3344}" presName="hierChild3" presStyleCnt="0"/>
      <dgm:spPr/>
    </dgm:pt>
  </dgm:ptLst>
  <dgm:cxnLst>
    <dgm:cxn modelId="{86D8372C-35AB-4C4A-8565-8F1AC4F5BB18}" type="presOf" srcId="{016DBE7E-A4F0-42AE-953A-3D35A2F95D87}" destId="{5EE9C477-70A1-4344-9E61-A383F0C9AD35}" srcOrd="0" destOrd="0" presId="urn:microsoft.com/office/officeart/2009/layout/CirclePictureHierarchy"/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BB87245E-6A2D-4879-9CF7-A333361A0482}" type="presOf" srcId="{4757EEC3-4D99-4F3E-A108-91E45F2AF903}" destId="{D1029D97-BFEF-4E45-A676-30B9CAAE929A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7324766B-202C-41C3-AD31-078E19BDE477}" type="presOf" srcId="{FDF4E334-D38E-4B4C-9D33-BA74BA69DB46}" destId="{E7CC3DF9-0898-42F0-93B6-126A672E7300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7E818350-020A-4F3A-8240-0B13FA8A28D1}" srcId="{F4C4AADF-F52A-4CA0-86D6-4B1C8E550A2B}" destId="{E8C5CBBA-2A91-439A-916C-CD8AD02F3344}" srcOrd="1" destOrd="0" parTransId="{016DBE7E-A4F0-42AE-953A-3D35A2F95D87}" sibTransId="{BAB682B3-E4E2-4E27-BC85-4E2048903121}"/>
    <dgm:cxn modelId="{16D50E52-BD6D-499E-800C-D48AADA15CE3}" type="presOf" srcId="{E8C5CBBA-2A91-439A-916C-CD8AD02F3344}" destId="{23431ACB-E478-4E20-AB15-DC7F026AE2BD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BA97D758-E1EE-4E8A-9176-A1B7F5E73B05}" srcId="{BAD35DA1-F8CE-49DE-A629-BA9F52383019}" destId="{FDF4E334-D38E-4B4C-9D33-BA74BA69DB46}" srcOrd="0" destOrd="0" parTransId="{4757EEC3-4D99-4F3E-A108-91E45F2AF903}" sibTransId="{72A07F85-C358-43DE-9FED-043100AF6CFE}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  <dgm:cxn modelId="{04DF25E3-97F5-491B-8C10-0B93EE051DD8}" type="presParOf" srcId="{0D5B12E3-45BA-4547-84EC-C936EFBB0F01}" destId="{D1029D97-BFEF-4E45-A676-30B9CAAE929A}" srcOrd="0" destOrd="0" presId="urn:microsoft.com/office/officeart/2009/layout/CirclePictureHierarchy"/>
    <dgm:cxn modelId="{D857BDBC-CAF2-4D98-A6EA-871AACB3EE83}" type="presParOf" srcId="{0D5B12E3-45BA-4547-84EC-C936EFBB0F01}" destId="{13432D3A-2609-40FB-9B49-D1E1FE01ABDD}" srcOrd="1" destOrd="0" presId="urn:microsoft.com/office/officeart/2009/layout/CirclePictureHierarchy"/>
    <dgm:cxn modelId="{4E700C98-5698-43F4-B977-4ACA3D1EEA99}" type="presParOf" srcId="{13432D3A-2609-40FB-9B49-D1E1FE01ABDD}" destId="{6B79BED4-8DD4-49AC-8334-EC4C89FF216C}" srcOrd="0" destOrd="0" presId="urn:microsoft.com/office/officeart/2009/layout/CirclePictureHierarchy"/>
    <dgm:cxn modelId="{0593A72C-4E41-4510-B6FE-779EC57D7C83}" type="presParOf" srcId="{6B79BED4-8DD4-49AC-8334-EC4C89FF216C}" destId="{482BD4B5-4209-48A6-8509-E59B950689AB}" srcOrd="0" destOrd="0" presId="urn:microsoft.com/office/officeart/2009/layout/CirclePictureHierarchy"/>
    <dgm:cxn modelId="{DDAD7DEA-6B2C-4D77-A2C9-AE2548BF36C8}" type="presParOf" srcId="{6B79BED4-8DD4-49AC-8334-EC4C89FF216C}" destId="{E7CC3DF9-0898-42F0-93B6-126A672E7300}" srcOrd="1" destOrd="0" presId="urn:microsoft.com/office/officeart/2009/layout/CirclePictureHierarchy"/>
    <dgm:cxn modelId="{3131DC7F-70A9-4880-A201-3D31E6C5FACF}" type="presParOf" srcId="{13432D3A-2609-40FB-9B49-D1E1FE01ABDD}" destId="{893F8466-1156-4BF8-B4FC-4CFD4D2C90D6}" srcOrd="1" destOrd="0" presId="urn:microsoft.com/office/officeart/2009/layout/CirclePictureHierarchy"/>
    <dgm:cxn modelId="{89CE6759-2EBA-4D1A-88E9-DE355D1A26C8}" type="presParOf" srcId="{B13659FA-B900-4780-A972-D9D0D1DB41AA}" destId="{5EE9C477-70A1-4344-9E61-A383F0C9AD35}" srcOrd="2" destOrd="0" presId="urn:microsoft.com/office/officeart/2009/layout/CirclePictureHierarchy"/>
    <dgm:cxn modelId="{7543E338-7D3E-428A-B722-286D67674663}" type="presParOf" srcId="{B13659FA-B900-4780-A972-D9D0D1DB41AA}" destId="{14B6B5A3-851C-4403-9809-811E1439A64F}" srcOrd="3" destOrd="0" presId="urn:microsoft.com/office/officeart/2009/layout/CirclePictureHierarchy"/>
    <dgm:cxn modelId="{83629382-8A27-4B28-BBA6-D4575A6C0046}" type="presParOf" srcId="{14B6B5A3-851C-4403-9809-811E1439A64F}" destId="{CF59BAC7-E9FB-4DD3-87A2-2B8C39078376}" srcOrd="0" destOrd="0" presId="urn:microsoft.com/office/officeart/2009/layout/CirclePictureHierarchy"/>
    <dgm:cxn modelId="{A7B5940C-C70B-41F0-8B2B-D94586B78811}" type="presParOf" srcId="{CF59BAC7-E9FB-4DD3-87A2-2B8C39078376}" destId="{616434D8-81FD-469A-AAC1-076E2F827EAB}" srcOrd="0" destOrd="0" presId="urn:microsoft.com/office/officeart/2009/layout/CirclePictureHierarchy"/>
    <dgm:cxn modelId="{B7817A22-36C0-40ED-90FB-3783FAF4F425}" type="presParOf" srcId="{CF59BAC7-E9FB-4DD3-87A2-2B8C39078376}" destId="{23431ACB-E478-4E20-AB15-DC7F026AE2BD}" srcOrd="1" destOrd="0" presId="urn:microsoft.com/office/officeart/2009/layout/CirclePictureHierarchy"/>
    <dgm:cxn modelId="{451F597C-3EA3-49AA-AC73-1971DB0308DD}" type="presParOf" srcId="{14B6B5A3-851C-4403-9809-811E1439A64F}" destId="{A95FA59D-3CC4-4DED-B497-873374EE558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/>
            <a:t>val:</a:t>
          </a:r>
          <a:r>
            <a:rPr lang="en-US" u="none" dirty="0"/>
            <a:t>2</a:t>
          </a:r>
          <a:r>
            <a:rPr lang="ru-RU" u="sng" dirty="0"/>
            <a:t>-4</a:t>
          </a:r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4-</a:t>
          </a:r>
          <a:r>
            <a:rPr lang="ru-RU" u="sng" dirty="0"/>
            <a:t>2</a:t>
          </a:r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FDF4E334-D38E-4B4C-9D33-BA74BA69DB46}">
      <dgm:prSet phldrT="[Текст]"/>
      <dgm:spPr/>
      <dgm:t>
        <a:bodyPr/>
        <a:lstStyle/>
        <a:p>
          <a:r>
            <a:rPr lang="en-US" dirty="0"/>
            <a:t>ind:3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3</a:t>
          </a:r>
          <a:endParaRPr lang="ru-RU" u="none" dirty="0"/>
        </a:p>
      </dgm:t>
    </dgm:pt>
    <dgm:pt modelId="{4757EEC3-4D99-4F3E-A108-91E45F2AF903}" type="parTrans" cxnId="{BA97D758-E1EE-4E8A-9176-A1B7F5E73B05}">
      <dgm:prSet/>
      <dgm:spPr/>
      <dgm:t>
        <a:bodyPr/>
        <a:lstStyle/>
        <a:p>
          <a:endParaRPr lang="ru-RU"/>
        </a:p>
      </dgm:t>
    </dgm:pt>
    <dgm:pt modelId="{72A07F85-C358-43DE-9FED-043100AF6CFE}" type="sibTrans" cxnId="{BA97D758-E1EE-4E8A-9176-A1B7F5E73B05}">
      <dgm:prSet/>
      <dgm:spPr/>
      <dgm:t>
        <a:bodyPr/>
        <a:lstStyle/>
        <a:p>
          <a:endParaRPr lang="ru-RU"/>
        </a:p>
      </dgm:t>
    </dgm:pt>
    <dgm:pt modelId="{E8C5CBBA-2A91-439A-916C-CD8AD02F3344}">
      <dgm:prSet phldrT="[Текст]"/>
      <dgm:spPr/>
      <dgm:t>
        <a:bodyPr/>
        <a:lstStyle/>
        <a:p>
          <a:r>
            <a:rPr lang="en-US" dirty="0"/>
            <a:t>ind:2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1</a:t>
          </a:r>
          <a:endParaRPr lang="ru-RU" u="sng" dirty="0"/>
        </a:p>
      </dgm:t>
    </dgm:pt>
    <dgm:pt modelId="{016DBE7E-A4F0-42AE-953A-3D35A2F95D87}" type="parTrans" cxnId="{7E818350-020A-4F3A-8240-0B13FA8A28D1}">
      <dgm:prSet/>
      <dgm:spPr/>
      <dgm:t>
        <a:bodyPr/>
        <a:lstStyle/>
        <a:p>
          <a:endParaRPr lang="ru-RU"/>
        </a:p>
      </dgm:t>
    </dgm:pt>
    <dgm:pt modelId="{BAB682B3-E4E2-4E27-BC85-4E2048903121}" type="sibTrans" cxnId="{7E818350-020A-4F3A-8240-0B13FA8A28D1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4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2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2"/>
      <dgm:spPr/>
    </dgm:pt>
    <dgm:pt modelId="{A997427F-2BC5-4982-BA06-956B2234FE50}" type="pres">
      <dgm:prSet presAssocID="{BAD35DA1-F8CE-49DE-A629-BA9F52383019}" presName="text2" presStyleLbl="revTx" presStyleIdx="1" presStyleCnt="4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  <dgm:pt modelId="{D1029D97-BFEF-4E45-A676-30B9CAAE929A}" type="pres">
      <dgm:prSet presAssocID="{4757EEC3-4D99-4F3E-A108-91E45F2AF903}" presName="Name17" presStyleLbl="parChTrans1D3" presStyleIdx="0" presStyleCnt="1"/>
      <dgm:spPr/>
    </dgm:pt>
    <dgm:pt modelId="{13432D3A-2609-40FB-9B49-D1E1FE01ABDD}" type="pres">
      <dgm:prSet presAssocID="{FDF4E334-D38E-4B4C-9D33-BA74BA69DB46}" presName="hierRoot3" presStyleCnt="0"/>
      <dgm:spPr/>
    </dgm:pt>
    <dgm:pt modelId="{6B79BED4-8DD4-49AC-8334-EC4C89FF216C}" type="pres">
      <dgm:prSet presAssocID="{FDF4E334-D38E-4B4C-9D33-BA74BA69DB46}" presName="composite3" presStyleCnt="0"/>
      <dgm:spPr/>
    </dgm:pt>
    <dgm:pt modelId="{482BD4B5-4209-48A6-8509-E59B950689AB}" type="pres">
      <dgm:prSet presAssocID="{FDF4E334-D38E-4B4C-9D33-BA74BA69DB46}" presName="image3" presStyleLbl="node3" presStyleIdx="0" presStyleCnt="1"/>
      <dgm:spPr/>
    </dgm:pt>
    <dgm:pt modelId="{E7CC3DF9-0898-42F0-93B6-126A672E7300}" type="pres">
      <dgm:prSet presAssocID="{FDF4E334-D38E-4B4C-9D33-BA74BA69DB46}" presName="text3" presStyleLbl="revTx" presStyleIdx="2" presStyleCnt="4">
        <dgm:presLayoutVars>
          <dgm:chPref val="3"/>
        </dgm:presLayoutVars>
      </dgm:prSet>
      <dgm:spPr/>
    </dgm:pt>
    <dgm:pt modelId="{893F8466-1156-4BF8-B4FC-4CFD4D2C90D6}" type="pres">
      <dgm:prSet presAssocID="{FDF4E334-D38E-4B4C-9D33-BA74BA69DB46}" presName="hierChild4" presStyleCnt="0"/>
      <dgm:spPr/>
    </dgm:pt>
    <dgm:pt modelId="{5EE9C477-70A1-4344-9E61-A383F0C9AD35}" type="pres">
      <dgm:prSet presAssocID="{016DBE7E-A4F0-42AE-953A-3D35A2F95D87}" presName="Name10" presStyleLbl="parChTrans1D2" presStyleIdx="1" presStyleCnt="2"/>
      <dgm:spPr/>
    </dgm:pt>
    <dgm:pt modelId="{14B6B5A3-851C-4403-9809-811E1439A64F}" type="pres">
      <dgm:prSet presAssocID="{E8C5CBBA-2A91-439A-916C-CD8AD02F3344}" presName="hierRoot2" presStyleCnt="0"/>
      <dgm:spPr/>
    </dgm:pt>
    <dgm:pt modelId="{CF59BAC7-E9FB-4DD3-87A2-2B8C39078376}" type="pres">
      <dgm:prSet presAssocID="{E8C5CBBA-2A91-439A-916C-CD8AD02F3344}" presName="composite2" presStyleCnt="0"/>
      <dgm:spPr/>
    </dgm:pt>
    <dgm:pt modelId="{616434D8-81FD-469A-AAC1-076E2F827EAB}" type="pres">
      <dgm:prSet presAssocID="{E8C5CBBA-2A91-439A-916C-CD8AD02F3344}" presName="image2" presStyleLbl="node2" presStyleIdx="1" presStyleCnt="2"/>
      <dgm:spPr/>
    </dgm:pt>
    <dgm:pt modelId="{23431ACB-E478-4E20-AB15-DC7F026AE2BD}" type="pres">
      <dgm:prSet presAssocID="{E8C5CBBA-2A91-439A-916C-CD8AD02F3344}" presName="text2" presStyleLbl="revTx" presStyleIdx="3" presStyleCnt="4">
        <dgm:presLayoutVars>
          <dgm:chPref val="3"/>
        </dgm:presLayoutVars>
      </dgm:prSet>
      <dgm:spPr/>
    </dgm:pt>
    <dgm:pt modelId="{A95FA59D-3CC4-4DED-B497-873374EE5580}" type="pres">
      <dgm:prSet presAssocID="{E8C5CBBA-2A91-439A-916C-CD8AD02F3344}" presName="hierChild3" presStyleCnt="0"/>
      <dgm:spPr/>
    </dgm:pt>
  </dgm:ptLst>
  <dgm:cxnLst>
    <dgm:cxn modelId="{86D8372C-35AB-4C4A-8565-8F1AC4F5BB18}" type="presOf" srcId="{016DBE7E-A4F0-42AE-953A-3D35A2F95D87}" destId="{5EE9C477-70A1-4344-9E61-A383F0C9AD35}" srcOrd="0" destOrd="0" presId="urn:microsoft.com/office/officeart/2009/layout/CirclePictureHierarchy"/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BB87245E-6A2D-4879-9CF7-A333361A0482}" type="presOf" srcId="{4757EEC3-4D99-4F3E-A108-91E45F2AF903}" destId="{D1029D97-BFEF-4E45-A676-30B9CAAE929A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7324766B-202C-41C3-AD31-078E19BDE477}" type="presOf" srcId="{FDF4E334-D38E-4B4C-9D33-BA74BA69DB46}" destId="{E7CC3DF9-0898-42F0-93B6-126A672E7300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7E818350-020A-4F3A-8240-0B13FA8A28D1}" srcId="{F4C4AADF-F52A-4CA0-86D6-4B1C8E550A2B}" destId="{E8C5CBBA-2A91-439A-916C-CD8AD02F3344}" srcOrd="1" destOrd="0" parTransId="{016DBE7E-A4F0-42AE-953A-3D35A2F95D87}" sibTransId="{BAB682B3-E4E2-4E27-BC85-4E2048903121}"/>
    <dgm:cxn modelId="{16D50E52-BD6D-499E-800C-D48AADA15CE3}" type="presOf" srcId="{E8C5CBBA-2A91-439A-916C-CD8AD02F3344}" destId="{23431ACB-E478-4E20-AB15-DC7F026AE2BD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BA97D758-E1EE-4E8A-9176-A1B7F5E73B05}" srcId="{BAD35DA1-F8CE-49DE-A629-BA9F52383019}" destId="{FDF4E334-D38E-4B4C-9D33-BA74BA69DB46}" srcOrd="0" destOrd="0" parTransId="{4757EEC3-4D99-4F3E-A108-91E45F2AF903}" sibTransId="{72A07F85-C358-43DE-9FED-043100AF6CFE}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  <dgm:cxn modelId="{04DF25E3-97F5-491B-8C10-0B93EE051DD8}" type="presParOf" srcId="{0D5B12E3-45BA-4547-84EC-C936EFBB0F01}" destId="{D1029D97-BFEF-4E45-A676-30B9CAAE929A}" srcOrd="0" destOrd="0" presId="urn:microsoft.com/office/officeart/2009/layout/CirclePictureHierarchy"/>
    <dgm:cxn modelId="{D857BDBC-CAF2-4D98-A6EA-871AACB3EE83}" type="presParOf" srcId="{0D5B12E3-45BA-4547-84EC-C936EFBB0F01}" destId="{13432D3A-2609-40FB-9B49-D1E1FE01ABDD}" srcOrd="1" destOrd="0" presId="urn:microsoft.com/office/officeart/2009/layout/CirclePictureHierarchy"/>
    <dgm:cxn modelId="{4E700C98-5698-43F4-B977-4ACA3D1EEA99}" type="presParOf" srcId="{13432D3A-2609-40FB-9B49-D1E1FE01ABDD}" destId="{6B79BED4-8DD4-49AC-8334-EC4C89FF216C}" srcOrd="0" destOrd="0" presId="urn:microsoft.com/office/officeart/2009/layout/CirclePictureHierarchy"/>
    <dgm:cxn modelId="{0593A72C-4E41-4510-B6FE-779EC57D7C83}" type="presParOf" srcId="{6B79BED4-8DD4-49AC-8334-EC4C89FF216C}" destId="{482BD4B5-4209-48A6-8509-E59B950689AB}" srcOrd="0" destOrd="0" presId="urn:microsoft.com/office/officeart/2009/layout/CirclePictureHierarchy"/>
    <dgm:cxn modelId="{DDAD7DEA-6B2C-4D77-A2C9-AE2548BF36C8}" type="presParOf" srcId="{6B79BED4-8DD4-49AC-8334-EC4C89FF216C}" destId="{E7CC3DF9-0898-42F0-93B6-126A672E7300}" srcOrd="1" destOrd="0" presId="urn:microsoft.com/office/officeart/2009/layout/CirclePictureHierarchy"/>
    <dgm:cxn modelId="{3131DC7F-70A9-4880-A201-3D31E6C5FACF}" type="presParOf" srcId="{13432D3A-2609-40FB-9B49-D1E1FE01ABDD}" destId="{893F8466-1156-4BF8-B4FC-4CFD4D2C90D6}" srcOrd="1" destOrd="0" presId="urn:microsoft.com/office/officeart/2009/layout/CirclePictureHierarchy"/>
    <dgm:cxn modelId="{89CE6759-2EBA-4D1A-88E9-DE355D1A26C8}" type="presParOf" srcId="{B13659FA-B900-4780-A972-D9D0D1DB41AA}" destId="{5EE9C477-70A1-4344-9E61-A383F0C9AD35}" srcOrd="2" destOrd="0" presId="urn:microsoft.com/office/officeart/2009/layout/CirclePictureHierarchy"/>
    <dgm:cxn modelId="{7543E338-7D3E-428A-B722-286D67674663}" type="presParOf" srcId="{B13659FA-B900-4780-A972-D9D0D1DB41AA}" destId="{14B6B5A3-851C-4403-9809-811E1439A64F}" srcOrd="3" destOrd="0" presId="urn:microsoft.com/office/officeart/2009/layout/CirclePictureHierarchy"/>
    <dgm:cxn modelId="{83629382-8A27-4B28-BBA6-D4575A6C0046}" type="presParOf" srcId="{14B6B5A3-851C-4403-9809-811E1439A64F}" destId="{CF59BAC7-E9FB-4DD3-87A2-2B8C39078376}" srcOrd="0" destOrd="0" presId="urn:microsoft.com/office/officeart/2009/layout/CirclePictureHierarchy"/>
    <dgm:cxn modelId="{A7B5940C-C70B-41F0-8B2B-D94586B78811}" type="presParOf" srcId="{CF59BAC7-E9FB-4DD3-87A2-2B8C39078376}" destId="{616434D8-81FD-469A-AAC1-076E2F827EAB}" srcOrd="0" destOrd="0" presId="urn:microsoft.com/office/officeart/2009/layout/CirclePictureHierarchy"/>
    <dgm:cxn modelId="{B7817A22-36C0-40ED-90FB-3783FAF4F425}" type="presParOf" srcId="{CF59BAC7-E9FB-4DD3-87A2-2B8C39078376}" destId="{23431ACB-E478-4E20-AB15-DC7F026AE2BD}" srcOrd="1" destOrd="0" presId="urn:microsoft.com/office/officeart/2009/layout/CirclePictureHierarchy"/>
    <dgm:cxn modelId="{451F597C-3EA3-49AA-AC73-1971DB0308DD}" type="presParOf" srcId="{14B6B5A3-851C-4403-9809-811E1439A64F}" destId="{A95FA59D-3CC4-4DED-B497-873374EE558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u="none" dirty="0"/>
            <a:t>4</a:t>
          </a:r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u="none" dirty="0"/>
            <a:t>2-</a:t>
          </a:r>
          <a:r>
            <a:rPr lang="ru-RU" u="sng" dirty="0"/>
            <a:t>3</a:t>
          </a:r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FDF4E334-D38E-4B4C-9D33-BA74BA69DB46}">
      <dgm:prSet phldrT="[Текст]"/>
      <dgm:spPr/>
      <dgm:t>
        <a:bodyPr/>
        <a:lstStyle/>
        <a:p>
          <a:r>
            <a:rPr lang="en-US" dirty="0"/>
            <a:t>ind:3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3-</a:t>
          </a:r>
          <a:r>
            <a:rPr lang="ru-RU" u="sng" dirty="0"/>
            <a:t>2</a:t>
          </a:r>
        </a:p>
      </dgm:t>
    </dgm:pt>
    <dgm:pt modelId="{4757EEC3-4D99-4F3E-A108-91E45F2AF903}" type="parTrans" cxnId="{BA97D758-E1EE-4E8A-9176-A1B7F5E73B05}">
      <dgm:prSet/>
      <dgm:spPr/>
      <dgm:t>
        <a:bodyPr/>
        <a:lstStyle/>
        <a:p>
          <a:endParaRPr lang="ru-RU"/>
        </a:p>
      </dgm:t>
    </dgm:pt>
    <dgm:pt modelId="{72A07F85-C358-43DE-9FED-043100AF6CFE}" type="sibTrans" cxnId="{BA97D758-E1EE-4E8A-9176-A1B7F5E73B05}">
      <dgm:prSet/>
      <dgm:spPr/>
      <dgm:t>
        <a:bodyPr/>
        <a:lstStyle/>
        <a:p>
          <a:endParaRPr lang="ru-RU"/>
        </a:p>
      </dgm:t>
    </dgm:pt>
    <dgm:pt modelId="{E8C5CBBA-2A91-439A-916C-CD8AD02F3344}">
      <dgm:prSet phldrT="[Текст]"/>
      <dgm:spPr/>
      <dgm:t>
        <a:bodyPr/>
        <a:lstStyle/>
        <a:p>
          <a:r>
            <a:rPr lang="en-US" dirty="0"/>
            <a:t>ind:2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1</a:t>
          </a:r>
          <a:endParaRPr lang="ru-RU" u="sng" dirty="0"/>
        </a:p>
      </dgm:t>
    </dgm:pt>
    <dgm:pt modelId="{016DBE7E-A4F0-42AE-953A-3D35A2F95D87}" type="parTrans" cxnId="{7E818350-020A-4F3A-8240-0B13FA8A28D1}">
      <dgm:prSet/>
      <dgm:spPr/>
      <dgm:t>
        <a:bodyPr/>
        <a:lstStyle/>
        <a:p>
          <a:endParaRPr lang="ru-RU"/>
        </a:p>
      </dgm:t>
    </dgm:pt>
    <dgm:pt modelId="{BAB682B3-E4E2-4E27-BC85-4E2048903121}" type="sibTrans" cxnId="{7E818350-020A-4F3A-8240-0B13FA8A28D1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4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2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2"/>
      <dgm:spPr/>
    </dgm:pt>
    <dgm:pt modelId="{A997427F-2BC5-4982-BA06-956B2234FE50}" type="pres">
      <dgm:prSet presAssocID="{BAD35DA1-F8CE-49DE-A629-BA9F52383019}" presName="text2" presStyleLbl="revTx" presStyleIdx="1" presStyleCnt="4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  <dgm:pt modelId="{D1029D97-BFEF-4E45-A676-30B9CAAE929A}" type="pres">
      <dgm:prSet presAssocID="{4757EEC3-4D99-4F3E-A108-91E45F2AF903}" presName="Name17" presStyleLbl="parChTrans1D3" presStyleIdx="0" presStyleCnt="1"/>
      <dgm:spPr/>
    </dgm:pt>
    <dgm:pt modelId="{13432D3A-2609-40FB-9B49-D1E1FE01ABDD}" type="pres">
      <dgm:prSet presAssocID="{FDF4E334-D38E-4B4C-9D33-BA74BA69DB46}" presName="hierRoot3" presStyleCnt="0"/>
      <dgm:spPr/>
    </dgm:pt>
    <dgm:pt modelId="{6B79BED4-8DD4-49AC-8334-EC4C89FF216C}" type="pres">
      <dgm:prSet presAssocID="{FDF4E334-D38E-4B4C-9D33-BA74BA69DB46}" presName="composite3" presStyleCnt="0"/>
      <dgm:spPr/>
    </dgm:pt>
    <dgm:pt modelId="{482BD4B5-4209-48A6-8509-E59B950689AB}" type="pres">
      <dgm:prSet presAssocID="{FDF4E334-D38E-4B4C-9D33-BA74BA69DB46}" presName="image3" presStyleLbl="node3" presStyleIdx="0" presStyleCnt="1"/>
      <dgm:spPr/>
    </dgm:pt>
    <dgm:pt modelId="{E7CC3DF9-0898-42F0-93B6-126A672E7300}" type="pres">
      <dgm:prSet presAssocID="{FDF4E334-D38E-4B4C-9D33-BA74BA69DB46}" presName="text3" presStyleLbl="revTx" presStyleIdx="2" presStyleCnt="4">
        <dgm:presLayoutVars>
          <dgm:chPref val="3"/>
        </dgm:presLayoutVars>
      </dgm:prSet>
      <dgm:spPr/>
    </dgm:pt>
    <dgm:pt modelId="{893F8466-1156-4BF8-B4FC-4CFD4D2C90D6}" type="pres">
      <dgm:prSet presAssocID="{FDF4E334-D38E-4B4C-9D33-BA74BA69DB46}" presName="hierChild4" presStyleCnt="0"/>
      <dgm:spPr/>
    </dgm:pt>
    <dgm:pt modelId="{5EE9C477-70A1-4344-9E61-A383F0C9AD35}" type="pres">
      <dgm:prSet presAssocID="{016DBE7E-A4F0-42AE-953A-3D35A2F95D87}" presName="Name10" presStyleLbl="parChTrans1D2" presStyleIdx="1" presStyleCnt="2"/>
      <dgm:spPr/>
    </dgm:pt>
    <dgm:pt modelId="{14B6B5A3-851C-4403-9809-811E1439A64F}" type="pres">
      <dgm:prSet presAssocID="{E8C5CBBA-2A91-439A-916C-CD8AD02F3344}" presName="hierRoot2" presStyleCnt="0"/>
      <dgm:spPr/>
    </dgm:pt>
    <dgm:pt modelId="{CF59BAC7-E9FB-4DD3-87A2-2B8C39078376}" type="pres">
      <dgm:prSet presAssocID="{E8C5CBBA-2A91-439A-916C-CD8AD02F3344}" presName="composite2" presStyleCnt="0"/>
      <dgm:spPr/>
    </dgm:pt>
    <dgm:pt modelId="{616434D8-81FD-469A-AAC1-076E2F827EAB}" type="pres">
      <dgm:prSet presAssocID="{E8C5CBBA-2A91-439A-916C-CD8AD02F3344}" presName="image2" presStyleLbl="node2" presStyleIdx="1" presStyleCnt="2"/>
      <dgm:spPr/>
    </dgm:pt>
    <dgm:pt modelId="{23431ACB-E478-4E20-AB15-DC7F026AE2BD}" type="pres">
      <dgm:prSet presAssocID="{E8C5CBBA-2A91-439A-916C-CD8AD02F3344}" presName="text2" presStyleLbl="revTx" presStyleIdx="3" presStyleCnt="4">
        <dgm:presLayoutVars>
          <dgm:chPref val="3"/>
        </dgm:presLayoutVars>
      </dgm:prSet>
      <dgm:spPr/>
    </dgm:pt>
    <dgm:pt modelId="{A95FA59D-3CC4-4DED-B497-873374EE5580}" type="pres">
      <dgm:prSet presAssocID="{E8C5CBBA-2A91-439A-916C-CD8AD02F3344}" presName="hierChild3" presStyleCnt="0"/>
      <dgm:spPr/>
    </dgm:pt>
  </dgm:ptLst>
  <dgm:cxnLst>
    <dgm:cxn modelId="{86D8372C-35AB-4C4A-8565-8F1AC4F5BB18}" type="presOf" srcId="{016DBE7E-A4F0-42AE-953A-3D35A2F95D87}" destId="{5EE9C477-70A1-4344-9E61-A383F0C9AD35}" srcOrd="0" destOrd="0" presId="urn:microsoft.com/office/officeart/2009/layout/CirclePictureHierarchy"/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BB87245E-6A2D-4879-9CF7-A333361A0482}" type="presOf" srcId="{4757EEC3-4D99-4F3E-A108-91E45F2AF903}" destId="{D1029D97-BFEF-4E45-A676-30B9CAAE929A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7324766B-202C-41C3-AD31-078E19BDE477}" type="presOf" srcId="{FDF4E334-D38E-4B4C-9D33-BA74BA69DB46}" destId="{E7CC3DF9-0898-42F0-93B6-126A672E7300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7E818350-020A-4F3A-8240-0B13FA8A28D1}" srcId="{F4C4AADF-F52A-4CA0-86D6-4B1C8E550A2B}" destId="{E8C5CBBA-2A91-439A-916C-CD8AD02F3344}" srcOrd="1" destOrd="0" parTransId="{016DBE7E-A4F0-42AE-953A-3D35A2F95D87}" sibTransId="{BAB682B3-E4E2-4E27-BC85-4E2048903121}"/>
    <dgm:cxn modelId="{16D50E52-BD6D-499E-800C-D48AADA15CE3}" type="presOf" srcId="{E8C5CBBA-2A91-439A-916C-CD8AD02F3344}" destId="{23431ACB-E478-4E20-AB15-DC7F026AE2BD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BA97D758-E1EE-4E8A-9176-A1B7F5E73B05}" srcId="{BAD35DA1-F8CE-49DE-A629-BA9F52383019}" destId="{FDF4E334-D38E-4B4C-9D33-BA74BA69DB46}" srcOrd="0" destOrd="0" parTransId="{4757EEC3-4D99-4F3E-A108-91E45F2AF903}" sibTransId="{72A07F85-C358-43DE-9FED-043100AF6CFE}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  <dgm:cxn modelId="{04DF25E3-97F5-491B-8C10-0B93EE051DD8}" type="presParOf" srcId="{0D5B12E3-45BA-4547-84EC-C936EFBB0F01}" destId="{D1029D97-BFEF-4E45-A676-30B9CAAE929A}" srcOrd="0" destOrd="0" presId="urn:microsoft.com/office/officeart/2009/layout/CirclePictureHierarchy"/>
    <dgm:cxn modelId="{D857BDBC-CAF2-4D98-A6EA-871AACB3EE83}" type="presParOf" srcId="{0D5B12E3-45BA-4547-84EC-C936EFBB0F01}" destId="{13432D3A-2609-40FB-9B49-D1E1FE01ABDD}" srcOrd="1" destOrd="0" presId="urn:microsoft.com/office/officeart/2009/layout/CirclePictureHierarchy"/>
    <dgm:cxn modelId="{4E700C98-5698-43F4-B977-4ACA3D1EEA99}" type="presParOf" srcId="{13432D3A-2609-40FB-9B49-D1E1FE01ABDD}" destId="{6B79BED4-8DD4-49AC-8334-EC4C89FF216C}" srcOrd="0" destOrd="0" presId="urn:microsoft.com/office/officeart/2009/layout/CirclePictureHierarchy"/>
    <dgm:cxn modelId="{0593A72C-4E41-4510-B6FE-779EC57D7C83}" type="presParOf" srcId="{6B79BED4-8DD4-49AC-8334-EC4C89FF216C}" destId="{482BD4B5-4209-48A6-8509-E59B950689AB}" srcOrd="0" destOrd="0" presId="urn:microsoft.com/office/officeart/2009/layout/CirclePictureHierarchy"/>
    <dgm:cxn modelId="{DDAD7DEA-6B2C-4D77-A2C9-AE2548BF36C8}" type="presParOf" srcId="{6B79BED4-8DD4-49AC-8334-EC4C89FF216C}" destId="{E7CC3DF9-0898-42F0-93B6-126A672E7300}" srcOrd="1" destOrd="0" presId="urn:microsoft.com/office/officeart/2009/layout/CirclePictureHierarchy"/>
    <dgm:cxn modelId="{3131DC7F-70A9-4880-A201-3D31E6C5FACF}" type="presParOf" srcId="{13432D3A-2609-40FB-9B49-D1E1FE01ABDD}" destId="{893F8466-1156-4BF8-B4FC-4CFD4D2C90D6}" srcOrd="1" destOrd="0" presId="urn:microsoft.com/office/officeart/2009/layout/CirclePictureHierarchy"/>
    <dgm:cxn modelId="{89CE6759-2EBA-4D1A-88E9-DE355D1A26C8}" type="presParOf" srcId="{B13659FA-B900-4780-A972-D9D0D1DB41AA}" destId="{5EE9C477-70A1-4344-9E61-A383F0C9AD35}" srcOrd="2" destOrd="0" presId="urn:microsoft.com/office/officeart/2009/layout/CirclePictureHierarchy"/>
    <dgm:cxn modelId="{7543E338-7D3E-428A-B722-286D67674663}" type="presParOf" srcId="{B13659FA-B900-4780-A972-D9D0D1DB41AA}" destId="{14B6B5A3-851C-4403-9809-811E1439A64F}" srcOrd="3" destOrd="0" presId="urn:microsoft.com/office/officeart/2009/layout/CirclePictureHierarchy"/>
    <dgm:cxn modelId="{83629382-8A27-4B28-BBA6-D4575A6C0046}" type="presParOf" srcId="{14B6B5A3-851C-4403-9809-811E1439A64F}" destId="{CF59BAC7-E9FB-4DD3-87A2-2B8C39078376}" srcOrd="0" destOrd="0" presId="urn:microsoft.com/office/officeart/2009/layout/CirclePictureHierarchy"/>
    <dgm:cxn modelId="{A7B5940C-C70B-41F0-8B2B-D94586B78811}" type="presParOf" srcId="{CF59BAC7-E9FB-4DD3-87A2-2B8C39078376}" destId="{616434D8-81FD-469A-AAC1-076E2F827EAB}" srcOrd="0" destOrd="0" presId="urn:microsoft.com/office/officeart/2009/layout/CirclePictureHierarchy"/>
    <dgm:cxn modelId="{B7817A22-36C0-40ED-90FB-3783FAF4F425}" type="presParOf" srcId="{CF59BAC7-E9FB-4DD3-87A2-2B8C39078376}" destId="{23431ACB-E478-4E20-AB15-DC7F026AE2BD}" srcOrd="1" destOrd="0" presId="urn:microsoft.com/office/officeart/2009/layout/CirclePictureHierarchy"/>
    <dgm:cxn modelId="{451F597C-3EA3-49AA-AC73-1971DB0308DD}" type="presParOf" srcId="{14B6B5A3-851C-4403-9809-811E1439A64F}" destId="{A95FA59D-3CC4-4DED-B497-873374EE558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910AD2-AD86-4880-BB2E-8913DAAA57BD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4C4AADF-F52A-4CA0-86D6-4B1C8E550A2B}">
      <dgm:prSet phldrT="[Текст]"/>
      <dgm:spPr/>
      <dgm:t>
        <a:bodyPr/>
        <a:lstStyle/>
        <a:p>
          <a:r>
            <a:rPr lang="en-US" dirty="0"/>
            <a:t>ind:0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u="none" dirty="0"/>
            <a:t>4-</a:t>
          </a:r>
          <a:r>
            <a:rPr lang="ru-RU" u="sng" dirty="0"/>
            <a:t>2</a:t>
          </a:r>
        </a:p>
      </dgm:t>
    </dgm:pt>
    <dgm:pt modelId="{6E35A420-1717-42E7-B084-50E8AD77801B}" type="parTrans" cxnId="{323A40C6-44A8-440D-A2CA-4BE852D6C548}">
      <dgm:prSet/>
      <dgm:spPr/>
      <dgm:t>
        <a:bodyPr/>
        <a:lstStyle/>
        <a:p>
          <a:endParaRPr lang="ru-RU"/>
        </a:p>
      </dgm:t>
    </dgm:pt>
    <dgm:pt modelId="{6082A6F4-6DFB-4776-BC5C-59753AC1DA46}" type="sibTrans" cxnId="{323A40C6-44A8-440D-A2CA-4BE852D6C548}">
      <dgm:prSet/>
      <dgm:spPr/>
      <dgm:t>
        <a:bodyPr/>
        <a:lstStyle/>
        <a:p>
          <a:endParaRPr lang="ru-RU"/>
        </a:p>
      </dgm:t>
    </dgm:pt>
    <dgm:pt modelId="{BAD35DA1-F8CE-49DE-A629-BA9F52383019}">
      <dgm:prSet phldrT="[Текст]"/>
      <dgm:spPr/>
      <dgm:t>
        <a:bodyPr/>
        <a:lstStyle/>
        <a:p>
          <a:r>
            <a:rPr lang="en-US" dirty="0"/>
            <a:t>ind:1</a:t>
          </a:r>
        </a:p>
        <a:p>
          <a:r>
            <a:rPr lang="en-US" dirty="0"/>
            <a:t>val:</a:t>
          </a:r>
          <a:r>
            <a:rPr lang="en-US" u="none" dirty="0"/>
            <a:t>3</a:t>
          </a:r>
          <a:endParaRPr lang="ru-RU" u="none" dirty="0"/>
        </a:p>
      </dgm:t>
    </dgm:pt>
    <dgm:pt modelId="{41DAED2D-8B80-47D7-985E-E7E05331CE63}" type="parTrans" cxnId="{BB3FCA55-69CE-4DC9-B059-289D71B8B7A4}">
      <dgm:prSet/>
      <dgm:spPr/>
      <dgm:t>
        <a:bodyPr/>
        <a:lstStyle/>
        <a:p>
          <a:endParaRPr lang="ru-RU"/>
        </a:p>
      </dgm:t>
    </dgm:pt>
    <dgm:pt modelId="{935F4D81-CDAE-49A4-9C3C-6DB1A5B81B93}" type="sibTrans" cxnId="{BB3FCA55-69CE-4DC9-B059-289D71B8B7A4}">
      <dgm:prSet/>
      <dgm:spPr/>
      <dgm:t>
        <a:bodyPr/>
        <a:lstStyle/>
        <a:p>
          <a:endParaRPr lang="ru-RU"/>
        </a:p>
      </dgm:t>
    </dgm:pt>
    <dgm:pt modelId="{E8C5CBBA-2A91-439A-916C-CD8AD02F3344}">
      <dgm:prSet phldrT="[Текст]"/>
      <dgm:spPr/>
      <dgm:t>
        <a:bodyPr/>
        <a:lstStyle/>
        <a:p>
          <a:r>
            <a:rPr lang="en-US" dirty="0"/>
            <a:t>ind:2</a:t>
          </a:r>
        </a:p>
        <a:p>
          <a:r>
            <a:rPr lang="en-US" dirty="0" err="1"/>
            <a:t>val</a:t>
          </a:r>
          <a:r>
            <a:rPr lang="en-US" dirty="0"/>
            <a:t>:</a:t>
          </a:r>
          <a:r>
            <a:rPr lang="ru-RU" dirty="0"/>
            <a:t>1</a:t>
          </a:r>
          <a:endParaRPr lang="ru-RU" u="none" dirty="0"/>
        </a:p>
      </dgm:t>
    </dgm:pt>
    <dgm:pt modelId="{016DBE7E-A4F0-42AE-953A-3D35A2F95D87}" type="parTrans" cxnId="{7E818350-020A-4F3A-8240-0B13FA8A28D1}">
      <dgm:prSet/>
      <dgm:spPr/>
      <dgm:t>
        <a:bodyPr/>
        <a:lstStyle/>
        <a:p>
          <a:endParaRPr lang="ru-RU"/>
        </a:p>
      </dgm:t>
    </dgm:pt>
    <dgm:pt modelId="{BAB682B3-E4E2-4E27-BC85-4E2048903121}" type="sibTrans" cxnId="{7E818350-020A-4F3A-8240-0B13FA8A28D1}">
      <dgm:prSet/>
      <dgm:spPr/>
      <dgm:t>
        <a:bodyPr/>
        <a:lstStyle/>
        <a:p>
          <a:endParaRPr lang="ru-RU"/>
        </a:p>
      </dgm:t>
    </dgm:pt>
    <dgm:pt modelId="{A1D9CC7C-CE16-4921-9361-FF38BEAE9D42}" type="pres">
      <dgm:prSet presAssocID="{31910AD2-AD86-4880-BB2E-8913DAAA57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C3A8F7-DA12-4D99-A56A-4B7ECA58B779}" type="pres">
      <dgm:prSet presAssocID="{F4C4AADF-F52A-4CA0-86D6-4B1C8E550A2B}" presName="hierRoot1" presStyleCnt="0"/>
      <dgm:spPr/>
    </dgm:pt>
    <dgm:pt modelId="{6ED8B707-B575-4DDC-9255-EDD90929DC2D}" type="pres">
      <dgm:prSet presAssocID="{F4C4AADF-F52A-4CA0-86D6-4B1C8E550A2B}" presName="composite" presStyleCnt="0"/>
      <dgm:spPr/>
    </dgm:pt>
    <dgm:pt modelId="{79D73344-0093-422E-9C54-6412E02FCDAE}" type="pres">
      <dgm:prSet presAssocID="{F4C4AADF-F52A-4CA0-86D6-4B1C8E550A2B}" presName="image" presStyleLbl="node0" presStyleIdx="0" presStyleCnt="1"/>
      <dgm:spPr/>
    </dgm:pt>
    <dgm:pt modelId="{9BC44582-556A-4A86-903C-8E17D4D50950}" type="pres">
      <dgm:prSet presAssocID="{F4C4AADF-F52A-4CA0-86D6-4B1C8E550A2B}" presName="text" presStyleLbl="revTx" presStyleIdx="0" presStyleCnt="3">
        <dgm:presLayoutVars>
          <dgm:chPref val="3"/>
        </dgm:presLayoutVars>
      </dgm:prSet>
      <dgm:spPr/>
    </dgm:pt>
    <dgm:pt modelId="{B13659FA-B900-4780-A972-D9D0D1DB41AA}" type="pres">
      <dgm:prSet presAssocID="{F4C4AADF-F52A-4CA0-86D6-4B1C8E550A2B}" presName="hierChild2" presStyleCnt="0"/>
      <dgm:spPr/>
    </dgm:pt>
    <dgm:pt modelId="{BEBC2F3E-45AF-4F76-B810-2E1EBB0986CE}" type="pres">
      <dgm:prSet presAssocID="{41DAED2D-8B80-47D7-985E-E7E05331CE63}" presName="Name10" presStyleLbl="parChTrans1D2" presStyleIdx="0" presStyleCnt="2"/>
      <dgm:spPr/>
    </dgm:pt>
    <dgm:pt modelId="{234BEA30-2C27-4784-82DA-3363F76EF7A2}" type="pres">
      <dgm:prSet presAssocID="{BAD35DA1-F8CE-49DE-A629-BA9F52383019}" presName="hierRoot2" presStyleCnt="0"/>
      <dgm:spPr/>
    </dgm:pt>
    <dgm:pt modelId="{278DDE19-13A0-4601-A657-9981B56DB888}" type="pres">
      <dgm:prSet presAssocID="{BAD35DA1-F8CE-49DE-A629-BA9F52383019}" presName="composite2" presStyleCnt="0"/>
      <dgm:spPr/>
    </dgm:pt>
    <dgm:pt modelId="{2CD28C80-4689-4EC7-8073-3EA592058A49}" type="pres">
      <dgm:prSet presAssocID="{BAD35DA1-F8CE-49DE-A629-BA9F52383019}" presName="image2" presStyleLbl="node2" presStyleIdx="0" presStyleCnt="2"/>
      <dgm:spPr/>
    </dgm:pt>
    <dgm:pt modelId="{A997427F-2BC5-4982-BA06-956B2234FE50}" type="pres">
      <dgm:prSet presAssocID="{BAD35DA1-F8CE-49DE-A629-BA9F52383019}" presName="text2" presStyleLbl="revTx" presStyleIdx="1" presStyleCnt="3">
        <dgm:presLayoutVars>
          <dgm:chPref val="3"/>
        </dgm:presLayoutVars>
      </dgm:prSet>
      <dgm:spPr/>
    </dgm:pt>
    <dgm:pt modelId="{0D5B12E3-45BA-4547-84EC-C936EFBB0F01}" type="pres">
      <dgm:prSet presAssocID="{BAD35DA1-F8CE-49DE-A629-BA9F52383019}" presName="hierChild3" presStyleCnt="0"/>
      <dgm:spPr/>
    </dgm:pt>
    <dgm:pt modelId="{5EE9C477-70A1-4344-9E61-A383F0C9AD35}" type="pres">
      <dgm:prSet presAssocID="{016DBE7E-A4F0-42AE-953A-3D35A2F95D87}" presName="Name10" presStyleLbl="parChTrans1D2" presStyleIdx="1" presStyleCnt="2"/>
      <dgm:spPr/>
    </dgm:pt>
    <dgm:pt modelId="{14B6B5A3-851C-4403-9809-811E1439A64F}" type="pres">
      <dgm:prSet presAssocID="{E8C5CBBA-2A91-439A-916C-CD8AD02F3344}" presName="hierRoot2" presStyleCnt="0"/>
      <dgm:spPr/>
    </dgm:pt>
    <dgm:pt modelId="{CF59BAC7-E9FB-4DD3-87A2-2B8C39078376}" type="pres">
      <dgm:prSet presAssocID="{E8C5CBBA-2A91-439A-916C-CD8AD02F3344}" presName="composite2" presStyleCnt="0"/>
      <dgm:spPr/>
    </dgm:pt>
    <dgm:pt modelId="{616434D8-81FD-469A-AAC1-076E2F827EAB}" type="pres">
      <dgm:prSet presAssocID="{E8C5CBBA-2A91-439A-916C-CD8AD02F3344}" presName="image2" presStyleLbl="node2" presStyleIdx="1" presStyleCnt="2"/>
      <dgm:spPr/>
    </dgm:pt>
    <dgm:pt modelId="{23431ACB-E478-4E20-AB15-DC7F026AE2BD}" type="pres">
      <dgm:prSet presAssocID="{E8C5CBBA-2A91-439A-916C-CD8AD02F3344}" presName="text2" presStyleLbl="revTx" presStyleIdx="2" presStyleCnt="3">
        <dgm:presLayoutVars>
          <dgm:chPref val="3"/>
        </dgm:presLayoutVars>
      </dgm:prSet>
      <dgm:spPr/>
    </dgm:pt>
    <dgm:pt modelId="{A95FA59D-3CC4-4DED-B497-873374EE5580}" type="pres">
      <dgm:prSet presAssocID="{E8C5CBBA-2A91-439A-916C-CD8AD02F3344}" presName="hierChild3" presStyleCnt="0"/>
      <dgm:spPr/>
    </dgm:pt>
  </dgm:ptLst>
  <dgm:cxnLst>
    <dgm:cxn modelId="{86D8372C-35AB-4C4A-8565-8F1AC4F5BB18}" type="presOf" srcId="{016DBE7E-A4F0-42AE-953A-3D35A2F95D87}" destId="{5EE9C477-70A1-4344-9E61-A383F0C9AD35}" srcOrd="0" destOrd="0" presId="urn:microsoft.com/office/officeart/2009/layout/CirclePictureHierarchy"/>
    <dgm:cxn modelId="{D777923F-7322-43DD-9C5B-6C2B5A2BE3C5}" type="presOf" srcId="{F4C4AADF-F52A-4CA0-86D6-4B1C8E550A2B}" destId="{9BC44582-556A-4A86-903C-8E17D4D50950}" srcOrd="0" destOrd="0" presId="urn:microsoft.com/office/officeart/2009/layout/CirclePictureHierarchy"/>
    <dgm:cxn modelId="{4DD32448-96EE-4A24-AD33-31976D32F4F5}" type="presOf" srcId="{41DAED2D-8B80-47D7-985E-E7E05331CE63}" destId="{BEBC2F3E-45AF-4F76-B810-2E1EBB0986CE}" srcOrd="0" destOrd="0" presId="urn:microsoft.com/office/officeart/2009/layout/CirclePictureHierarchy"/>
    <dgm:cxn modelId="{D2D8016D-8564-47F8-9ADE-3D19F83882B8}" type="presOf" srcId="{BAD35DA1-F8CE-49DE-A629-BA9F52383019}" destId="{A997427F-2BC5-4982-BA06-956B2234FE50}" srcOrd="0" destOrd="0" presId="urn:microsoft.com/office/officeart/2009/layout/CirclePictureHierarchy"/>
    <dgm:cxn modelId="{7E818350-020A-4F3A-8240-0B13FA8A28D1}" srcId="{F4C4AADF-F52A-4CA0-86D6-4B1C8E550A2B}" destId="{E8C5CBBA-2A91-439A-916C-CD8AD02F3344}" srcOrd="1" destOrd="0" parTransId="{016DBE7E-A4F0-42AE-953A-3D35A2F95D87}" sibTransId="{BAB682B3-E4E2-4E27-BC85-4E2048903121}"/>
    <dgm:cxn modelId="{16D50E52-BD6D-499E-800C-D48AADA15CE3}" type="presOf" srcId="{E8C5CBBA-2A91-439A-916C-CD8AD02F3344}" destId="{23431ACB-E478-4E20-AB15-DC7F026AE2BD}" srcOrd="0" destOrd="0" presId="urn:microsoft.com/office/officeart/2009/layout/CirclePictureHierarchy"/>
    <dgm:cxn modelId="{BB3FCA55-69CE-4DC9-B059-289D71B8B7A4}" srcId="{F4C4AADF-F52A-4CA0-86D6-4B1C8E550A2B}" destId="{BAD35DA1-F8CE-49DE-A629-BA9F52383019}" srcOrd="0" destOrd="0" parTransId="{41DAED2D-8B80-47D7-985E-E7E05331CE63}" sibTransId="{935F4D81-CDAE-49A4-9C3C-6DB1A5B81B93}"/>
    <dgm:cxn modelId="{F2FE2277-05A1-4BB6-9C54-88FFCC4AB6E0}" type="presOf" srcId="{31910AD2-AD86-4880-BB2E-8913DAAA57BD}" destId="{A1D9CC7C-CE16-4921-9361-FF38BEAE9D42}" srcOrd="0" destOrd="0" presId="urn:microsoft.com/office/officeart/2009/layout/CirclePictureHierarchy"/>
    <dgm:cxn modelId="{323A40C6-44A8-440D-A2CA-4BE852D6C548}" srcId="{31910AD2-AD86-4880-BB2E-8913DAAA57BD}" destId="{F4C4AADF-F52A-4CA0-86D6-4B1C8E550A2B}" srcOrd="0" destOrd="0" parTransId="{6E35A420-1717-42E7-B084-50E8AD77801B}" sibTransId="{6082A6F4-6DFB-4776-BC5C-59753AC1DA46}"/>
    <dgm:cxn modelId="{1D2033A6-B656-4D34-92D2-CC689ED1A902}" type="presParOf" srcId="{A1D9CC7C-CE16-4921-9361-FF38BEAE9D42}" destId="{6AC3A8F7-DA12-4D99-A56A-4B7ECA58B779}" srcOrd="0" destOrd="0" presId="urn:microsoft.com/office/officeart/2009/layout/CirclePictureHierarchy"/>
    <dgm:cxn modelId="{34B6C146-C4B0-4BE6-B756-E7368C6168C1}" type="presParOf" srcId="{6AC3A8F7-DA12-4D99-A56A-4B7ECA58B779}" destId="{6ED8B707-B575-4DDC-9255-EDD90929DC2D}" srcOrd="0" destOrd="0" presId="urn:microsoft.com/office/officeart/2009/layout/CirclePictureHierarchy"/>
    <dgm:cxn modelId="{5BF5ECFE-D68E-40FC-90B0-933D9E91EE64}" type="presParOf" srcId="{6ED8B707-B575-4DDC-9255-EDD90929DC2D}" destId="{79D73344-0093-422E-9C54-6412E02FCDAE}" srcOrd="0" destOrd="0" presId="urn:microsoft.com/office/officeart/2009/layout/CirclePictureHierarchy"/>
    <dgm:cxn modelId="{C2FA33C2-91B9-44AA-8EE1-21C2E3B477B6}" type="presParOf" srcId="{6ED8B707-B575-4DDC-9255-EDD90929DC2D}" destId="{9BC44582-556A-4A86-903C-8E17D4D50950}" srcOrd="1" destOrd="0" presId="urn:microsoft.com/office/officeart/2009/layout/CirclePictureHierarchy"/>
    <dgm:cxn modelId="{CCEA1B64-F5C5-4ECA-9E9F-AEF73391DB59}" type="presParOf" srcId="{6AC3A8F7-DA12-4D99-A56A-4B7ECA58B779}" destId="{B13659FA-B900-4780-A972-D9D0D1DB41AA}" srcOrd="1" destOrd="0" presId="urn:microsoft.com/office/officeart/2009/layout/CirclePictureHierarchy"/>
    <dgm:cxn modelId="{9731C073-1CD1-4DEC-9375-8471FC2DD213}" type="presParOf" srcId="{B13659FA-B900-4780-A972-D9D0D1DB41AA}" destId="{BEBC2F3E-45AF-4F76-B810-2E1EBB0986CE}" srcOrd="0" destOrd="0" presId="urn:microsoft.com/office/officeart/2009/layout/CirclePictureHierarchy"/>
    <dgm:cxn modelId="{554F320E-3B7D-4A13-827D-95F3EC2A6A0D}" type="presParOf" srcId="{B13659FA-B900-4780-A972-D9D0D1DB41AA}" destId="{234BEA30-2C27-4784-82DA-3363F76EF7A2}" srcOrd="1" destOrd="0" presId="urn:microsoft.com/office/officeart/2009/layout/CirclePictureHierarchy"/>
    <dgm:cxn modelId="{0B8C23C1-BB07-493D-A119-C1077005DEA1}" type="presParOf" srcId="{234BEA30-2C27-4784-82DA-3363F76EF7A2}" destId="{278DDE19-13A0-4601-A657-9981B56DB888}" srcOrd="0" destOrd="0" presId="urn:microsoft.com/office/officeart/2009/layout/CirclePictureHierarchy"/>
    <dgm:cxn modelId="{7BC7752B-8B12-47D8-95DD-2C46BD926226}" type="presParOf" srcId="{278DDE19-13A0-4601-A657-9981B56DB888}" destId="{2CD28C80-4689-4EC7-8073-3EA592058A49}" srcOrd="0" destOrd="0" presId="urn:microsoft.com/office/officeart/2009/layout/CirclePictureHierarchy"/>
    <dgm:cxn modelId="{6EC66660-ACF2-422F-AA65-3814BC796E8F}" type="presParOf" srcId="{278DDE19-13A0-4601-A657-9981B56DB888}" destId="{A997427F-2BC5-4982-BA06-956B2234FE50}" srcOrd="1" destOrd="0" presId="urn:microsoft.com/office/officeart/2009/layout/CirclePictureHierarchy"/>
    <dgm:cxn modelId="{9270942E-6EEC-4541-B2F1-32C1EB536A26}" type="presParOf" srcId="{234BEA30-2C27-4784-82DA-3363F76EF7A2}" destId="{0D5B12E3-45BA-4547-84EC-C936EFBB0F01}" srcOrd="1" destOrd="0" presId="urn:microsoft.com/office/officeart/2009/layout/CirclePictureHierarchy"/>
    <dgm:cxn modelId="{89CE6759-2EBA-4D1A-88E9-DE355D1A26C8}" type="presParOf" srcId="{B13659FA-B900-4780-A972-D9D0D1DB41AA}" destId="{5EE9C477-70A1-4344-9E61-A383F0C9AD35}" srcOrd="2" destOrd="0" presId="urn:microsoft.com/office/officeart/2009/layout/CirclePictureHierarchy"/>
    <dgm:cxn modelId="{7543E338-7D3E-428A-B722-286D67674663}" type="presParOf" srcId="{B13659FA-B900-4780-A972-D9D0D1DB41AA}" destId="{14B6B5A3-851C-4403-9809-811E1439A64F}" srcOrd="3" destOrd="0" presId="urn:microsoft.com/office/officeart/2009/layout/CirclePictureHierarchy"/>
    <dgm:cxn modelId="{83629382-8A27-4B28-BBA6-D4575A6C0046}" type="presParOf" srcId="{14B6B5A3-851C-4403-9809-811E1439A64F}" destId="{CF59BAC7-E9FB-4DD3-87A2-2B8C39078376}" srcOrd="0" destOrd="0" presId="urn:microsoft.com/office/officeart/2009/layout/CirclePictureHierarchy"/>
    <dgm:cxn modelId="{A7B5940C-C70B-41F0-8B2B-D94586B78811}" type="presParOf" srcId="{CF59BAC7-E9FB-4DD3-87A2-2B8C39078376}" destId="{616434D8-81FD-469A-AAC1-076E2F827EAB}" srcOrd="0" destOrd="0" presId="urn:microsoft.com/office/officeart/2009/layout/CirclePictureHierarchy"/>
    <dgm:cxn modelId="{B7817A22-36C0-40ED-90FB-3783FAF4F425}" type="presParOf" srcId="{CF59BAC7-E9FB-4DD3-87A2-2B8C39078376}" destId="{23431ACB-E478-4E20-AB15-DC7F026AE2BD}" srcOrd="1" destOrd="0" presId="urn:microsoft.com/office/officeart/2009/layout/CirclePictureHierarchy"/>
    <dgm:cxn modelId="{451F597C-3EA3-49AA-AC73-1971DB0308DD}" type="presParOf" srcId="{14B6B5A3-851C-4403-9809-811E1439A64F}" destId="{A95FA59D-3CC4-4DED-B497-873374EE558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C477-70A1-4344-9E61-A383F0C9AD35}">
      <dsp:nvSpPr>
        <dsp:cNvPr id="0" name=""/>
        <dsp:cNvSpPr/>
      </dsp:nvSpPr>
      <dsp:spPr>
        <a:xfrm>
          <a:off x="4705135" y="1532529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76"/>
              </a:lnTo>
              <a:lnTo>
                <a:pt x="1988454" y="229576"/>
              </a:lnTo>
              <a:lnTo>
                <a:pt x="1988454" y="455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AF1CF-ADD6-44FF-9ACB-81A497DF41E8}">
      <dsp:nvSpPr>
        <dsp:cNvPr id="0" name=""/>
        <dsp:cNvSpPr/>
      </dsp:nvSpPr>
      <dsp:spPr>
        <a:xfrm>
          <a:off x="2716680" y="3434215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76"/>
              </a:lnTo>
              <a:lnTo>
                <a:pt x="1988454" y="229576"/>
              </a:lnTo>
              <a:lnTo>
                <a:pt x="1988454" y="4555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29D97-BFEF-4E45-A676-30B9CAAE929A}">
      <dsp:nvSpPr>
        <dsp:cNvPr id="0" name=""/>
        <dsp:cNvSpPr/>
      </dsp:nvSpPr>
      <dsp:spPr>
        <a:xfrm>
          <a:off x="728225" y="3434215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1988454" y="0"/>
              </a:moveTo>
              <a:lnTo>
                <a:pt x="1988454" y="229576"/>
              </a:lnTo>
              <a:lnTo>
                <a:pt x="0" y="229576"/>
              </a:lnTo>
              <a:lnTo>
                <a:pt x="0" y="4555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2F3E-45AF-4F76-B810-2E1EBB0986CE}">
      <dsp:nvSpPr>
        <dsp:cNvPr id="0" name=""/>
        <dsp:cNvSpPr/>
      </dsp:nvSpPr>
      <dsp:spPr>
        <a:xfrm>
          <a:off x="2716680" y="1532529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1988454" y="0"/>
              </a:moveTo>
              <a:lnTo>
                <a:pt x="1988454" y="229576"/>
              </a:lnTo>
              <a:lnTo>
                <a:pt x="0" y="229576"/>
              </a:lnTo>
              <a:lnTo>
                <a:pt x="0" y="455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3982061" y="86380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5428210" y="82765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ind:0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val:3</a:t>
          </a:r>
          <a:endParaRPr lang="ru-RU" sz="3500" kern="1200" dirty="0"/>
        </a:p>
      </dsp:txBody>
      <dsp:txXfrm>
        <a:off x="5428210" y="82765"/>
        <a:ext cx="2169223" cy="1446149"/>
      </dsp:txXfrm>
    </dsp:sp>
    <dsp:sp modelId="{2CD28C80-4689-4EC7-8073-3EA592058A49}">
      <dsp:nvSpPr>
        <dsp:cNvPr id="0" name=""/>
        <dsp:cNvSpPr/>
      </dsp:nvSpPr>
      <dsp:spPr>
        <a:xfrm>
          <a:off x="1993606" y="1988066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3439755" y="1984451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ind:1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</a:t>
          </a:r>
          <a:r>
            <a:rPr lang="en-US" sz="3500" u="none" kern="1200" dirty="0"/>
            <a:t>2</a:t>
          </a:r>
          <a:endParaRPr lang="ru-RU" sz="3500" u="none" kern="1200" dirty="0"/>
        </a:p>
      </dsp:txBody>
      <dsp:txXfrm>
        <a:off x="3439755" y="1984451"/>
        <a:ext cx="2169223" cy="1446149"/>
      </dsp:txXfrm>
    </dsp:sp>
    <dsp:sp modelId="{482BD4B5-4209-48A6-8509-E59B950689AB}">
      <dsp:nvSpPr>
        <dsp:cNvPr id="0" name=""/>
        <dsp:cNvSpPr/>
      </dsp:nvSpPr>
      <dsp:spPr>
        <a:xfrm>
          <a:off x="5151" y="3889752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3DF9-0898-42F0-93B6-126A672E7300}">
      <dsp:nvSpPr>
        <dsp:cNvPr id="0" name=""/>
        <dsp:cNvSpPr/>
      </dsp:nvSpPr>
      <dsp:spPr>
        <a:xfrm>
          <a:off x="1451300" y="3886137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ind:3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val:4</a:t>
          </a:r>
          <a:endParaRPr lang="ru-RU" sz="3500" u="sng" kern="1200" dirty="0"/>
        </a:p>
      </dsp:txBody>
      <dsp:txXfrm>
        <a:off x="1451300" y="3886137"/>
        <a:ext cx="2169223" cy="1446149"/>
      </dsp:txXfrm>
    </dsp:sp>
    <dsp:sp modelId="{5D827C5D-A86C-41E2-981C-02C7DEA521CB}">
      <dsp:nvSpPr>
        <dsp:cNvPr id="0" name=""/>
        <dsp:cNvSpPr/>
      </dsp:nvSpPr>
      <dsp:spPr>
        <a:xfrm>
          <a:off x="3982061" y="3889752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31960-9853-4985-AAFA-9F021ADE370D}">
      <dsp:nvSpPr>
        <dsp:cNvPr id="0" name=""/>
        <dsp:cNvSpPr/>
      </dsp:nvSpPr>
      <dsp:spPr>
        <a:xfrm>
          <a:off x="5428210" y="3886137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ind:4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val:5</a:t>
          </a:r>
          <a:endParaRPr lang="ru-RU" sz="3500" u="sng" kern="1200" dirty="0"/>
        </a:p>
      </dsp:txBody>
      <dsp:txXfrm>
        <a:off x="5428210" y="3886137"/>
        <a:ext cx="2169223" cy="1446149"/>
      </dsp:txXfrm>
    </dsp:sp>
    <dsp:sp modelId="{616434D8-81FD-469A-AAC1-076E2F827EAB}">
      <dsp:nvSpPr>
        <dsp:cNvPr id="0" name=""/>
        <dsp:cNvSpPr/>
      </dsp:nvSpPr>
      <dsp:spPr>
        <a:xfrm>
          <a:off x="5970516" y="1988066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1ACB-E478-4E20-AB15-DC7F026AE2BD}">
      <dsp:nvSpPr>
        <dsp:cNvPr id="0" name=""/>
        <dsp:cNvSpPr/>
      </dsp:nvSpPr>
      <dsp:spPr>
        <a:xfrm>
          <a:off x="7416665" y="1984451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ind:2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val:1</a:t>
          </a:r>
          <a:endParaRPr lang="ru-RU" sz="3500" kern="1200" dirty="0"/>
        </a:p>
      </dsp:txBody>
      <dsp:txXfrm>
        <a:off x="7416665" y="1984451"/>
        <a:ext cx="2169223" cy="14461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C477-70A1-4344-9E61-A383F0C9AD35}">
      <dsp:nvSpPr>
        <dsp:cNvPr id="0" name=""/>
        <dsp:cNvSpPr/>
      </dsp:nvSpPr>
      <dsp:spPr>
        <a:xfrm>
          <a:off x="3176897" y="1407023"/>
          <a:ext cx="1886218" cy="432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72"/>
              </a:lnTo>
              <a:lnTo>
                <a:pt x="1886218" y="217772"/>
              </a:lnTo>
              <a:lnTo>
                <a:pt x="1886218" y="4321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2F3E-45AF-4F76-B810-2E1EBB0986CE}">
      <dsp:nvSpPr>
        <dsp:cNvPr id="0" name=""/>
        <dsp:cNvSpPr/>
      </dsp:nvSpPr>
      <dsp:spPr>
        <a:xfrm>
          <a:off x="1290678" y="1407023"/>
          <a:ext cx="1886218" cy="432115"/>
        </a:xfrm>
        <a:custGeom>
          <a:avLst/>
          <a:gdLst/>
          <a:ahLst/>
          <a:cxnLst/>
          <a:rect l="0" t="0" r="0" b="0"/>
          <a:pathLst>
            <a:path>
              <a:moveTo>
                <a:pt x="1886218" y="0"/>
              </a:moveTo>
              <a:lnTo>
                <a:pt x="1886218" y="217772"/>
              </a:lnTo>
              <a:lnTo>
                <a:pt x="0" y="217772"/>
              </a:lnTo>
              <a:lnTo>
                <a:pt x="0" y="4321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2491000" y="35228"/>
          <a:ext cx="1371795" cy="1371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3862795" y="31798"/>
          <a:ext cx="2057693" cy="137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ind:0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val</a:t>
          </a:r>
          <a:r>
            <a:rPr lang="en-US" sz="3300" kern="1200" dirty="0"/>
            <a:t>:</a:t>
          </a:r>
          <a:r>
            <a:rPr lang="ru-RU" sz="3300" u="none" kern="1200" dirty="0"/>
            <a:t>2-</a:t>
          </a:r>
          <a:r>
            <a:rPr lang="ru-RU" sz="3300" u="sng" kern="1200" dirty="0"/>
            <a:t>3</a:t>
          </a:r>
        </a:p>
      </dsp:txBody>
      <dsp:txXfrm>
        <a:off x="3862795" y="31798"/>
        <a:ext cx="2057693" cy="1371795"/>
      </dsp:txXfrm>
    </dsp:sp>
    <dsp:sp modelId="{2CD28C80-4689-4EC7-8073-3EA592058A49}">
      <dsp:nvSpPr>
        <dsp:cNvPr id="0" name=""/>
        <dsp:cNvSpPr/>
      </dsp:nvSpPr>
      <dsp:spPr>
        <a:xfrm>
          <a:off x="604781" y="1839139"/>
          <a:ext cx="1371795" cy="1371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1976576" y="1835710"/>
          <a:ext cx="2057693" cy="137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ind:1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val:</a:t>
          </a:r>
          <a:r>
            <a:rPr lang="en-US" sz="3300" u="none" kern="1200" dirty="0"/>
            <a:t>3</a:t>
          </a:r>
          <a:r>
            <a:rPr lang="ru-RU" sz="3300" u="none" kern="1200" dirty="0"/>
            <a:t>-</a:t>
          </a:r>
          <a:r>
            <a:rPr lang="ru-RU" sz="3300" u="sng" kern="1200" dirty="0"/>
            <a:t>2</a:t>
          </a:r>
        </a:p>
      </dsp:txBody>
      <dsp:txXfrm>
        <a:off x="1976576" y="1835710"/>
        <a:ext cx="2057693" cy="1371795"/>
      </dsp:txXfrm>
    </dsp:sp>
    <dsp:sp modelId="{616434D8-81FD-469A-AAC1-076E2F827EAB}">
      <dsp:nvSpPr>
        <dsp:cNvPr id="0" name=""/>
        <dsp:cNvSpPr/>
      </dsp:nvSpPr>
      <dsp:spPr>
        <a:xfrm>
          <a:off x="4377218" y="1839139"/>
          <a:ext cx="1371795" cy="1371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1ACB-E478-4E20-AB15-DC7F026AE2BD}">
      <dsp:nvSpPr>
        <dsp:cNvPr id="0" name=""/>
        <dsp:cNvSpPr/>
      </dsp:nvSpPr>
      <dsp:spPr>
        <a:xfrm>
          <a:off x="5749014" y="1835710"/>
          <a:ext cx="2057693" cy="137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ind:2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val</a:t>
          </a:r>
          <a:r>
            <a:rPr lang="en-US" sz="3300" kern="1200" dirty="0"/>
            <a:t>:</a:t>
          </a:r>
          <a:r>
            <a:rPr lang="ru-RU" sz="3300" kern="1200" dirty="0"/>
            <a:t>1</a:t>
          </a:r>
          <a:endParaRPr lang="ru-RU" sz="3300" u="none" kern="1200" dirty="0"/>
        </a:p>
      </dsp:txBody>
      <dsp:txXfrm>
        <a:off x="5749014" y="1835710"/>
        <a:ext cx="2057693" cy="13717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C477-70A1-4344-9E61-A383F0C9AD35}">
      <dsp:nvSpPr>
        <dsp:cNvPr id="0" name=""/>
        <dsp:cNvSpPr/>
      </dsp:nvSpPr>
      <dsp:spPr>
        <a:xfrm>
          <a:off x="3176897" y="1407023"/>
          <a:ext cx="1886218" cy="432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72"/>
              </a:lnTo>
              <a:lnTo>
                <a:pt x="1886218" y="217772"/>
              </a:lnTo>
              <a:lnTo>
                <a:pt x="1886218" y="4321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2F3E-45AF-4F76-B810-2E1EBB0986CE}">
      <dsp:nvSpPr>
        <dsp:cNvPr id="0" name=""/>
        <dsp:cNvSpPr/>
      </dsp:nvSpPr>
      <dsp:spPr>
        <a:xfrm>
          <a:off x="1290678" y="1407023"/>
          <a:ext cx="1886218" cy="432115"/>
        </a:xfrm>
        <a:custGeom>
          <a:avLst/>
          <a:gdLst/>
          <a:ahLst/>
          <a:cxnLst/>
          <a:rect l="0" t="0" r="0" b="0"/>
          <a:pathLst>
            <a:path>
              <a:moveTo>
                <a:pt x="1886218" y="0"/>
              </a:moveTo>
              <a:lnTo>
                <a:pt x="1886218" y="217772"/>
              </a:lnTo>
              <a:lnTo>
                <a:pt x="0" y="217772"/>
              </a:lnTo>
              <a:lnTo>
                <a:pt x="0" y="4321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2491000" y="35228"/>
          <a:ext cx="1371795" cy="1371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3862795" y="31798"/>
          <a:ext cx="2057693" cy="137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ind:0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val</a:t>
          </a:r>
          <a:r>
            <a:rPr lang="en-US" sz="3300" kern="1200" dirty="0"/>
            <a:t>:</a:t>
          </a:r>
          <a:r>
            <a:rPr lang="ru-RU" sz="3300" u="none" kern="1200" dirty="0"/>
            <a:t>3</a:t>
          </a:r>
        </a:p>
      </dsp:txBody>
      <dsp:txXfrm>
        <a:off x="3862795" y="31798"/>
        <a:ext cx="2057693" cy="1371795"/>
      </dsp:txXfrm>
    </dsp:sp>
    <dsp:sp modelId="{2CD28C80-4689-4EC7-8073-3EA592058A49}">
      <dsp:nvSpPr>
        <dsp:cNvPr id="0" name=""/>
        <dsp:cNvSpPr/>
      </dsp:nvSpPr>
      <dsp:spPr>
        <a:xfrm>
          <a:off x="604781" y="1839139"/>
          <a:ext cx="1371795" cy="1371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1976576" y="1835710"/>
          <a:ext cx="2057693" cy="137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ind:1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val</a:t>
          </a:r>
          <a:r>
            <a:rPr lang="en-US" sz="3300" kern="1200" dirty="0"/>
            <a:t>:</a:t>
          </a:r>
          <a:r>
            <a:rPr lang="ru-RU" sz="3300" u="none" kern="1200" dirty="0"/>
            <a:t>2</a:t>
          </a:r>
        </a:p>
      </dsp:txBody>
      <dsp:txXfrm>
        <a:off x="1976576" y="1835710"/>
        <a:ext cx="2057693" cy="1371795"/>
      </dsp:txXfrm>
    </dsp:sp>
    <dsp:sp modelId="{616434D8-81FD-469A-AAC1-076E2F827EAB}">
      <dsp:nvSpPr>
        <dsp:cNvPr id="0" name=""/>
        <dsp:cNvSpPr/>
      </dsp:nvSpPr>
      <dsp:spPr>
        <a:xfrm>
          <a:off x="4377218" y="1839139"/>
          <a:ext cx="1371795" cy="1371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1ACB-E478-4E20-AB15-DC7F026AE2BD}">
      <dsp:nvSpPr>
        <dsp:cNvPr id="0" name=""/>
        <dsp:cNvSpPr/>
      </dsp:nvSpPr>
      <dsp:spPr>
        <a:xfrm>
          <a:off x="5749014" y="1835710"/>
          <a:ext cx="2057693" cy="137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ind:2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val</a:t>
          </a:r>
          <a:r>
            <a:rPr lang="en-US" sz="3300" kern="1200" dirty="0"/>
            <a:t>:</a:t>
          </a:r>
          <a:r>
            <a:rPr lang="ru-RU" sz="3300" kern="1200" dirty="0"/>
            <a:t>1</a:t>
          </a:r>
          <a:endParaRPr lang="ru-RU" sz="3300" u="none" kern="1200" dirty="0"/>
        </a:p>
      </dsp:txBody>
      <dsp:txXfrm>
        <a:off x="5749014" y="1835710"/>
        <a:ext cx="2057693" cy="13717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C2F3E-45AF-4F76-B810-2E1EBB0986CE}">
      <dsp:nvSpPr>
        <dsp:cNvPr id="0" name=""/>
        <dsp:cNvSpPr/>
      </dsp:nvSpPr>
      <dsp:spPr>
        <a:xfrm>
          <a:off x="3131177" y="1407023"/>
          <a:ext cx="91440" cy="4321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21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2491000" y="35228"/>
          <a:ext cx="1371795" cy="1371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3862795" y="31798"/>
          <a:ext cx="2057693" cy="137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ind:0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val</a:t>
          </a:r>
          <a:r>
            <a:rPr lang="en-US" sz="3300" kern="1200" dirty="0"/>
            <a:t>:</a:t>
          </a:r>
          <a:r>
            <a:rPr lang="ru-RU" sz="3300" u="none" kern="1200" dirty="0"/>
            <a:t>3-</a:t>
          </a:r>
          <a:r>
            <a:rPr lang="ru-RU" sz="3300" u="sng" kern="1200" dirty="0"/>
            <a:t>1</a:t>
          </a:r>
        </a:p>
      </dsp:txBody>
      <dsp:txXfrm>
        <a:off x="3862795" y="31798"/>
        <a:ext cx="2057693" cy="1371795"/>
      </dsp:txXfrm>
    </dsp:sp>
    <dsp:sp modelId="{2CD28C80-4689-4EC7-8073-3EA592058A49}">
      <dsp:nvSpPr>
        <dsp:cNvPr id="0" name=""/>
        <dsp:cNvSpPr/>
      </dsp:nvSpPr>
      <dsp:spPr>
        <a:xfrm>
          <a:off x="2491000" y="1839139"/>
          <a:ext cx="1371795" cy="1371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3862795" y="1835710"/>
          <a:ext cx="2057693" cy="137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ind:1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val</a:t>
          </a:r>
          <a:r>
            <a:rPr lang="en-US" sz="3300" kern="1200" dirty="0"/>
            <a:t>:</a:t>
          </a:r>
          <a:r>
            <a:rPr lang="ru-RU" sz="3300" kern="1200" dirty="0"/>
            <a:t>2</a:t>
          </a:r>
          <a:endParaRPr lang="ru-RU" sz="3300" u="none" kern="1200" dirty="0"/>
        </a:p>
      </dsp:txBody>
      <dsp:txXfrm>
        <a:off x="3862795" y="1835710"/>
        <a:ext cx="2057693" cy="1371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C477-70A1-4344-9E61-A383F0C9AD35}">
      <dsp:nvSpPr>
        <dsp:cNvPr id="0" name=""/>
        <dsp:cNvSpPr/>
      </dsp:nvSpPr>
      <dsp:spPr>
        <a:xfrm>
          <a:off x="4705135" y="1532529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76"/>
              </a:lnTo>
              <a:lnTo>
                <a:pt x="1988454" y="229576"/>
              </a:lnTo>
              <a:lnTo>
                <a:pt x="1988454" y="455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AF1CF-ADD6-44FF-9ACB-81A497DF41E8}">
      <dsp:nvSpPr>
        <dsp:cNvPr id="0" name=""/>
        <dsp:cNvSpPr/>
      </dsp:nvSpPr>
      <dsp:spPr>
        <a:xfrm>
          <a:off x="2716680" y="3434215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76"/>
              </a:lnTo>
              <a:lnTo>
                <a:pt x="1988454" y="229576"/>
              </a:lnTo>
              <a:lnTo>
                <a:pt x="1988454" y="4555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29D97-BFEF-4E45-A676-30B9CAAE929A}">
      <dsp:nvSpPr>
        <dsp:cNvPr id="0" name=""/>
        <dsp:cNvSpPr/>
      </dsp:nvSpPr>
      <dsp:spPr>
        <a:xfrm>
          <a:off x="728225" y="3434215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1988454" y="0"/>
              </a:moveTo>
              <a:lnTo>
                <a:pt x="1988454" y="229576"/>
              </a:lnTo>
              <a:lnTo>
                <a:pt x="0" y="229576"/>
              </a:lnTo>
              <a:lnTo>
                <a:pt x="0" y="4555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2F3E-45AF-4F76-B810-2E1EBB0986CE}">
      <dsp:nvSpPr>
        <dsp:cNvPr id="0" name=""/>
        <dsp:cNvSpPr/>
      </dsp:nvSpPr>
      <dsp:spPr>
        <a:xfrm>
          <a:off x="2716680" y="1532529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1988454" y="0"/>
              </a:moveTo>
              <a:lnTo>
                <a:pt x="1988454" y="229576"/>
              </a:lnTo>
              <a:lnTo>
                <a:pt x="0" y="229576"/>
              </a:lnTo>
              <a:lnTo>
                <a:pt x="0" y="455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3982061" y="86380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5428210" y="82765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ind:0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val:3</a:t>
          </a:r>
          <a:endParaRPr lang="ru-RU" sz="3500" kern="1200" dirty="0"/>
        </a:p>
      </dsp:txBody>
      <dsp:txXfrm>
        <a:off x="5428210" y="82765"/>
        <a:ext cx="2169223" cy="1446149"/>
      </dsp:txXfrm>
    </dsp:sp>
    <dsp:sp modelId="{2CD28C80-4689-4EC7-8073-3EA592058A49}">
      <dsp:nvSpPr>
        <dsp:cNvPr id="0" name=""/>
        <dsp:cNvSpPr/>
      </dsp:nvSpPr>
      <dsp:spPr>
        <a:xfrm>
          <a:off x="1993606" y="1988066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3439755" y="1984451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ind:1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2</a:t>
          </a:r>
          <a:r>
            <a:rPr lang="en-US" sz="3500" kern="1200" dirty="0"/>
            <a:t>-</a:t>
          </a:r>
          <a:r>
            <a:rPr lang="en-US" sz="3500" u="sng" kern="1200" dirty="0"/>
            <a:t>5</a:t>
          </a:r>
          <a:endParaRPr lang="ru-RU" sz="3500" u="sng" kern="1200" dirty="0"/>
        </a:p>
      </dsp:txBody>
      <dsp:txXfrm>
        <a:off x="3439755" y="1984451"/>
        <a:ext cx="2169223" cy="1446149"/>
      </dsp:txXfrm>
    </dsp:sp>
    <dsp:sp modelId="{482BD4B5-4209-48A6-8509-E59B950689AB}">
      <dsp:nvSpPr>
        <dsp:cNvPr id="0" name=""/>
        <dsp:cNvSpPr/>
      </dsp:nvSpPr>
      <dsp:spPr>
        <a:xfrm>
          <a:off x="5151" y="3889752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3DF9-0898-42F0-93B6-126A672E7300}">
      <dsp:nvSpPr>
        <dsp:cNvPr id="0" name=""/>
        <dsp:cNvSpPr/>
      </dsp:nvSpPr>
      <dsp:spPr>
        <a:xfrm>
          <a:off x="1451300" y="3886137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ind:3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val:4</a:t>
          </a:r>
          <a:endParaRPr lang="ru-RU" sz="3500" u="none" kern="1200" dirty="0"/>
        </a:p>
      </dsp:txBody>
      <dsp:txXfrm>
        <a:off x="1451300" y="3886137"/>
        <a:ext cx="2169223" cy="1446149"/>
      </dsp:txXfrm>
    </dsp:sp>
    <dsp:sp modelId="{5D827C5D-A86C-41E2-981C-02C7DEA521CB}">
      <dsp:nvSpPr>
        <dsp:cNvPr id="0" name=""/>
        <dsp:cNvSpPr/>
      </dsp:nvSpPr>
      <dsp:spPr>
        <a:xfrm>
          <a:off x="3982061" y="3889752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31960-9853-4985-AAFA-9F021ADE370D}">
      <dsp:nvSpPr>
        <dsp:cNvPr id="0" name=""/>
        <dsp:cNvSpPr/>
      </dsp:nvSpPr>
      <dsp:spPr>
        <a:xfrm>
          <a:off x="5428210" y="3886137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ind:4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val:5-</a:t>
          </a:r>
          <a:r>
            <a:rPr lang="en-US" sz="3500" u="sng" kern="1200" dirty="0"/>
            <a:t>2</a:t>
          </a:r>
          <a:endParaRPr lang="ru-RU" sz="3500" u="sng" kern="1200" dirty="0"/>
        </a:p>
      </dsp:txBody>
      <dsp:txXfrm>
        <a:off x="5428210" y="3886137"/>
        <a:ext cx="2169223" cy="1446149"/>
      </dsp:txXfrm>
    </dsp:sp>
    <dsp:sp modelId="{616434D8-81FD-469A-AAC1-076E2F827EAB}">
      <dsp:nvSpPr>
        <dsp:cNvPr id="0" name=""/>
        <dsp:cNvSpPr/>
      </dsp:nvSpPr>
      <dsp:spPr>
        <a:xfrm>
          <a:off x="5970516" y="1988066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1ACB-E478-4E20-AB15-DC7F026AE2BD}">
      <dsp:nvSpPr>
        <dsp:cNvPr id="0" name=""/>
        <dsp:cNvSpPr/>
      </dsp:nvSpPr>
      <dsp:spPr>
        <a:xfrm>
          <a:off x="7416665" y="1984451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ind:2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val:1</a:t>
          </a:r>
          <a:endParaRPr lang="ru-RU" sz="3500" kern="1200" dirty="0"/>
        </a:p>
      </dsp:txBody>
      <dsp:txXfrm>
        <a:off x="7416665" y="1984451"/>
        <a:ext cx="2169223" cy="1446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C477-70A1-4344-9E61-A383F0C9AD35}">
      <dsp:nvSpPr>
        <dsp:cNvPr id="0" name=""/>
        <dsp:cNvSpPr/>
      </dsp:nvSpPr>
      <dsp:spPr>
        <a:xfrm>
          <a:off x="4705135" y="1532529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76"/>
              </a:lnTo>
              <a:lnTo>
                <a:pt x="1988454" y="229576"/>
              </a:lnTo>
              <a:lnTo>
                <a:pt x="1988454" y="455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AF1CF-ADD6-44FF-9ACB-81A497DF41E8}">
      <dsp:nvSpPr>
        <dsp:cNvPr id="0" name=""/>
        <dsp:cNvSpPr/>
      </dsp:nvSpPr>
      <dsp:spPr>
        <a:xfrm>
          <a:off x="2716680" y="3434215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76"/>
              </a:lnTo>
              <a:lnTo>
                <a:pt x="1988454" y="229576"/>
              </a:lnTo>
              <a:lnTo>
                <a:pt x="1988454" y="4555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29D97-BFEF-4E45-A676-30B9CAAE929A}">
      <dsp:nvSpPr>
        <dsp:cNvPr id="0" name=""/>
        <dsp:cNvSpPr/>
      </dsp:nvSpPr>
      <dsp:spPr>
        <a:xfrm>
          <a:off x="728225" y="3434215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1988454" y="0"/>
              </a:moveTo>
              <a:lnTo>
                <a:pt x="1988454" y="229576"/>
              </a:lnTo>
              <a:lnTo>
                <a:pt x="0" y="229576"/>
              </a:lnTo>
              <a:lnTo>
                <a:pt x="0" y="4555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2F3E-45AF-4F76-B810-2E1EBB0986CE}">
      <dsp:nvSpPr>
        <dsp:cNvPr id="0" name=""/>
        <dsp:cNvSpPr/>
      </dsp:nvSpPr>
      <dsp:spPr>
        <a:xfrm>
          <a:off x="2716680" y="1532529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1988454" y="0"/>
              </a:moveTo>
              <a:lnTo>
                <a:pt x="1988454" y="229576"/>
              </a:lnTo>
              <a:lnTo>
                <a:pt x="0" y="229576"/>
              </a:lnTo>
              <a:lnTo>
                <a:pt x="0" y="455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3982061" y="86380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5428210" y="82765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ind:0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val:3</a:t>
          </a:r>
          <a:endParaRPr lang="ru-RU" sz="3500" kern="1200" dirty="0"/>
        </a:p>
      </dsp:txBody>
      <dsp:txXfrm>
        <a:off x="5428210" y="82765"/>
        <a:ext cx="2169223" cy="1446149"/>
      </dsp:txXfrm>
    </dsp:sp>
    <dsp:sp modelId="{2CD28C80-4689-4EC7-8073-3EA592058A49}">
      <dsp:nvSpPr>
        <dsp:cNvPr id="0" name=""/>
        <dsp:cNvSpPr/>
      </dsp:nvSpPr>
      <dsp:spPr>
        <a:xfrm>
          <a:off x="1993606" y="1988066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3439755" y="1984451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ind:1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2</a:t>
          </a:r>
          <a:r>
            <a:rPr lang="en-US" sz="3500" kern="1200" dirty="0"/>
            <a:t>-</a:t>
          </a:r>
          <a:r>
            <a:rPr lang="en-US" sz="3500" u="sng" kern="1200" dirty="0"/>
            <a:t>5</a:t>
          </a:r>
          <a:endParaRPr lang="ru-RU" sz="3500" u="sng" kern="1200" dirty="0"/>
        </a:p>
      </dsp:txBody>
      <dsp:txXfrm>
        <a:off x="3439755" y="1984451"/>
        <a:ext cx="2169223" cy="1446149"/>
      </dsp:txXfrm>
    </dsp:sp>
    <dsp:sp modelId="{482BD4B5-4209-48A6-8509-E59B950689AB}">
      <dsp:nvSpPr>
        <dsp:cNvPr id="0" name=""/>
        <dsp:cNvSpPr/>
      </dsp:nvSpPr>
      <dsp:spPr>
        <a:xfrm>
          <a:off x="5151" y="3889752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3DF9-0898-42F0-93B6-126A672E7300}">
      <dsp:nvSpPr>
        <dsp:cNvPr id="0" name=""/>
        <dsp:cNvSpPr/>
      </dsp:nvSpPr>
      <dsp:spPr>
        <a:xfrm>
          <a:off x="1451300" y="3886137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ind:3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val:4</a:t>
          </a:r>
          <a:endParaRPr lang="ru-RU" sz="3500" u="none" kern="1200" dirty="0"/>
        </a:p>
      </dsp:txBody>
      <dsp:txXfrm>
        <a:off x="1451300" y="3886137"/>
        <a:ext cx="2169223" cy="1446149"/>
      </dsp:txXfrm>
    </dsp:sp>
    <dsp:sp modelId="{5D827C5D-A86C-41E2-981C-02C7DEA521CB}">
      <dsp:nvSpPr>
        <dsp:cNvPr id="0" name=""/>
        <dsp:cNvSpPr/>
      </dsp:nvSpPr>
      <dsp:spPr>
        <a:xfrm>
          <a:off x="3982061" y="3889752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31960-9853-4985-AAFA-9F021ADE370D}">
      <dsp:nvSpPr>
        <dsp:cNvPr id="0" name=""/>
        <dsp:cNvSpPr/>
      </dsp:nvSpPr>
      <dsp:spPr>
        <a:xfrm>
          <a:off x="5428210" y="3886137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ind:4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val:5-</a:t>
          </a:r>
          <a:r>
            <a:rPr lang="en-US" sz="3500" u="sng" kern="1200" dirty="0"/>
            <a:t>2</a:t>
          </a:r>
          <a:endParaRPr lang="ru-RU" sz="3500" u="sng" kern="1200" dirty="0"/>
        </a:p>
      </dsp:txBody>
      <dsp:txXfrm>
        <a:off x="5428210" y="3886137"/>
        <a:ext cx="2169223" cy="1446149"/>
      </dsp:txXfrm>
    </dsp:sp>
    <dsp:sp modelId="{616434D8-81FD-469A-AAC1-076E2F827EAB}">
      <dsp:nvSpPr>
        <dsp:cNvPr id="0" name=""/>
        <dsp:cNvSpPr/>
      </dsp:nvSpPr>
      <dsp:spPr>
        <a:xfrm>
          <a:off x="5970516" y="1988066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1ACB-E478-4E20-AB15-DC7F026AE2BD}">
      <dsp:nvSpPr>
        <dsp:cNvPr id="0" name=""/>
        <dsp:cNvSpPr/>
      </dsp:nvSpPr>
      <dsp:spPr>
        <a:xfrm>
          <a:off x="7416665" y="1984451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ind:2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val:1</a:t>
          </a:r>
          <a:endParaRPr lang="ru-RU" sz="3500" kern="1200" dirty="0"/>
        </a:p>
      </dsp:txBody>
      <dsp:txXfrm>
        <a:off x="7416665" y="1984451"/>
        <a:ext cx="2169223" cy="1446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C477-70A1-4344-9E61-A383F0C9AD35}">
      <dsp:nvSpPr>
        <dsp:cNvPr id="0" name=""/>
        <dsp:cNvSpPr/>
      </dsp:nvSpPr>
      <dsp:spPr>
        <a:xfrm>
          <a:off x="4705135" y="1532529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76"/>
              </a:lnTo>
              <a:lnTo>
                <a:pt x="1988454" y="229576"/>
              </a:lnTo>
              <a:lnTo>
                <a:pt x="1988454" y="455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AF1CF-ADD6-44FF-9ACB-81A497DF41E8}">
      <dsp:nvSpPr>
        <dsp:cNvPr id="0" name=""/>
        <dsp:cNvSpPr/>
      </dsp:nvSpPr>
      <dsp:spPr>
        <a:xfrm>
          <a:off x="2716680" y="3434215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76"/>
              </a:lnTo>
              <a:lnTo>
                <a:pt x="1988454" y="229576"/>
              </a:lnTo>
              <a:lnTo>
                <a:pt x="1988454" y="4555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29D97-BFEF-4E45-A676-30B9CAAE929A}">
      <dsp:nvSpPr>
        <dsp:cNvPr id="0" name=""/>
        <dsp:cNvSpPr/>
      </dsp:nvSpPr>
      <dsp:spPr>
        <a:xfrm>
          <a:off x="728225" y="3434215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1988454" y="0"/>
              </a:moveTo>
              <a:lnTo>
                <a:pt x="1988454" y="229576"/>
              </a:lnTo>
              <a:lnTo>
                <a:pt x="0" y="229576"/>
              </a:lnTo>
              <a:lnTo>
                <a:pt x="0" y="4555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2F3E-45AF-4F76-B810-2E1EBB0986CE}">
      <dsp:nvSpPr>
        <dsp:cNvPr id="0" name=""/>
        <dsp:cNvSpPr/>
      </dsp:nvSpPr>
      <dsp:spPr>
        <a:xfrm>
          <a:off x="2716680" y="1532529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1988454" y="0"/>
              </a:moveTo>
              <a:lnTo>
                <a:pt x="1988454" y="229576"/>
              </a:lnTo>
              <a:lnTo>
                <a:pt x="0" y="229576"/>
              </a:lnTo>
              <a:lnTo>
                <a:pt x="0" y="455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3982061" y="86380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5428210" y="82765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ind:0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val:3-</a:t>
          </a:r>
          <a:r>
            <a:rPr lang="en-US" sz="3500" u="sng" kern="1200" dirty="0"/>
            <a:t>5</a:t>
          </a:r>
          <a:endParaRPr lang="ru-RU" sz="3500" u="sng" kern="1200" dirty="0"/>
        </a:p>
      </dsp:txBody>
      <dsp:txXfrm>
        <a:off x="5428210" y="82765"/>
        <a:ext cx="2169223" cy="1446149"/>
      </dsp:txXfrm>
    </dsp:sp>
    <dsp:sp modelId="{2CD28C80-4689-4EC7-8073-3EA592058A49}">
      <dsp:nvSpPr>
        <dsp:cNvPr id="0" name=""/>
        <dsp:cNvSpPr/>
      </dsp:nvSpPr>
      <dsp:spPr>
        <a:xfrm>
          <a:off x="1993606" y="1988066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3439755" y="1984451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ind:1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</a:t>
          </a:r>
          <a:r>
            <a:rPr lang="en-US" sz="3500" u="none" kern="1200" dirty="0"/>
            <a:t>5-</a:t>
          </a:r>
          <a:r>
            <a:rPr lang="en-US" sz="3500" u="sng" kern="1200" dirty="0"/>
            <a:t>3</a:t>
          </a:r>
          <a:endParaRPr lang="ru-RU" sz="3500" u="sng" kern="1200" dirty="0"/>
        </a:p>
      </dsp:txBody>
      <dsp:txXfrm>
        <a:off x="3439755" y="1984451"/>
        <a:ext cx="2169223" cy="1446149"/>
      </dsp:txXfrm>
    </dsp:sp>
    <dsp:sp modelId="{482BD4B5-4209-48A6-8509-E59B950689AB}">
      <dsp:nvSpPr>
        <dsp:cNvPr id="0" name=""/>
        <dsp:cNvSpPr/>
      </dsp:nvSpPr>
      <dsp:spPr>
        <a:xfrm>
          <a:off x="5151" y="3889752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3DF9-0898-42F0-93B6-126A672E7300}">
      <dsp:nvSpPr>
        <dsp:cNvPr id="0" name=""/>
        <dsp:cNvSpPr/>
      </dsp:nvSpPr>
      <dsp:spPr>
        <a:xfrm>
          <a:off x="1451300" y="3886137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ind:3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4</a:t>
          </a:r>
          <a:endParaRPr lang="ru-RU" sz="3500" u="none" kern="1200" dirty="0"/>
        </a:p>
      </dsp:txBody>
      <dsp:txXfrm>
        <a:off x="1451300" y="3886137"/>
        <a:ext cx="2169223" cy="1446149"/>
      </dsp:txXfrm>
    </dsp:sp>
    <dsp:sp modelId="{5D827C5D-A86C-41E2-981C-02C7DEA521CB}">
      <dsp:nvSpPr>
        <dsp:cNvPr id="0" name=""/>
        <dsp:cNvSpPr/>
      </dsp:nvSpPr>
      <dsp:spPr>
        <a:xfrm>
          <a:off x="3982061" y="3889752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31960-9853-4985-AAFA-9F021ADE370D}">
      <dsp:nvSpPr>
        <dsp:cNvPr id="0" name=""/>
        <dsp:cNvSpPr/>
      </dsp:nvSpPr>
      <dsp:spPr>
        <a:xfrm>
          <a:off x="5428210" y="3886137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ind:4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</a:t>
          </a:r>
          <a:r>
            <a:rPr lang="en-US" sz="3500" u="none" kern="1200" dirty="0"/>
            <a:t>2</a:t>
          </a:r>
          <a:endParaRPr lang="ru-RU" sz="3500" u="none" kern="1200" dirty="0"/>
        </a:p>
      </dsp:txBody>
      <dsp:txXfrm>
        <a:off x="5428210" y="3886137"/>
        <a:ext cx="2169223" cy="1446149"/>
      </dsp:txXfrm>
    </dsp:sp>
    <dsp:sp modelId="{616434D8-81FD-469A-AAC1-076E2F827EAB}">
      <dsp:nvSpPr>
        <dsp:cNvPr id="0" name=""/>
        <dsp:cNvSpPr/>
      </dsp:nvSpPr>
      <dsp:spPr>
        <a:xfrm>
          <a:off x="5970516" y="1988066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1ACB-E478-4E20-AB15-DC7F026AE2BD}">
      <dsp:nvSpPr>
        <dsp:cNvPr id="0" name=""/>
        <dsp:cNvSpPr/>
      </dsp:nvSpPr>
      <dsp:spPr>
        <a:xfrm>
          <a:off x="7416665" y="1984451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ind:2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1</a:t>
          </a:r>
          <a:endParaRPr lang="ru-RU" sz="3500" u="none" kern="1200" dirty="0"/>
        </a:p>
      </dsp:txBody>
      <dsp:txXfrm>
        <a:off x="7416665" y="1984451"/>
        <a:ext cx="2169223" cy="14461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C477-70A1-4344-9E61-A383F0C9AD35}">
      <dsp:nvSpPr>
        <dsp:cNvPr id="0" name=""/>
        <dsp:cNvSpPr/>
      </dsp:nvSpPr>
      <dsp:spPr>
        <a:xfrm>
          <a:off x="4705135" y="1532529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76"/>
              </a:lnTo>
              <a:lnTo>
                <a:pt x="1988454" y="229576"/>
              </a:lnTo>
              <a:lnTo>
                <a:pt x="1988454" y="455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AAF1CF-ADD6-44FF-9ACB-81A497DF41E8}">
      <dsp:nvSpPr>
        <dsp:cNvPr id="0" name=""/>
        <dsp:cNvSpPr/>
      </dsp:nvSpPr>
      <dsp:spPr>
        <a:xfrm>
          <a:off x="2716680" y="3434215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576"/>
              </a:lnTo>
              <a:lnTo>
                <a:pt x="1988454" y="229576"/>
              </a:lnTo>
              <a:lnTo>
                <a:pt x="1988454" y="4555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29D97-BFEF-4E45-A676-30B9CAAE929A}">
      <dsp:nvSpPr>
        <dsp:cNvPr id="0" name=""/>
        <dsp:cNvSpPr/>
      </dsp:nvSpPr>
      <dsp:spPr>
        <a:xfrm>
          <a:off x="728225" y="3434215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1988454" y="0"/>
              </a:moveTo>
              <a:lnTo>
                <a:pt x="1988454" y="229576"/>
              </a:lnTo>
              <a:lnTo>
                <a:pt x="0" y="229576"/>
              </a:lnTo>
              <a:lnTo>
                <a:pt x="0" y="4555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2F3E-45AF-4F76-B810-2E1EBB0986CE}">
      <dsp:nvSpPr>
        <dsp:cNvPr id="0" name=""/>
        <dsp:cNvSpPr/>
      </dsp:nvSpPr>
      <dsp:spPr>
        <a:xfrm>
          <a:off x="2716680" y="1532529"/>
          <a:ext cx="1988454" cy="455536"/>
        </a:xfrm>
        <a:custGeom>
          <a:avLst/>
          <a:gdLst/>
          <a:ahLst/>
          <a:cxnLst/>
          <a:rect l="0" t="0" r="0" b="0"/>
          <a:pathLst>
            <a:path>
              <a:moveTo>
                <a:pt x="1988454" y="0"/>
              </a:moveTo>
              <a:lnTo>
                <a:pt x="1988454" y="229576"/>
              </a:lnTo>
              <a:lnTo>
                <a:pt x="0" y="229576"/>
              </a:lnTo>
              <a:lnTo>
                <a:pt x="0" y="455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3982061" y="86380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5428210" y="82765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ind:0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</a:t>
          </a:r>
          <a:r>
            <a:rPr lang="en-US" sz="3500" u="none" kern="1200" dirty="0"/>
            <a:t>5</a:t>
          </a:r>
          <a:endParaRPr lang="ru-RU" sz="3500" u="none" kern="1200" dirty="0"/>
        </a:p>
      </dsp:txBody>
      <dsp:txXfrm>
        <a:off x="5428210" y="82765"/>
        <a:ext cx="2169223" cy="1446149"/>
      </dsp:txXfrm>
    </dsp:sp>
    <dsp:sp modelId="{2CD28C80-4689-4EC7-8073-3EA592058A49}">
      <dsp:nvSpPr>
        <dsp:cNvPr id="0" name=""/>
        <dsp:cNvSpPr/>
      </dsp:nvSpPr>
      <dsp:spPr>
        <a:xfrm>
          <a:off x="1993606" y="1988066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3439755" y="1984451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ind:1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</a:t>
          </a:r>
          <a:r>
            <a:rPr lang="en-US" sz="3500" u="none" kern="1200" dirty="0"/>
            <a:t>3</a:t>
          </a:r>
          <a:r>
            <a:rPr lang="ru-RU" sz="3500" u="none" kern="1200" dirty="0"/>
            <a:t>-</a:t>
          </a:r>
          <a:r>
            <a:rPr lang="ru-RU" sz="3500" u="sng" kern="1200" dirty="0"/>
            <a:t>4</a:t>
          </a:r>
        </a:p>
      </dsp:txBody>
      <dsp:txXfrm>
        <a:off x="3439755" y="1984451"/>
        <a:ext cx="2169223" cy="1446149"/>
      </dsp:txXfrm>
    </dsp:sp>
    <dsp:sp modelId="{482BD4B5-4209-48A6-8509-E59B950689AB}">
      <dsp:nvSpPr>
        <dsp:cNvPr id="0" name=""/>
        <dsp:cNvSpPr/>
      </dsp:nvSpPr>
      <dsp:spPr>
        <a:xfrm>
          <a:off x="5151" y="3889752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3DF9-0898-42F0-93B6-126A672E7300}">
      <dsp:nvSpPr>
        <dsp:cNvPr id="0" name=""/>
        <dsp:cNvSpPr/>
      </dsp:nvSpPr>
      <dsp:spPr>
        <a:xfrm>
          <a:off x="1451300" y="3886137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ind:3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4-</a:t>
          </a:r>
          <a:r>
            <a:rPr lang="ru-RU" sz="3500" u="sng" kern="1200" dirty="0"/>
            <a:t>3</a:t>
          </a:r>
        </a:p>
      </dsp:txBody>
      <dsp:txXfrm>
        <a:off x="1451300" y="3886137"/>
        <a:ext cx="2169223" cy="1446149"/>
      </dsp:txXfrm>
    </dsp:sp>
    <dsp:sp modelId="{5D827C5D-A86C-41E2-981C-02C7DEA521CB}">
      <dsp:nvSpPr>
        <dsp:cNvPr id="0" name=""/>
        <dsp:cNvSpPr/>
      </dsp:nvSpPr>
      <dsp:spPr>
        <a:xfrm>
          <a:off x="3982061" y="3889752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31960-9853-4985-AAFA-9F021ADE370D}">
      <dsp:nvSpPr>
        <dsp:cNvPr id="0" name=""/>
        <dsp:cNvSpPr/>
      </dsp:nvSpPr>
      <dsp:spPr>
        <a:xfrm>
          <a:off x="5428210" y="3886137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ind:4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</a:t>
          </a:r>
          <a:r>
            <a:rPr lang="en-US" sz="3500" u="none" kern="1200" dirty="0"/>
            <a:t>2</a:t>
          </a:r>
          <a:endParaRPr lang="ru-RU" sz="3500" u="none" kern="1200" dirty="0"/>
        </a:p>
      </dsp:txBody>
      <dsp:txXfrm>
        <a:off x="5428210" y="3886137"/>
        <a:ext cx="2169223" cy="1446149"/>
      </dsp:txXfrm>
    </dsp:sp>
    <dsp:sp modelId="{616434D8-81FD-469A-AAC1-076E2F827EAB}">
      <dsp:nvSpPr>
        <dsp:cNvPr id="0" name=""/>
        <dsp:cNvSpPr/>
      </dsp:nvSpPr>
      <dsp:spPr>
        <a:xfrm>
          <a:off x="5970516" y="1988066"/>
          <a:ext cx="1446149" cy="14461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1ACB-E478-4E20-AB15-DC7F026AE2BD}">
      <dsp:nvSpPr>
        <dsp:cNvPr id="0" name=""/>
        <dsp:cNvSpPr/>
      </dsp:nvSpPr>
      <dsp:spPr>
        <a:xfrm>
          <a:off x="7416665" y="1984451"/>
          <a:ext cx="2169223" cy="144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ind:2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1</a:t>
          </a:r>
          <a:endParaRPr lang="ru-RU" sz="3500" u="none" kern="1200" dirty="0"/>
        </a:p>
      </dsp:txBody>
      <dsp:txXfrm>
        <a:off x="7416665" y="1984451"/>
        <a:ext cx="2169223" cy="1446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C477-70A1-4344-9E61-A383F0C9AD35}">
      <dsp:nvSpPr>
        <dsp:cNvPr id="0" name=""/>
        <dsp:cNvSpPr/>
      </dsp:nvSpPr>
      <dsp:spPr>
        <a:xfrm>
          <a:off x="3698263" y="1518810"/>
          <a:ext cx="2011636" cy="460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252"/>
              </a:lnTo>
              <a:lnTo>
                <a:pt x="2011636" y="232252"/>
              </a:lnTo>
              <a:lnTo>
                <a:pt x="2011636" y="460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29D97-BFEF-4E45-A676-30B9CAAE929A}">
      <dsp:nvSpPr>
        <dsp:cNvPr id="0" name=""/>
        <dsp:cNvSpPr/>
      </dsp:nvSpPr>
      <dsp:spPr>
        <a:xfrm>
          <a:off x="1640907" y="3442666"/>
          <a:ext cx="91440" cy="4608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2F3E-45AF-4F76-B810-2E1EBB0986CE}">
      <dsp:nvSpPr>
        <dsp:cNvPr id="0" name=""/>
        <dsp:cNvSpPr/>
      </dsp:nvSpPr>
      <dsp:spPr>
        <a:xfrm>
          <a:off x="1686627" y="1518810"/>
          <a:ext cx="2011636" cy="460847"/>
        </a:xfrm>
        <a:custGeom>
          <a:avLst/>
          <a:gdLst/>
          <a:ahLst/>
          <a:cxnLst/>
          <a:rect l="0" t="0" r="0" b="0"/>
          <a:pathLst>
            <a:path>
              <a:moveTo>
                <a:pt x="2011636" y="0"/>
              </a:moveTo>
              <a:lnTo>
                <a:pt x="2011636" y="232252"/>
              </a:lnTo>
              <a:lnTo>
                <a:pt x="0" y="232252"/>
              </a:lnTo>
              <a:lnTo>
                <a:pt x="0" y="460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2966759" y="55802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4429767" y="52144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ind:0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</a:t>
          </a:r>
          <a:r>
            <a:rPr lang="en-US" sz="3500" u="none" kern="1200" dirty="0"/>
            <a:t>5-</a:t>
          </a:r>
          <a:r>
            <a:rPr lang="en-US" sz="3500" u="sng" kern="1200" dirty="0"/>
            <a:t>2</a:t>
          </a:r>
          <a:endParaRPr lang="ru-RU" sz="3500" u="sng" kern="1200" dirty="0"/>
        </a:p>
      </dsp:txBody>
      <dsp:txXfrm>
        <a:off x="4429767" y="52144"/>
        <a:ext cx="2194512" cy="1463008"/>
      </dsp:txXfrm>
    </dsp:sp>
    <dsp:sp modelId="{2CD28C80-4689-4EC7-8073-3EA592058A49}">
      <dsp:nvSpPr>
        <dsp:cNvPr id="0" name=""/>
        <dsp:cNvSpPr/>
      </dsp:nvSpPr>
      <dsp:spPr>
        <a:xfrm>
          <a:off x="955123" y="1979658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2418131" y="1976000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ind:1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4</a:t>
          </a:r>
          <a:endParaRPr lang="ru-RU" sz="3500" u="none" kern="1200" dirty="0"/>
        </a:p>
      </dsp:txBody>
      <dsp:txXfrm>
        <a:off x="2418131" y="1976000"/>
        <a:ext cx="2194512" cy="1463008"/>
      </dsp:txXfrm>
    </dsp:sp>
    <dsp:sp modelId="{482BD4B5-4209-48A6-8509-E59B950689AB}">
      <dsp:nvSpPr>
        <dsp:cNvPr id="0" name=""/>
        <dsp:cNvSpPr/>
      </dsp:nvSpPr>
      <dsp:spPr>
        <a:xfrm>
          <a:off x="955123" y="3903513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3DF9-0898-42F0-93B6-126A672E7300}">
      <dsp:nvSpPr>
        <dsp:cNvPr id="0" name=""/>
        <dsp:cNvSpPr/>
      </dsp:nvSpPr>
      <dsp:spPr>
        <a:xfrm>
          <a:off x="2418131" y="3899856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ind:3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3</a:t>
          </a:r>
          <a:endParaRPr lang="ru-RU" sz="3500" u="none" kern="1200" dirty="0"/>
        </a:p>
      </dsp:txBody>
      <dsp:txXfrm>
        <a:off x="2418131" y="3899856"/>
        <a:ext cx="2194512" cy="1463008"/>
      </dsp:txXfrm>
    </dsp:sp>
    <dsp:sp modelId="{616434D8-81FD-469A-AAC1-076E2F827EAB}">
      <dsp:nvSpPr>
        <dsp:cNvPr id="0" name=""/>
        <dsp:cNvSpPr/>
      </dsp:nvSpPr>
      <dsp:spPr>
        <a:xfrm>
          <a:off x="4978396" y="1979658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1ACB-E478-4E20-AB15-DC7F026AE2BD}">
      <dsp:nvSpPr>
        <dsp:cNvPr id="0" name=""/>
        <dsp:cNvSpPr/>
      </dsp:nvSpPr>
      <dsp:spPr>
        <a:xfrm>
          <a:off x="6441404" y="1976000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ind:2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1</a:t>
          </a:r>
          <a:endParaRPr lang="ru-RU" sz="3500" u="none" kern="1200" dirty="0"/>
        </a:p>
      </dsp:txBody>
      <dsp:txXfrm>
        <a:off x="6441404" y="1976000"/>
        <a:ext cx="2194512" cy="14630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C477-70A1-4344-9E61-A383F0C9AD35}">
      <dsp:nvSpPr>
        <dsp:cNvPr id="0" name=""/>
        <dsp:cNvSpPr/>
      </dsp:nvSpPr>
      <dsp:spPr>
        <a:xfrm>
          <a:off x="3698263" y="1518810"/>
          <a:ext cx="2011636" cy="460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252"/>
              </a:lnTo>
              <a:lnTo>
                <a:pt x="2011636" y="232252"/>
              </a:lnTo>
              <a:lnTo>
                <a:pt x="2011636" y="460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29D97-BFEF-4E45-A676-30B9CAAE929A}">
      <dsp:nvSpPr>
        <dsp:cNvPr id="0" name=""/>
        <dsp:cNvSpPr/>
      </dsp:nvSpPr>
      <dsp:spPr>
        <a:xfrm>
          <a:off x="1640907" y="3442666"/>
          <a:ext cx="91440" cy="4608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2F3E-45AF-4F76-B810-2E1EBB0986CE}">
      <dsp:nvSpPr>
        <dsp:cNvPr id="0" name=""/>
        <dsp:cNvSpPr/>
      </dsp:nvSpPr>
      <dsp:spPr>
        <a:xfrm>
          <a:off x="1686627" y="1518810"/>
          <a:ext cx="2011636" cy="460847"/>
        </a:xfrm>
        <a:custGeom>
          <a:avLst/>
          <a:gdLst/>
          <a:ahLst/>
          <a:cxnLst/>
          <a:rect l="0" t="0" r="0" b="0"/>
          <a:pathLst>
            <a:path>
              <a:moveTo>
                <a:pt x="2011636" y="0"/>
              </a:moveTo>
              <a:lnTo>
                <a:pt x="2011636" y="232252"/>
              </a:lnTo>
              <a:lnTo>
                <a:pt x="0" y="232252"/>
              </a:lnTo>
              <a:lnTo>
                <a:pt x="0" y="460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2966759" y="55802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4429767" y="52144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ind:0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val:</a:t>
          </a:r>
          <a:r>
            <a:rPr lang="en-US" sz="3500" u="none" kern="1200" dirty="0"/>
            <a:t>2</a:t>
          </a:r>
          <a:r>
            <a:rPr lang="ru-RU" sz="3500" u="sng" kern="1200" dirty="0"/>
            <a:t>-4</a:t>
          </a:r>
        </a:p>
      </dsp:txBody>
      <dsp:txXfrm>
        <a:off x="4429767" y="52144"/>
        <a:ext cx="2194512" cy="1463008"/>
      </dsp:txXfrm>
    </dsp:sp>
    <dsp:sp modelId="{2CD28C80-4689-4EC7-8073-3EA592058A49}">
      <dsp:nvSpPr>
        <dsp:cNvPr id="0" name=""/>
        <dsp:cNvSpPr/>
      </dsp:nvSpPr>
      <dsp:spPr>
        <a:xfrm>
          <a:off x="955123" y="1979658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2418131" y="1976000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ind:1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4-</a:t>
          </a:r>
          <a:r>
            <a:rPr lang="ru-RU" sz="3500" u="sng" kern="1200" dirty="0"/>
            <a:t>2</a:t>
          </a:r>
        </a:p>
      </dsp:txBody>
      <dsp:txXfrm>
        <a:off x="2418131" y="1976000"/>
        <a:ext cx="2194512" cy="1463008"/>
      </dsp:txXfrm>
    </dsp:sp>
    <dsp:sp modelId="{482BD4B5-4209-48A6-8509-E59B950689AB}">
      <dsp:nvSpPr>
        <dsp:cNvPr id="0" name=""/>
        <dsp:cNvSpPr/>
      </dsp:nvSpPr>
      <dsp:spPr>
        <a:xfrm>
          <a:off x="955123" y="3903513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3DF9-0898-42F0-93B6-126A672E7300}">
      <dsp:nvSpPr>
        <dsp:cNvPr id="0" name=""/>
        <dsp:cNvSpPr/>
      </dsp:nvSpPr>
      <dsp:spPr>
        <a:xfrm>
          <a:off x="2418131" y="3899856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ind:3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3</a:t>
          </a:r>
          <a:endParaRPr lang="ru-RU" sz="3500" u="none" kern="1200" dirty="0"/>
        </a:p>
      </dsp:txBody>
      <dsp:txXfrm>
        <a:off x="2418131" y="3899856"/>
        <a:ext cx="2194512" cy="1463008"/>
      </dsp:txXfrm>
    </dsp:sp>
    <dsp:sp modelId="{616434D8-81FD-469A-AAC1-076E2F827EAB}">
      <dsp:nvSpPr>
        <dsp:cNvPr id="0" name=""/>
        <dsp:cNvSpPr/>
      </dsp:nvSpPr>
      <dsp:spPr>
        <a:xfrm>
          <a:off x="4978396" y="1979658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1ACB-E478-4E20-AB15-DC7F026AE2BD}">
      <dsp:nvSpPr>
        <dsp:cNvPr id="0" name=""/>
        <dsp:cNvSpPr/>
      </dsp:nvSpPr>
      <dsp:spPr>
        <a:xfrm>
          <a:off x="6441404" y="1976000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ind:2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1</a:t>
          </a:r>
          <a:endParaRPr lang="ru-RU" sz="3500" u="sng" kern="1200" dirty="0"/>
        </a:p>
      </dsp:txBody>
      <dsp:txXfrm>
        <a:off x="6441404" y="1976000"/>
        <a:ext cx="2194512" cy="14630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C477-70A1-4344-9E61-A383F0C9AD35}">
      <dsp:nvSpPr>
        <dsp:cNvPr id="0" name=""/>
        <dsp:cNvSpPr/>
      </dsp:nvSpPr>
      <dsp:spPr>
        <a:xfrm>
          <a:off x="3698263" y="1518810"/>
          <a:ext cx="2011636" cy="4608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252"/>
              </a:lnTo>
              <a:lnTo>
                <a:pt x="2011636" y="232252"/>
              </a:lnTo>
              <a:lnTo>
                <a:pt x="2011636" y="460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29D97-BFEF-4E45-A676-30B9CAAE929A}">
      <dsp:nvSpPr>
        <dsp:cNvPr id="0" name=""/>
        <dsp:cNvSpPr/>
      </dsp:nvSpPr>
      <dsp:spPr>
        <a:xfrm>
          <a:off x="1640907" y="3442666"/>
          <a:ext cx="91440" cy="4608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8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2F3E-45AF-4F76-B810-2E1EBB0986CE}">
      <dsp:nvSpPr>
        <dsp:cNvPr id="0" name=""/>
        <dsp:cNvSpPr/>
      </dsp:nvSpPr>
      <dsp:spPr>
        <a:xfrm>
          <a:off x="1686627" y="1518810"/>
          <a:ext cx="2011636" cy="460847"/>
        </a:xfrm>
        <a:custGeom>
          <a:avLst/>
          <a:gdLst/>
          <a:ahLst/>
          <a:cxnLst/>
          <a:rect l="0" t="0" r="0" b="0"/>
          <a:pathLst>
            <a:path>
              <a:moveTo>
                <a:pt x="2011636" y="0"/>
              </a:moveTo>
              <a:lnTo>
                <a:pt x="2011636" y="232252"/>
              </a:lnTo>
              <a:lnTo>
                <a:pt x="0" y="232252"/>
              </a:lnTo>
              <a:lnTo>
                <a:pt x="0" y="4608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2966759" y="55802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4429767" y="52144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ind:0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u="none" kern="1200" dirty="0"/>
            <a:t>4</a:t>
          </a:r>
        </a:p>
      </dsp:txBody>
      <dsp:txXfrm>
        <a:off x="4429767" y="52144"/>
        <a:ext cx="2194512" cy="1463008"/>
      </dsp:txXfrm>
    </dsp:sp>
    <dsp:sp modelId="{2CD28C80-4689-4EC7-8073-3EA592058A49}">
      <dsp:nvSpPr>
        <dsp:cNvPr id="0" name=""/>
        <dsp:cNvSpPr/>
      </dsp:nvSpPr>
      <dsp:spPr>
        <a:xfrm>
          <a:off x="955123" y="1979658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2418131" y="1976000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ind:1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u="none" kern="1200" dirty="0"/>
            <a:t>2-</a:t>
          </a:r>
          <a:r>
            <a:rPr lang="ru-RU" sz="3500" u="sng" kern="1200" dirty="0"/>
            <a:t>3</a:t>
          </a:r>
        </a:p>
      </dsp:txBody>
      <dsp:txXfrm>
        <a:off x="2418131" y="1976000"/>
        <a:ext cx="2194512" cy="1463008"/>
      </dsp:txXfrm>
    </dsp:sp>
    <dsp:sp modelId="{482BD4B5-4209-48A6-8509-E59B950689AB}">
      <dsp:nvSpPr>
        <dsp:cNvPr id="0" name=""/>
        <dsp:cNvSpPr/>
      </dsp:nvSpPr>
      <dsp:spPr>
        <a:xfrm>
          <a:off x="955123" y="3903513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C3DF9-0898-42F0-93B6-126A672E7300}">
      <dsp:nvSpPr>
        <dsp:cNvPr id="0" name=""/>
        <dsp:cNvSpPr/>
      </dsp:nvSpPr>
      <dsp:spPr>
        <a:xfrm>
          <a:off x="2418131" y="3899856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ind:3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3-</a:t>
          </a:r>
          <a:r>
            <a:rPr lang="ru-RU" sz="3500" u="sng" kern="1200" dirty="0"/>
            <a:t>2</a:t>
          </a:r>
        </a:p>
      </dsp:txBody>
      <dsp:txXfrm>
        <a:off x="2418131" y="3899856"/>
        <a:ext cx="2194512" cy="1463008"/>
      </dsp:txXfrm>
    </dsp:sp>
    <dsp:sp modelId="{616434D8-81FD-469A-AAC1-076E2F827EAB}">
      <dsp:nvSpPr>
        <dsp:cNvPr id="0" name=""/>
        <dsp:cNvSpPr/>
      </dsp:nvSpPr>
      <dsp:spPr>
        <a:xfrm>
          <a:off x="4978396" y="1979658"/>
          <a:ext cx="1463008" cy="1463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1ACB-E478-4E20-AB15-DC7F026AE2BD}">
      <dsp:nvSpPr>
        <dsp:cNvPr id="0" name=""/>
        <dsp:cNvSpPr/>
      </dsp:nvSpPr>
      <dsp:spPr>
        <a:xfrm>
          <a:off x="6441404" y="1976000"/>
          <a:ext cx="2194512" cy="1463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ind:2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val</a:t>
          </a:r>
          <a:r>
            <a:rPr lang="en-US" sz="3500" kern="1200" dirty="0"/>
            <a:t>:</a:t>
          </a:r>
          <a:r>
            <a:rPr lang="ru-RU" sz="3500" kern="1200" dirty="0"/>
            <a:t>1</a:t>
          </a:r>
          <a:endParaRPr lang="ru-RU" sz="3500" u="sng" kern="1200" dirty="0"/>
        </a:p>
      </dsp:txBody>
      <dsp:txXfrm>
        <a:off x="6441404" y="1976000"/>
        <a:ext cx="2194512" cy="14630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C477-70A1-4344-9E61-A383F0C9AD35}">
      <dsp:nvSpPr>
        <dsp:cNvPr id="0" name=""/>
        <dsp:cNvSpPr/>
      </dsp:nvSpPr>
      <dsp:spPr>
        <a:xfrm>
          <a:off x="3176897" y="1407023"/>
          <a:ext cx="1886218" cy="432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72"/>
              </a:lnTo>
              <a:lnTo>
                <a:pt x="1886218" y="217772"/>
              </a:lnTo>
              <a:lnTo>
                <a:pt x="1886218" y="4321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C2F3E-45AF-4F76-B810-2E1EBB0986CE}">
      <dsp:nvSpPr>
        <dsp:cNvPr id="0" name=""/>
        <dsp:cNvSpPr/>
      </dsp:nvSpPr>
      <dsp:spPr>
        <a:xfrm>
          <a:off x="1290678" y="1407023"/>
          <a:ext cx="1886218" cy="432115"/>
        </a:xfrm>
        <a:custGeom>
          <a:avLst/>
          <a:gdLst/>
          <a:ahLst/>
          <a:cxnLst/>
          <a:rect l="0" t="0" r="0" b="0"/>
          <a:pathLst>
            <a:path>
              <a:moveTo>
                <a:pt x="1886218" y="0"/>
              </a:moveTo>
              <a:lnTo>
                <a:pt x="1886218" y="217772"/>
              </a:lnTo>
              <a:lnTo>
                <a:pt x="0" y="217772"/>
              </a:lnTo>
              <a:lnTo>
                <a:pt x="0" y="4321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73344-0093-422E-9C54-6412E02FCDAE}">
      <dsp:nvSpPr>
        <dsp:cNvPr id="0" name=""/>
        <dsp:cNvSpPr/>
      </dsp:nvSpPr>
      <dsp:spPr>
        <a:xfrm>
          <a:off x="2491000" y="35228"/>
          <a:ext cx="1371795" cy="1371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44582-556A-4A86-903C-8E17D4D50950}">
      <dsp:nvSpPr>
        <dsp:cNvPr id="0" name=""/>
        <dsp:cNvSpPr/>
      </dsp:nvSpPr>
      <dsp:spPr>
        <a:xfrm>
          <a:off x="3862795" y="31798"/>
          <a:ext cx="2057693" cy="137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ind:0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val</a:t>
          </a:r>
          <a:r>
            <a:rPr lang="en-US" sz="3300" kern="1200" dirty="0"/>
            <a:t>:</a:t>
          </a:r>
          <a:r>
            <a:rPr lang="ru-RU" sz="3300" u="none" kern="1200" dirty="0"/>
            <a:t>4-</a:t>
          </a:r>
          <a:r>
            <a:rPr lang="ru-RU" sz="3300" u="sng" kern="1200" dirty="0"/>
            <a:t>2</a:t>
          </a:r>
        </a:p>
      </dsp:txBody>
      <dsp:txXfrm>
        <a:off x="3862795" y="31798"/>
        <a:ext cx="2057693" cy="1371795"/>
      </dsp:txXfrm>
    </dsp:sp>
    <dsp:sp modelId="{2CD28C80-4689-4EC7-8073-3EA592058A49}">
      <dsp:nvSpPr>
        <dsp:cNvPr id="0" name=""/>
        <dsp:cNvSpPr/>
      </dsp:nvSpPr>
      <dsp:spPr>
        <a:xfrm>
          <a:off x="604781" y="1839139"/>
          <a:ext cx="1371795" cy="1371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7427F-2BC5-4982-BA06-956B2234FE50}">
      <dsp:nvSpPr>
        <dsp:cNvPr id="0" name=""/>
        <dsp:cNvSpPr/>
      </dsp:nvSpPr>
      <dsp:spPr>
        <a:xfrm>
          <a:off x="1976576" y="1835710"/>
          <a:ext cx="2057693" cy="137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ind:1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val:</a:t>
          </a:r>
          <a:r>
            <a:rPr lang="en-US" sz="3300" u="none" kern="1200" dirty="0"/>
            <a:t>3</a:t>
          </a:r>
          <a:endParaRPr lang="ru-RU" sz="3300" u="none" kern="1200" dirty="0"/>
        </a:p>
      </dsp:txBody>
      <dsp:txXfrm>
        <a:off x="1976576" y="1835710"/>
        <a:ext cx="2057693" cy="1371795"/>
      </dsp:txXfrm>
    </dsp:sp>
    <dsp:sp modelId="{616434D8-81FD-469A-AAC1-076E2F827EAB}">
      <dsp:nvSpPr>
        <dsp:cNvPr id="0" name=""/>
        <dsp:cNvSpPr/>
      </dsp:nvSpPr>
      <dsp:spPr>
        <a:xfrm>
          <a:off x="4377218" y="1839139"/>
          <a:ext cx="1371795" cy="13717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31ACB-E478-4E20-AB15-DC7F026AE2BD}">
      <dsp:nvSpPr>
        <dsp:cNvPr id="0" name=""/>
        <dsp:cNvSpPr/>
      </dsp:nvSpPr>
      <dsp:spPr>
        <a:xfrm>
          <a:off x="5749014" y="1835710"/>
          <a:ext cx="2057693" cy="13717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ind:2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val</a:t>
          </a:r>
          <a:r>
            <a:rPr lang="en-US" sz="3300" kern="1200" dirty="0"/>
            <a:t>:</a:t>
          </a:r>
          <a:r>
            <a:rPr lang="ru-RU" sz="3300" kern="1200" dirty="0"/>
            <a:t>1</a:t>
          </a:r>
          <a:endParaRPr lang="ru-RU" sz="3300" u="none" kern="1200" dirty="0"/>
        </a:p>
      </dsp:txBody>
      <dsp:txXfrm>
        <a:off x="5749014" y="1835710"/>
        <a:ext cx="2057693" cy="1371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2333A-9EDE-49DE-BDB8-C892ADC73D7F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C23A2-4668-4C38-B4FB-0E7382FBBB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36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C23A2-4668-4C38-B4FB-0E7382FBBB4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7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74FBB-3F00-0E61-5689-43FA851C6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A9D40F-8CF0-304A-13D0-91B81F98E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ACD0D-466F-C978-8D51-8D115F0B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2819E-F44D-7D3F-EC16-CFF5FA67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123E48-F811-E26D-D4E7-E9E82B19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56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BC5F9-7017-4E52-1DB2-7AF20E61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80981E-89EC-10E8-1DC0-A48B9D30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72AEED-9917-A8BC-1882-C1747B29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F77053-D812-61B2-5FAC-6FE7AE47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6CDC16-EC32-7563-39F8-265D9D23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9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F83161-2900-B8D2-2847-D326CCE61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F5AB58-0A1C-DA9E-1641-7BB5BEF88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387D82-DA16-7205-6A98-B1B1B3DB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45DCB7-C8CF-C8F0-23D3-3C7D177E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11142-E758-6F57-E361-CE51847F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4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85257-FC67-02DA-6853-C89AF05A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B67E81-FE11-A03F-E440-9D432E3AC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417E5-B56A-78F8-60F5-6389B79D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387BEB-4A39-5B85-A7EE-3AD72C413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80E392-9507-FF95-5291-9DD7D02D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1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6370E-8EEA-1A39-3763-7CFB7CB9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88E4D-FE62-8006-49FE-AF579196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D8F47E-170B-0D02-1258-3E8320FB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DBA94D-3458-1FDA-47A0-6FA23884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4CB8D-534B-828C-F4FB-B3CFD75F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9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1420E-E789-AC56-DC0C-E6EF27C7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45205-F523-74E6-D83D-2A659C23A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D50F5A-BC80-3861-2008-061F96C7E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8810A4-DE3B-4B12-B1BD-9AC6D9C5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551345-BF01-5EC7-0396-173FE03F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DB519-D81C-CAD3-99B2-8C632752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35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3A14E-C44B-F17B-72A9-9291574A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6F035B-96C0-03C0-AC6D-DF17EBC99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9A062F-0589-72C9-A4FC-DA89D312C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478C94-7A1B-9022-5B29-8529D3643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7A543F-D08A-9FCA-258D-EBFE1155D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25C9E97-5724-B0A0-E7F0-FC7E23F3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CF97A1-4C3A-9CC9-9BEB-2E63D740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89218A-F066-D82A-21AC-50EE32C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45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892DC-AB6B-BDAE-954F-517C887D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F0DFC4-1D6C-77BF-E28B-AFE6C5A4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0ECE6A-4DCA-BB89-4E07-5FE03DCE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B064FD-ED75-28BB-A116-E61C9C40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30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A53317-D1C2-924F-F0D3-CAEDB545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C3D58FF-4392-09E0-0462-F2ED8A12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C9C857-A367-96CB-29F9-134F07BD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89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536260-4AF1-5DF2-4EB0-14BAD004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48B6E-E8D8-5F6E-D65D-F5508A0B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63ABB1-0503-7FA4-911D-20EEE2BD5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96D482-62A6-8B4D-74BA-2EB732FC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4E1EC8-7891-0038-56E5-E74CB081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2A1554-6B50-E3E8-DD84-F70568E5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43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34801-11AD-D984-21C1-E4878CE4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D3889A-8CFC-39C6-ABDE-91CC98D1C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2BA554-AC30-314C-B0C8-233594C58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8351D9-D83D-749D-B4A7-4EA730CD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7D51E3-F708-D4F6-C4DB-A7A72AC4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C2242D-B32C-3A62-FA66-C716824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47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542CD-DFA2-968B-8C56-7B3B8C4B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4F9A1-EB19-C612-728C-27CB6805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AF2E00-67D3-F94A-6277-996DEB7BE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3456A-F45E-4196-809B-61880E6172AE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2653F-7192-EDFC-7F9C-4991EAA46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CC60D-2153-26D9-5649-5EC18C49F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FF791-DCB3-410D-B818-F74DD233F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B35A4-C0FD-0E11-0800-890A49137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386284-EE09-D05C-6BC9-9FCE6E9A9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23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</a:t>
            </a:r>
            <a:r>
              <a:rPr lang="ru-RU" u="sng" dirty="0"/>
              <a:t>2</a:t>
            </a:r>
            <a:r>
              <a:rPr lang="ru-RU" dirty="0"/>
              <a:t>3</a:t>
            </a:r>
            <a:r>
              <a:rPr lang="en-US" dirty="0"/>
              <a:t>1</a:t>
            </a:r>
            <a:r>
              <a:rPr lang="ru-RU" dirty="0"/>
              <a:t> </a:t>
            </a:r>
            <a:r>
              <a:rPr lang="ru-RU" u="sng" dirty="0"/>
              <a:t>4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Index: 012 34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301312"/>
              </p:ext>
            </p:extLst>
          </p:nvPr>
        </p:nvGraphicFramePr>
        <p:xfrm>
          <a:off x="3211550" y="719667"/>
          <a:ext cx="8411489" cy="324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CBC970-8BF0-626B-D404-1B0440F046F9}"/>
              </a:ext>
            </a:extLst>
          </p:cNvPr>
          <p:cNvSpPr/>
          <p:nvPr/>
        </p:nvSpPr>
        <p:spPr>
          <a:xfrm>
            <a:off x="3508917" y="446677"/>
            <a:ext cx="7633216" cy="3909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0B2357-E4A2-69C6-5D97-9781B59C7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7377" y="4708608"/>
            <a:ext cx="1397072" cy="1352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2600B9-AEAD-A192-D427-037D80CCAAD0}"/>
              </a:ext>
            </a:extLst>
          </p:cNvPr>
          <p:cNvSpPr txBox="1"/>
          <p:nvPr/>
        </p:nvSpPr>
        <p:spPr>
          <a:xfrm>
            <a:off x="10504449" y="4784753"/>
            <a:ext cx="168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ind:4</a:t>
            </a:r>
          </a:p>
          <a:p>
            <a:pPr lvl="0"/>
            <a:r>
              <a:rPr lang="en-US" sz="3600" dirty="0" err="1"/>
              <a:t>val</a:t>
            </a:r>
            <a:r>
              <a:rPr lang="en-US" sz="3600" dirty="0"/>
              <a:t>:</a:t>
            </a:r>
            <a:r>
              <a:rPr lang="ru-RU" sz="3600" dirty="0"/>
              <a:t>5</a:t>
            </a:r>
            <a:endParaRPr lang="ru-RU" sz="3600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3D17DE-33A0-FCF1-087F-A52D9ADA5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944" y="4708608"/>
            <a:ext cx="1397072" cy="1352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9B957-03FF-3EFE-ACCC-9629A7BEEAD1}"/>
              </a:ext>
            </a:extLst>
          </p:cNvPr>
          <p:cNvSpPr txBox="1"/>
          <p:nvPr/>
        </p:nvSpPr>
        <p:spPr>
          <a:xfrm>
            <a:off x="7665016" y="4784752"/>
            <a:ext cx="168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ind:3</a:t>
            </a:r>
          </a:p>
          <a:p>
            <a:pPr lvl="0"/>
            <a:r>
              <a:rPr lang="en-US" sz="3600" dirty="0" err="1"/>
              <a:t>val</a:t>
            </a:r>
            <a:r>
              <a:rPr lang="en-US" sz="3600" dirty="0"/>
              <a:t>:</a:t>
            </a:r>
            <a:r>
              <a:rPr lang="ru-RU" sz="3600" dirty="0"/>
              <a:t>2</a:t>
            </a:r>
            <a:r>
              <a:rPr lang="en-US" sz="3600" dirty="0"/>
              <a:t>-</a:t>
            </a:r>
            <a:r>
              <a:rPr lang="en-US" sz="3600" u="sng" dirty="0"/>
              <a:t>4</a:t>
            </a:r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F9B29-A6E8-0F5D-2EC3-7B68B2CB5059}"/>
              </a:ext>
            </a:extLst>
          </p:cNvPr>
          <p:cNvSpPr txBox="1"/>
          <p:nvPr/>
        </p:nvSpPr>
        <p:spPr>
          <a:xfrm>
            <a:off x="765717" y="1359884"/>
            <a:ext cx="2684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</a:p>
          <a:p>
            <a:r>
              <a:rPr lang="ru-RU" dirty="0"/>
              <a:t>Меняем местами элемент с индексом 0 и элемент с индексом </a:t>
            </a:r>
            <a:r>
              <a:rPr lang="en-US" dirty="0"/>
              <a:t>n-1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13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</a:t>
            </a:r>
            <a:r>
              <a:rPr lang="ru-RU" u="sng" dirty="0"/>
              <a:t>32</a:t>
            </a:r>
            <a:r>
              <a:rPr lang="en-US" dirty="0"/>
              <a:t>1</a:t>
            </a:r>
            <a:r>
              <a:rPr lang="ru-RU" dirty="0"/>
              <a:t> 45</a:t>
            </a:r>
            <a:endParaRPr lang="en-US" dirty="0"/>
          </a:p>
          <a:p>
            <a:r>
              <a:rPr lang="en-US" dirty="0"/>
              <a:t>Index: 012 34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9071627"/>
              </p:ext>
            </p:extLst>
          </p:nvPr>
        </p:nvGraphicFramePr>
        <p:xfrm>
          <a:off x="3211550" y="719667"/>
          <a:ext cx="8411489" cy="324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CBC970-8BF0-626B-D404-1B0440F046F9}"/>
              </a:ext>
            </a:extLst>
          </p:cNvPr>
          <p:cNvSpPr/>
          <p:nvPr/>
        </p:nvSpPr>
        <p:spPr>
          <a:xfrm>
            <a:off x="3508917" y="446677"/>
            <a:ext cx="7633216" cy="3909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0B2357-E4A2-69C6-5D97-9781B59C7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7377" y="4708608"/>
            <a:ext cx="1397072" cy="1352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2600B9-AEAD-A192-D427-037D80CCAAD0}"/>
              </a:ext>
            </a:extLst>
          </p:cNvPr>
          <p:cNvSpPr txBox="1"/>
          <p:nvPr/>
        </p:nvSpPr>
        <p:spPr>
          <a:xfrm>
            <a:off x="10504449" y="4784753"/>
            <a:ext cx="168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ind:4</a:t>
            </a:r>
          </a:p>
          <a:p>
            <a:pPr lvl="0"/>
            <a:r>
              <a:rPr lang="en-US" sz="3600" dirty="0" err="1"/>
              <a:t>val</a:t>
            </a:r>
            <a:r>
              <a:rPr lang="en-US" sz="3600" dirty="0"/>
              <a:t>:</a:t>
            </a:r>
            <a:r>
              <a:rPr lang="ru-RU" sz="3600" dirty="0"/>
              <a:t>5</a:t>
            </a:r>
            <a:endParaRPr lang="ru-RU" sz="3600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3D17DE-33A0-FCF1-087F-A52D9ADA5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944" y="4708608"/>
            <a:ext cx="1397072" cy="1352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9B957-03FF-3EFE-ACCC-9629A7BEEAD1}"/>
              </a:ext>
            </a:extLst>
          </p:cNvPr>
          <p:cNvSpPr txBox="1"/>
          <p:nvPr/>
        </p:nvSpPr>
        <p:spPr>
          <a:xfrm>
            <a:off x="7665016" y="4784752"/>
            <a:ext cx="168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ind:3</a:t>
            </a:r>
          </a:p>
          <a:p>
            <a:pPr lvl="0"/>
            <a:r>
              <a:rPr lang="en-US" sz="3600" dirty="0"/>
              <a:t>val:4</a:t>
            </a:r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F9B29-A6E8-0F5D-2EC3-7B68B2CB5059}"/>
              </a:ext>
            </a:extLst>
          </p:cNvPr>
          <p:cNvSpPr txBox="1"/>
          <p:nvPr/>
        </p:nvSpPr>
        <p:spPr>
          <a:xfrm>
            <a:off x="765717" y="1359884"/>
            <a:ext cx="2684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</a:p>
          <a:p>
            <a:r>
              <a:rPr lang="ru-RU" dirty="0"/>
              <a:t>Все элементы с индексами </a:t>
            </a:r>
            <a:r>
              <a:rPr lang="en-US" dirty="0"/>
              <a:t>n-1 </a:t>
            </a:r>
            <a:r>
              <a:rPr lang="ru-RU" dirty="0"/>
              <a:t>будут оставаться в нашем массиве, но за рамками преобразования кучи и обмена элементов 0 и </a:t>
            </a:r>
            <a:r>
              <a:rPr lang="en-US" dirty="0"/>
              <a:t>n-1 (</a:t>
            </a:r>
            <a:r>
              <a:rPr lang="ru-RU" dirty="0"/>
              <a:t>так как </a:t>
            </a:r>
            <a:r>
              <a:rPr lang="en-US" dirty="0"/>
              <a:t>N-1 </a:t>
            </a:r>
            <a:r>
              <a:rPr lang="ru-RU" dirty="0"/>
              <a:t>будет проводиться на уменьшенном массиве)</a:t>
            </a:r>
          </a:p>
        </p:txBody>
      </p:sp>
    </p:spTree>
    <p:extLst>
      <p:ext uri="{BB962C8B-B14F-4D97-AF65-F5344CB8AC3E}">
        <p14:creationId xmlns:p14="http://schemas.microsoft.com/office/powerpoint/2010/main" val="2434498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</a:t>
            </a:r>
            <a:r>
              <a:rPr lang="ru-RU" dirty="0"/>
              <a:t>32</a:t>
            </a:r>
            <a:r>
              <a:rPr lang="en-US" dirty="0"/>
              <a:t>1</a:t>
            </a:r>
            <a:r>
              <a:rPr lang="ru-RU" dirty="0"/>
              <a:t> 45</a:t>
            </a:r>
            <a:endParaRPr lang="en-US" dirty="0"/>
          </a:p>
          <a:p>
            <a:r>
              <a:rPr lang="en-US" dirty="0"/>
              <a:t>Index: 012 34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28347"/>
              </p:ext>
            </p:extLst>
          </p:nvPr>
        </p:nvGraphicFramePr>
        <p:xfrm>
          <a:off x="3211550" y="719667"/>
          <a:ext cx="8411489" cy="324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CBC970-8BF0-626B-D404-1B0440F046F9}"/>
              </a:ext>
            </a:extLst>
          </p:cNvPr>
          <p:cNvSpPr/>
          <p:nvPr/>
        </p:nvSpPr>
        <p:spPr>
          <a:xfrm>
            <a:off x="3508917" y="2411306"/>
            <a:ext cx="3379563" cy="2031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0B2357-E4A2-69C6-5D97-9781B59C7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7377" y="4708608"/>
            <a:ext cx="1397072" cy="1352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2600B9-AEAD-A192-D427-037D80CCAAD0}"/>
              </a:ext>
            </a:extLst>
          </p:cNvPr>
          <p:cNvSpPr txBox="1"/>
          <p:nvPr/>
        </p:nvSpPr>
        <p:spPr>
          <a:xfrm>
            <a:off x="10504449" y="4784753"/>
            <a:ext cx="168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ind:4</a:t>
            </a:r>
          </a:p>
          <a:p>
            <a:pPr lvl="0"/>
            <a:r>
              <a:rPr lang="en-US" sz="3600" dirty="0" err="1"/>
              <a:t>val</a:t>
            </a:r>
            <a:r>
              <a:rPr lang="en-US" sz="3600" dirty="0"/>
              <a:t>:</a:t>
            </a:r>
            <a:r>
              <a:rPr lang="ru-RU" sz="3600" dirty="0"/>
              <a:t>5</a:t>
            </a:r>
            <a:endParaRPr lang="ru-RU" sz="3600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3D17DE-33A0-FCF1-087F-A52D9ADA5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944" y="4708608"/>
            <a:ext cx="1397072" cy="1352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9B957-03FF-3EFE-ACCC-9629A7BEEAD1}"/>
              </a:ext>
            </a:extLst>
          </p:cNvPr>
          <p:cNvSpPr txBox="1"/>
          <p:nvPr/>
        </p:nvSpPr>
        <p:spPr>
          <a:xfrm>
            <a:off x="7665016" y="4784752"/>
            <a:ext cx="168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ind:3</a:t>
            </a:r>
          </a:p>
          <a:p>
            <a:pPr lvl="0"/>
            <a:r>
              <a:rPr lang="en-US" sz="3600" dirty="0"/>
              <a:t>val:4</a:t>
            </a:r>
            <a:endParaRPr lang="ru-RU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CF9B29-A6E8-0F5D-2EC3-7B68B2CB5059}"/>
              </a:ext>
            </a:extLst>
          </p:cNvPr>
          <p:cNvSpPr txBox="1"/>
          <p:nvPr/>
        </p:nvSpPr>
        <p:spPr>
          <a:xfrm>
            <a:off x="765717" y="1359884"/>
            <a:ext cx="2684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</a:p>
          <a:p>
            <a:r>
              <a:rPr lang="ru-RU" dirty="0"/>
              <a:t>Идем по родителю (формированием кучи), той позиции где было обнаружено значение большее, чем в индекс 0</a:t>
            </a:r>
          </a:p>
          <a:p>
            <a:r>
              <a:rPr lang="ru-RU" dirty="0"/>
              <a:t>(не в этом случае)</a:t>
            </a:r>
          </a:p>
        </p:txBody>
      </p:sp>
    </p:spTree>
    <p:extLst>
      <p:ext uri="{BB962C8B-B14F-4D97-AF65-F5344CB8AC3E}">
        <p14:creationId xmlns:p14="http://schemas.microsoft.com/office/powerpoint/2010/main" val="216890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</a:t>
            </a:r>
            <a:r>
              <a:rPr lang="ru-RU" u="sng" dirty="0"/>
              <a:t>1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u="sng" dirty="0"/>
              <a:t>3</a:t>
            </a:r>
            <a:r>
              <a:rPr lang="en-US" dirty="0"/>
              <a:t>45</a:t>
            </a:r>
          </a:p>
          <a:p>
            <a:r>
              <a:rPr lang="en-US" dirty="0"/>
              <a:t>Index: 01</a:t>
            </a:r>
            <a:r>
              <a:rPr lang="ru-RU" dirty="0"/>
              <a:t> </a:t>
            </a:r>
            <a:r>
              <a:rPr lang="en-US" dirty="0"/>
              <a:t>234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52607"/>
              </p:ext>
            </p:extLst>
          </p:nvPr>
        </p:nvGraphicFramePr>
        <p:xfrm>
          <a:off x="3211550" y="719667"/>
          <a:ext cx="8411489" cy="324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CBC970-8BF0-626B-D404-1B0440F046F9}"/>
              </a:ext>
            </a:extLst>
          </p:cNvPr>
          <p:cNvSpPr/>
          <p:nvPr/>
        </p:nvSpPr>
        <p:spPr>
          <a:xfrm>
            <a:off x="3508917" y="446677"/>
            <a:ext cx="7633216" cy="3909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0B2357-E4A2-69C6-5D97-9781B59C7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7377" y="4708608"/>
            <a:ext cx="1397072" cy="1352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2600B9-AEAD-A192-D427-037D80CCAAD0}"/>
              </a:ext>
            </a:extLst>
          </p:cNvPr>
          <p:cNvSpPr txBox="1"/>
          <p:nvPr/>
        </p:nvSpPr>
        <p:spPr>
          <a:xfrm>
            <a:off x="10504449" y="4784753"/>
            <a:ext cx="168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ind:4</a:t>
            </a:r>
          </a:p>
          <a:p>
            <a:pPr lvl="0"/>
            <a:r>
              <a:rPr lang="en-US" sz="3600" dirty="0" err="1"/>
              <a:t>val</a:t>
            </a:r>
            <a:r>
              <a:rPr lang="en-US" sz="3600" dirty="0"/>
              <a:t>:</a:t>
            </a:r>
            <a:r>
              <a:rPr lang="ru-RU" sz="3600" dirty="0"/>
              <a:t>5</a:t>
            </a:r>
            <a:endParaRPr lang="ru-RU" sz="3600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3D17DE-33A0-FCF1-087F-A52D9ADA5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944" y="4708608"/>
            <a:ext cx="1397072" cy="1352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9B957-03FF-3EFE-ACCC-9629A7BEEAD1}"/>
              </a:ext>
            </a:extLst>
          </p:cNvPr>
          <p:cNvSpPr txBox="1"/>
          <p:nvPr/>
        </p:nvSpPr>
        <p:spPr>
          <a:xfrm>
            <a:off x="7665016" y="4784752"/>
            <a:ext cx="168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ind:3</a:t>
            </a:r>
          </a:p>
          <a:p>
            <a:pPr lvl="0"/>
            <a:r>
              <a:rPr lang="en-US" sz="3600" dirty="0"/>
              <a:t>val:4</a:t>
            </a:r>
            <a:endParaRPr lang="ru-RU" sz="3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B44D60-2129-1427-4619-24B0347221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5916" y="4708608"/>
            <a:ext cx="1397072" cy="1352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9CFCA-E9EA-D3BC-EE42-3E3409688B68}"/>
              </a:ext>
            </a:extLst>
          </p:cNvPr>
          <p:cNvSpPr txBox="1"/>
          <p:nvPr/>
        </p:nvSpPr>
        <p:spPr>
          <a:xfrm>
            <a:off x="4702988" y="4784752"/>
            <a:ext cx="168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 err="1"/>
              <a:t>ind</a:t>
            </a:r>
            <a:r>
              <a:rPr lang="en-US" sz="3600" dirty="0"/>
              <a:t>:</a:t>
            </a:r>
            <a:r>
              <a:rPr lang="ru-RU" sz="3600" dirty="0"/>
              <a:t>2</a:t>
            </a:r>
            <a:endParaRPr lang="en-US" sz="3600" dirty="0"/>
          </a:p>
          <a:p>
            <a:pPr lvl="0"/>
            <a:r>
              <a:rPr lang="en-US" sz="3600" dirty="0" err="1"/>
              <a:t>val</a:t>
            </a:r>
            <a:r>
              <a:rPr lang="en-US" sz="3600" dirty="0"/>
              <a:t>:</a:t>
            </a:r>
            <a:r>
              <a:rPr lang="ru-RU" sz="3600" dirty="0"/>
              <a:t>1-</a:t>
            </a:r>
            <a:r>
              <a:rPr lang="ru-RU" sz="3600" u="sn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92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3</a:t>
            </a:r>
            <a:r>
              <a:rPr lang="en-US" u="sng" dirty="0"/>
              <a:t>2</a:t>
            </a:r>
            <a:r>
              <a:rPr lang="en-US" dirty="0"/>
              <a:t>1</a:t>
            </a:r>
            <a:r>
              <a:rPr lang="en-US" u="sng" dirty="0"/>
              <a:t>45</a:t>
            </a:r>
          </a:p>
          <a:p>
            <a:r>
              <a:rPr lang="en-US" dirty="0"/>
              <a:t>Index: 01234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461950"/>
              </p:ext>
            </p:extLst>
          </p:nvPr>
        </p:nvGraphicFramePr>
        <p:xfrm>
          <a:off x="2682242" y="719666"/>
          <a:ext cx="95910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4EBAF0-5DFF-F4AF-1768-E905B2721922}"/>
              </a:ext>
            </a:extLst>
          </p:cNvPr>
          <p:cNvSpPr/>
          <p:nvPr/>
        </p:nvSpPr>
        <p:spPr>
          <a:xfrm>
            <a:off x="1369370" y="2587082"/>
            <a:ext cx="7842363" cy="3774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F50DB8-5CC9-C111-D704-B763974A4348}"/>
              </a:ext>
            </a:extLst>
          </p:cNvPr>
          <p:cNvSpPr txBox="1"/>
          <p:nvPr/>
        </p:nvSpPr>
        <p:spPr>
          <a:xfrm>
            <a:off x="1434790" y="2713464"/>
            <a:ext cx="2490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</a:p>
          <a:p>
            <a:r>
              <a:rPr lang="ru-RU" dirty="0"/>
              <a:t>формирование кучи справа-снизу</a:t>
            </a:r>
          </a:p>
        </p:txBody>
      </p:sp>
    </p:spTree>
    <p:extLst>
      <p:ext uri="{BB962C8B-B14F-4D97-AF65-F5344CB8AC3E}">
        <p14:creationId xmlns:p14="http://schemas.microsoft.com/office/powerpoint/2010/main" val="359880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3</a:t>
            </a:r>
            <a:r>
              <a:rPr lang="en-US" u="sng" dirty="0"/>
              <a:t>5</a:t>
            </a:r>
            <a:r>
              <a:rPr lang="en-US" dirty="0"/>
              <a:t>14</a:t>
            </a:r>
            <a:r>
              <a:rPr lang="en-US" u="sng" dirty="0"/>
              <a:t>2</a:t>
            </a:r>
          </a:p>
          <a:p>
            <a:r>
              <a:rPr lang="en-US" dirty="0"/>
              <a:t>Index: 01234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582880"/>
              </p:ext>
            </p:extLst>
          </p:nvPr>
        </p:nvGraphicFramePr>
        <p:xfrm>
          <a:off x="3061546" y="719666"/>
          <a:ext cx="95910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DB1BA5-2549-585B-B795-D4BCDCFB8C0E}"/>
              </a:ext>
            </a:extLst>
          </p:cNvPr>
          <p:cNvSpPr/>
          <p:nvPr/>
        </p:nvSpPr>
        <p:spPr>
          <a:xfrm>
            <a:off x="1369370" y="2587082"/>
            <a:ext cx="8465510" cy="3774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D504C-2E9A-A486-FBF8-B35041938519}"/>
              </a:ext>
            </a:extLst>
          </p:cNvPr>
          <p:cNvSpPr txBox="1"/>
          <p:nvPr/>
        </p:nvSpPr>
        <p:spPr>
          <a:xfrm>
            <a:off x="1434790" y="2713464"/>
            <a:ext cx="2490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</a:p>
          <a:p>
            <a:r>
              <a:rPr lang="ru-RU" dirty="0"/>
              <a:t>формирование кучи справа-снизу завершено</a:t>
            </a:r>
          </a:p>
        </p:txBody>
      </p:sp>
    </p:spTree>
    <p:extLst>
      <p:ext uri="{BB962C8B-B14F-4D97-AF65-F5344CB8AC3E}">
        <p14:creationId xmlns:p14="http://schemas.microsoft.com/office/powerpoint/2010/main" val="253525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3</a:t>
            </a:r>
            <a:r>
              <a:rPr lang="en-US" u="sng" dirty="0"/>
              <a:t>5</a:t>
            </a:r>
            <a:r>
              <a:rPr lang="en-US" dirty="0"/>
              <a:t>14</a:t>
            </a:r>
            <a:r>
              <a:rPr lang="en-US" u="sng" dirty="0"/>
              <a:t>2</a:t>
            </a:r>
          </a:p>
          <a:p>
            <a:r>
              <a:rPr lang="en-US" dirty="0"/>
              <a:t>Index: 01234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/>
        </p:nvGraphicFramePr>
        <p:xfrm>
          <a:off x="3061546" y="719666"/>
          <a:ext cx="95910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DDB1BA5-2549-585B-B795-D4BCDCFB8C0E}"/>
              </a:ext>
            </a:extLst>
          </p:cNvPr>
          <p:cNvSpPr/>
          <p:nvPr/>
        </p:nvSpPr>
        <p:spPr>
          <a:xfrm>
            <a:off x="6563359" y="4314613"/>
            <a:ext cx="4951307" cy="20252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D504C-2E9A-A486-FBF8-B35041938519}"/>
              </a:ext>
            </a:extLst>
          </p:cNvPr>
          <p:cNvSpPr txBox="1"/>
          <p:nvPr/>
        </p:nvSpPr>
        <p:spPr>
          <a:xfrm>
            <a:off x="343706" y="2228670"/>
            <a:ext cx="34240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</a:p>
          <a:p>
            <a:r>
              <a:rPr lang="ru-RU" dirty="0"/>
              <a:t>Проводим формирование кучи по той позиции, где стоял самый большой элемент</a:t>
            </a:r>
          </a:p>
          <a:p>
            <a:r>
              <a:rPr lang="ru-RU" dirty="0"/>
              <a:t>(в данном случае не проводим, так как у данной позиции нет детей)</a:t>
            </a:r>
          </a:p>
        </p:txBody>
      </p:sp>
    </p:spTree>
    <p:extLst>
      <p:ext uri="{BB962C8B-B14F-4D97-AF65-F5344CB8AC3E}">
        <p14:creationId xmlns:p14="http://schemas.microsoft.com/office/powerpoint/2010/main" val="278777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</a:t>
            </a:r>
            <a:r>
              <a:rPr lang="ru-RU" u="sng" dirty="0"/>
              <a:t>53</a:t>
            </a:r>
            <a:r>
              <a:rPr lang="en-US" dirty="0"/>
              <a:t>142</a:t>
            </a:r>
          </a:p>
          <a:p>
            <a:r>
              <a:rPr lang="en-US" dirty="0"/>
              <a:t>Index: 01234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10197"/>
              </p:ext>
            </p:extLst>
          </p:nvPr>
        </p:nvGraphicFramePr>
        <p:xfrm>
          <a:off x="2763520" y="719666"/>
          <a:ext cx="95910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EFBD5B5-DE52-35F0-638C-E3EFB269758F}"/>
              </a:ext>
            </a:extLst>
          </p:cNvPr>
          <p:cNvSpPr/>
          <p:nvPr/>
        </p:nvSpPr>
        <p:spPr>
          <a:xfrm>
            <a:off x="3369156" y="395331"/>
            <a:ext cx="7962631" cy="3774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0F47F-BB01-00A1-407D-C12475B3C1E1}"/>
              </a:ext>
            </a:extLst>
          </p:cNvPr>
          <p:cNvSpPr txBox="1"/>
          <p:nvPr/>
        </p:nvSpPr>
        <p:spPr>
          <a:xfrm>
            <a:off x="3560957" y="498024"/>
            <a:ext cx="2490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</a:p>
          <a:p>
            <a:r>
              <a:rPr lang="ru-RU" dirty="0"/>
              <a:t>формирование следующей кучи завершено</a:t>
            </a:r>
          </a:p>
        </p:txBody>
      </p:sp>
    </p:spTree>
    <p:extLst>
      <p:ext uri="{BB962C8B-B14F-4D97-AF65-F5344CB8AC3E}">
        <p14:creationId xmlns:p14="http://schemas.microsoft.com/office/powerpoint/2010/main" val="232194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</a:t>
            </a:r>
            <a:r>
              <a:rPr lang="ru-RU" dirty="0"/>
              <a:t>5</a:t>
            </a:r>
            <a:r>
              <a:rPr lang="ru-RU" u="sng" dirty="0"/>
              <a:t>4</a:t>
            </a:r>
            <a:r>
              <a:rPr lang="en-US" dirty="0"/>
              <a:t>1</a:t>
            </a:r>
            <a:r>
              <a:rPr lang="ru-RU" u="sng" dirty="0"/>
              <a:t>3</a:t>
            </a:r>
            <a:r>
              <a:rPr lang="en-US" dirty="0"/>
              <a:t>2</a:t>
            </a:r>
          </a:p>
          <a:p>
            <a:r>
              <a:rPr lang="en-US" dirty="0"/>
              <a:t>Index: 01234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019573"/>
              </p:ext>
            </p:extLst>
          </p:nvPr>
        </p:nvGraphicFramePr>
        <p:xfrm>
          <a:off x="2763520" y="719666"/>
          <a:ext cx="95910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EFBD5B5-DE52-35F0-638C-E3EFB269758F}"/>
              </a:ext>
            </a:extLst>
          </p:cNvPr>
          <p:cNvSpPr/>
          <p:nvPr/>
        </p:nvSpPr>
        <p:spPr>
          <a:xfrm>
            <a:off x="2296159" y="2657625"/>
            <a:ext cx="7078133" cy="3774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A38FF-3A1C-D5BB-714F-385C6E918BA4}"/>
              </a:ext>
            </a:extLst>
          </p:cNvPr>
          <p:cNvSpPr txBox="1"/>
          <p:nvPr/>
        </p:nvSpPr>
        <p:spPr>
          <a:xfrm>
            <a:off x="343706" y="2228670"/>
            <a:ext cx="20134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</a:p>
          <a:p>
            <a:r>
              <a:rPr lang="ru-RU" dirty="0"/>
              <a:t>Проводим формирование кучи по той позиции, где стоял самый большой элемент</a:t>
            </a:r>
          </a:p>
        </p:txBody>
      </p:sp>
    </p:spTree>
    <p:extLst>
      <p:ext uri="{BB962C8B-B14F-4D97-AF65-F5344CB8AC3E}">
        <p14:creationId xmlns:p14="http://schemas.microsoft.com/office/powerpoint/2010/main" val="214013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</a:t>
            </a:r>
            <a:r>
              <a:rPr lang="ru-RU" u="sng" dirty="0"/>
              <a:t>2</a:t>
            </a:r>
            <a:r>
              <a:rPr lang="ru-RU" dirty="0"/>
              <a:t>4</a:t>
            </a:r>
            <a:r>
              <a:rPr lang="en-US" dirty="0"/>
              <a:t>1</a:t>
            </a:r>
            <a:r>
              <a:rPr lang="ru-RU" dirty="0"/>
              <a:t>3 </a:t>
            </a:r>
            <a:r>
              <a:rPr lang="ru-RU" u="sng" dirty="0"/>
              <a:t>5</a:t>
            </a:r>
            <a:endParaRPr lang="en-US" u="sng" dirty="0"/>
          </a:p>
          <a:p>
            <a:r>
              <a:rPr lang="en-US" dirty="0"/>
              <a:t>Index: 0123</a:t>
            </a:r>
            <a:r>
              <a:rPr lang="ru-RU" dirty="0"/>
              <a:t> </a:t>
            </a:r>
            <a:r>
              <a:rPr lang="en-US" dirty="0"/>
              <a:t>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8607204"/>
              </p:ext>
            </p:extLst>
          </p:nvPr>
        </p:nvGraphicFramePr>
        <p:xfrm>
          <a:off x="2885437" y="719666"/>
          <a:ext cx="95910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CBC970-8BF0-626B-D404-1B0440F046F9}"/>
              </a:ext>
            </a:extLst>
          </p:cNvPr>
          <p:cNvSpPr/>
          <p:nvPr/>
        </p:nvSpPr>
        <p:spPr>
          <a:xfrm>
            <a:off x="2854036" y="446677"/>
            <a:ext cx="8288097" cy="3909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2B8101-9469-572C-9AA4-A05A08CE6A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6197" y="4730911"/>
            <a:ext cx="1397072" cy="1352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4344B-4402-525E-A217-188DF061A573}"/>
              </a:ext>
            </a:extLst>
          </p:cNvPr>
          <p:cNvSpPr txBox="1"/>
          <p:nvPr/>
        </p:nvSpPr>
        <p:spPr>
          <a:xfrm>
            <a:off x="10160001" y="4784753"/>
            <a:ext cx="203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ind:4</a:t>
            </a:r>
          </a:p>
          <a:p>
            <a:pPr lvl="0"/>
            <a:r>
              <a:rPr lang="en-US" sz="3600" dirty="0" err="1"/>
              <a:t>val</a:t>
            </a:r>
            <a:r>
              <a:rPr lang="en-US" sz="3600" dirty="0"/>
              <a:t>:</a:t>
            </a:r>
            <a:r>
              <a:rPr lang="ru-RU" sz="3600" dirty="0"/>
              <a:t>2-</a:t>
            </a:r>
            <a:r>
              <a:rPr lang="ru-RU" sz="3600" u="sng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239BE-AFC4-7EBF-F257-3BA191EAB7B6}"/>
              </a:ext>
            </a:extLst>
          </p:cNvPr>
          <p:cNvSpPr txBox="1"/>
          <p:nvPr/>
        </p:nvSpPr>
        <p:spPr>
          <a:xfrm>
            <a:off x="570033" y="1711343"/>
            <a:ext cx="2200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</a:p>
          <a:p>
            <a:r>
              <a:rPr lang="ru-RU" dirty="0"/>
              <a:t>Обмен значения под индексом 0 со значением с индексом </a:t>
            </a:r>
            <a:r>
              <a:rPr lang="en-US" dirty="0"/>
              <a:t>size-1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35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</a:t>
            </a:r>
            <a:r>
              <a:rPr lang="ru-RU" u="sng" dirty="0"/>
              <a:t>42</a:t>
            </a:r>
            <a:r>
              <a:rPr lang="en-US" dirty="0"/>
              <a:t>1</a:t>
            </a:r>
            <a:r>
              <a:rPr lang="ru-RU" dirty="0"/>
              <a:t>3 5</a:t>
            </a:r>
            <a:endParaRPr lang="en-US" u="sng" dirty="0"/>
          </a:p>
          <a:p>
            <a:r>
              <a:rPr lang="en-US" dirty="0"/>
              <a:t>Index: 0123</a:t>
            </a:r>
            <a:r>
              <a:rPr lang="ru-RU" dirty="0"/>
              <a:t> </a:t>
            </a:r>
            <a:r>
              <a:rPr lang="en-US" dirty="0"/>
              <a:t>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170500"/>
              </p:ext>
            </p:extLst>
          </p:nvPr>
        </p:nvGraphicFramePr>
        <p:xfrm>
          <a:off x="2817706" y="719666"/>
          <a:ext cx="95910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CBC970-8BF0-626B-D404-1B0440F046F9}"/>
              </a:ext>
            </a:extLst>
          </p:cNvPr>
          <p:cNvSpPr/>
          <p:nvPr/>
        </p:nvSpPr>
        <p:spPr>
          <a:xfrm>
            <a:off x="3508917" y="446677"/>
            <a:ext cx="7633216" cy="3909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0B2357-E4A2-69C6-5D97-9781B59C7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7377" y="4708608"/>
            <a:ext cx="1397072" cy="1352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2600B9-AEAD-A192-D427-037D80CCAAD0}"/>
              </a:ext>
            </a:extLst>
          </p:cNvPr>
          <p:cNvSpPr txBox="1"/>
          <p:nvPr/>
        </p:nvSpPr>
        <p:spPr>
          <a:xfrm>
            <a:off x="10504449" y="4784753"/>
            <a:ext cx="168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ind:4</a:t>
            </a:r>
          </a:p>
          <a:p>
            <a:pPr lvl="0"/>
            <a:r>
              <a:rPr lang="en-US" sz="3600" dirty="0" err="1"/>
              <a:t>val</a:t>
            </a:r>
            <a:r>
              <a:rPr lang="en-US" sz="3600" dirty="0"/>
              <a:t>:</a:t>
            </a:r>
            <a:r>
              <a:rPr lang="ru-RU" sz="3600" dirty="0"/>
              <a:t>5</a:t>
            </a:r>
            <a:endParaRPr lang="ru-RU" sz="3600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4EA21-24C8-677F-919A-B05D1694A0AF}"/>
              </a:ext>
            </a:extLst>
          </p:cNvPr>
          <p:cNvSpPr txBox="1"/>
          <p:nvPr/>
        </p:nvSpPr>
        <p:spPr>
          <a:xfrm>
            <a:off x="660400" y="1515373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</a:p>
          <a:p>
            <a:r>
              <a:rPr lang="ru-RU" dirty="0"/>
              <a:t>Далее постоянно проводим формирование кучи на уровне главного родителя – элемент с индексом 0.</a:t>
            </a:r>
          </a:p>
          <a:p>
            <a:r>
              <a:rPr lang="ru-RU" dirty="0"/>
              <a:t>И идем по остальным родителям (формированием кучи), той позиции где было обнаружено значение большее, чем в индекс 0</a:t>
            </a:r>
          </a:p>
        </p:txBody>
      </p:sp>
    </p:spTree>
    <p:extLst>
      <p:ext uri="{BB962C8B-B14F-4D97-AF65-F5344CB8AC3E}">
        <p14:creationId xmlns:p14="http://schemas.microsoft.com/office/powerpoint/2010/main" val="264642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97E78A-A68C-5C02-3151-7ABF82F8B1F2}"/>
              </a:ext>
            </a:extLst>
          </p:cNvPr>
          <p:cNvSpPr txBox="1"/>
          <p:nvPr/>
        </p:nvSpPr>
        <p:spPr>
          <a:xfrm>
            <a:off x="1049867" y="596053"/>
            <a:ext cx="366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Array: </a:t>
            </a:r>
            <a:r>
              <a:rPr lang="ru-RU" dirty="0"/>
              <a:t>4</a:t>
            </a:r>
            <a:r>
              <a:rPr lang="ru-RU" u="sng" dirty="0"/>
              <a:t>3</a:t>
            </a:r>
            <a:r>
              <a:rPr lang="en-US" dirty="0"/>
              <a:t>1</a:t>
            </a:r>
            <a:r>
              <a:rPr lang="ru-RU" u="sng" dirty="0"/>
              <a:t>2</a:t>
            </a:r>
            <a:r>
              <a:rPr lang="ru-RU" dirty="0"/>
              <a:t> 5</a:t>
            </a:r>
            <a:endParaRPr lang="en-US" u="sng" dirty="0"/>
          </a:p>
          <a:p>
            <a:r>
              <a:rPr lang="en-US" dirty="0"/>
              <a:t>Index: 0123</a:t>
            </a:r>
            <a:r>
              <a:rPr lang="ru-RU" dirty="0"/>
              <a:t> </a:t>
            </a:r>
            <a:r>
              <a:rPr lang="en-US" dirty="0"/>
              <a:t>4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5C9B40E-953E-40AE-A8CA-D50D4C00F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813153"/>
              </p:ext>
            </p:extLst>
          </p:nvPr>
        </p:nvGraphicFramePr>
        <p:xfrm>
          <a:off x="2817706" y="719666"/>
          <a:ext cx="95910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CBC970-8BF0-626B-D404-1B0440F046F9}"/>
              </a:ext>
            </a:extLst>
          </p:cNvPr>
          <p:cNvSpPr/>
          <p:nvPr/>
        </p:nvSpPr>
        <p:spPr>
          <a:xfrm>
            <a:off x="3143157" y="2501588"/>
            <a:ext cx="4276669" cy="39097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0B2357-E4A2-69C6-5D97-9781B59C72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7377" y="4708608"/>
            <a:ext cx="1397072" cy="1352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2600B9-AEAD-A192-D427-037D80CCAAD0}"/>
              </a:ext>
            </a:extLst>
          </p:cNvPr>
          <p:cNvSpPr txBox="1"/>
          <p:nvPr/>
        </p:nvSpPr>
        <p:spPr>
          <a:xfrm>
            <a:off x="10504449" y="4784753"/>
            <a:ext cx="1687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600" dirty="0"/>
              <a:t>ind:4</a:t>
            </a:r>
          </a:p>
          <a:p>
            <a:pPr lvl="0"/>
            <a:r>
              <a:rPr lang="en-US" sz="3600" dirty="0" err="1"/>
              <a:t>val</a:t>
            </a:r>
            <a:r>
              <a:rPr lang="en-US" sz="3600" dirty="0"/>
              <a:t>:</a:t>
            </a:r>
            <a:r>
              <a:rPr lang="ru-RU" sz="3600" dirty="0"/>
              <a:t>5</a:t>
            </a:r>
            <a:endParaRPr lang="ru-RU" sz="3600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4EA21-24C8-677F-919A-B05D1694A0AF}"/>
              </a:ext>
            </a:extLst>
          </p:cNvPr>
          <p:cNvSpPr txBox="1"/>
          <p:nvPr/>
        </p:nvSpPr>
        <p:spPr>
          <a:xfrm>
            <a:off x="660400" y="1515373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</a:t>
            </a:r>
          </a:p>
          <a:p>
            <a:r>
              <a:rPr lang="ru-RU" dirty="0"/>
              <a:t>Идем по родителю (формированием кучи), той позиции где было обнаружено значение большее, чем в индекс 0</a:t>
            </a:r>
          </a:p>
        </p:txBody>
      </p:sp>
    </p:spTree>
    <p:extLst>
      <p:ext uri="{BB962C8B-B14F-4D97-AF65-F5344CB8AC3E}">
        <p14:creationId xmlns:p14="http://schemas.microsoft.com/office/powerpoint/2010/main" val="24724997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663</Words>
  <Application>Microsoft Office PowerPoint</Application>
  <PresentationFormat>Широкоэкранный</PresentationFormat>
  <Paragraphs>171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Пирамидальная сортировка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1</dc:creator>
  <cp:lastModifiedBy>user 1</cp:lastModifiedBy>
  <cp:revision>8</cp:revision>
  <dcterms:created xsi:type="dcterms:W3CDTF">2023-03-18T15:16:09Z</dcterms:created>
  <dcterms:modified xsi:type="dcterms:W3CDTF">2023-03-19T05:38:09Z</dcterms:modified>
</cp:coreProperties>
</file>