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6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5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7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2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79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76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2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5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7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6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248A-A834-4343-BDDF-D6CADDA92626}" type="datetimeFigureOut">
              <a:rPr lang="es-MX" smtClean="0"/>
              <a:t>01/02/2023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B202-7D8B-4DC8-8B4E-7E8A9F96D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76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2360814"/>
            <a:ext cx="2768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INGENIERÍA DE PRUEBAS</a:t>
            </a:r>
          </a:p>
          <a:p>
            <a:endParaRPr lang="es-MX" dirty="0"/>
          </a:p>
        </p:txBody>
      </p:sp>
      <p:sp>
        <p:nvSpPr>
          <p:cNvPr id="6" name="Abrir llave 5"/>
          <p:cNvSpPr/>
          <p:nvPr/>
        </p:nvSpPr>
        <p:spPr>
          <a:xfrm>
            <a:off x="2335876" y="216131"/>
            <a:ext cx="1479666" cy="6409113"/>
          </a:xfrm>
          <a:prstGeom prst="leftBrace">
            <a:avLst/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3275214" y="1345150"/>
            <a:ext cx="3158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 la aplicación de un enfoque sistemático, disciplinado y cuantificable al desarrollo de pruebas, es decir, la aplicación de la ingeniería de software a la etapa de realización de pruebas e informan sobre la calidad de los productos a lo largo de todo el ciclo de producción. En función del producto, pueden utilizar diferentes criterios para comprobar la calidad como la funcionalidad, la durabilidad, la seguridad y la velocidad.</a:t>
            </a:r>
          </a:p>
          <a:p>
            <a:r>
              <a:rPr lang="es-MX" dirty="0"/>
              <a:t> </a:t>
            </a:r>
          </a:p>
        </p:txBody>
      </p:sp>
      <p:sp>
        <p:nvSpPr>
          <p:cNvPr id="8" name="Abrir llave 7"/>
          <p:cNvSpPr/>
          <p:nvPr/>
        </p:nvSpPr>
        <p:spPr>
          <a:xfrm>
            <a:off x="6434051" y="216131"/>
            <a:ext cx="955964" cy="195349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/>
          <p:cNvSpPr/>
          <p:nvPr/>
        </p:nvSpPr>
        <p:spPr>
          <a:xfrm>
            <a:off x="6463145" y="2623314"/>
            <a:ext cx="955964" cy="195349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brir llave 9"/>
          <p:cNvSpPr/>
          <p:nvPr/>
        </p:nvSpPr>
        <p:spPr>
          <a:xfrm>
            <a:off x="6463145" y="4767995"/>
            <a:ext cx="955964" cy="195349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7481454" y="269546"/>
            <a:ext cx="4106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Importancia</a:t>
            </a:r>
          </a:p>
          <a:p>
            <a:r>
              <a:rPr lang="es-MX" dirty="0">
                <a:solidFill>
                  <a:schemeClr val="bg1"/>
                </a:solidFill>
              </a:rPr>
              <a:t>consiste en comprobar minuciosamente los materiales, procedimientos y sistemas eléctricos o mecánicos para garantizar que los clientes obtengan productos funcionales de alta calidad.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390015" y="2768138"/>
            <a:ext cx="4655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Características</a:t>
            </a:r>
          </a:p>
          <a:p>
            <a:pPr lvl="0"/>
            <a:r>
              <a:rPr lang="es-MX" sz="1400" dirty="0">
                <a:solidFill>
                  <a:schemeClr val="bg1"/>
                </a:solidFill>
              </a:rPr>
              <a:t>1. Llevar a cabo tareas de planificación y control</a:t>
            </a:r>
          </a:p>
          <a:p>
            <a:pPr lvl="0"/>
            <a:r>
              <a:rPr lang="es-MX" sz="1400" dirty="0">
                <a:solidFill>
                  <a:schemeClr val="bg1"/>
                </a:solidFill>
              </a:rPr>
              <a:t>2. Seleccionar las condiciones de las pruebas</a:t>
            </a:r>
          </a:p>
          <a:p>
            <a:pPr lvl="0"/>
            <a:r>
              <a:rPr lang="es-MX" sz="1400" dirty="0">
                <a:solidFill>
                  <a:schemeClr val="bg1"/>
                </a:solidFill>
              </a:rPr>
              <a:t>3.Diseñar los casos de las pruebas y resultados esperados</a:t>
            </a:r>
          </a:p>
          <a:p>
            <a:pPr lvl="0"/>
            <a:r>
              <a:rPr lang="es-MX" sz="1400" dirty="0">
                <a:solidFill>
                  <a:schemeClr val="bg1"/>
                </a:solidFill>
              </a:rPr>
              <a:t>4.Gestionar los casos de prueba</a:t>
            </a:r>
          </a:p>
          <a:p>
            <a:pPr lvl="0"/>
            <a:r>
              <a:rPr lang="es-MX" sz="1400" dirty="0">
                <a:solidFill>
                  <a:schemeClr val="bg1"/>
                </a:solidFill>
              </a:rPr>
              <a:t>5.Generar informes</a:t>
            </a:r>
          </a:p>
          <a:p>
            <a:pPr lvl="0"/>
            <a:r>
              <a:rPr lang="es-MX" sz="1400" dirty="0">
                <a:solidFill>
                  <a:schemeClr val="bg1"/>
                </a:solidFill>
              </a:rPr>
              <a:t>6.Finalizar y cerrar los ciclos de pruebas</a:t>
            </a:r>
          </a:p>
          <a:p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115694" y="5041751"/>
            <a:ext cx="5527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Principios</a:t>
            </a:r>
            <a:endParaRPr lang="es-MX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Las </a:t>
            </a:r>
            <a:r>
              <a:rPr lang="es-MX" sz="1200" b="1" dirty="0">
                <a:solidFill>
                  <a:schemeClr val="bg1"/>
                </a:solidFill>
              </a:rPr>
              <a:t>pruebas</a:t>
            </a:r>
            <a:r>
              <a:rPr lang="es-MX" sz="1200" dirty="0">
                <a:solidFill>
                  <a:schemeClr val="bg1"/>
                </a:solidFill>
              </a:rPr>
              <a:t> muestran la presencia de defectos, no su ausencia.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Las </a:t>
            </a:r>
            <a:r>
              <a:rPr lang="es-MX" sz="1200" b="1" dirty="0">
                <a:solidFill>
                  <a:schemeClr val="bg1"/>
                </a:solidFill>
              </a:rPr>
              <a:t>pruebas</a:t>
            </a:r>
            <a:r>
              <a:rPr lang="es-MX" sz="1200" dirty="0">
                <a:solidFill>
                  <a:schemeClr val="bg1"/>
                </a:solidFill>
              </a:rPr>
              <a:t> exhaustivas son imposibles. 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Las </a:t>
            </a:r>
            <a:r>
              <a:rPr lang="es-MX" sz="1200" b="1" dirty="0">
                <a:solidFill>
                  <a:schemeClr val="bg1"/>
                </a:solidFill>
              </a:rPr>
              <a:t>pruebas</a:t>
            </a:r>
            <a:r>
              <a:rPr lang="es-MX" sz="1200" dirty="0">
                <a:solidFill>
                  <a:schemeClr val="bg1"/>
                </a:solidFill>
              </a:rPr>
              <a:t> tempranas ahorran tiempo y dinero.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Agrupación de defectos.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Cuidado con la paradoja del pesticida. 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Las </a:t>
            </a:r>
            <a:r>
              <a:rPr lang="es-MX" sz="1200" b="1" dirty="0">
                <a:solidFill>
                  <a:schemeClr val="bg1"/>
                </a:solidFill>
              </a:rPr>
              <a:t>pruebas</a:t>
            </a:r>
            <a:r>
              <a:rPr lang="es-MX" sz="1200" dirty="0">
                <a:solidFill>
                  <a:schemeClr val="bg1"/>
                </a:solidFill>
              </a:rPr>
              <a:t> dependen del contexto. 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dirty="0">
                <a:solidFill>
                  <a:schemeClr val="bg1"/>
                </a:solidFill>
              </a:rPr>
              <a:t>La falacia de ausencia de errores</a:t>
            </a:r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4400" l="10000" r="90000">
                        <a14:backgroundMark x1="38913" y1="44600" x2="38913" y2="4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25" r="23091"/>
          <a:stretch/>
        </p:blipFill>
        <p:spPr>
          <a:xfrm>
            <a:off x="720780" y="5298226"/>
            <a:ext cx="1035634" cy="101078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71" b="9408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32" t="3879" r="15374" b="4727"/>
          <a:stretch/>
        </p:blipFill>
        <p:spPr>
          <a:xfrm>
            <a:off x="10558460" y="1467764"/>
            <a:ext cx="1395242" cy="17861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78" b="95593" l="10000" r="90000">
                        <a14:backgroundMark x1="28478" y1="35714" x2="28478" y2="35714"/>
                        <a14:backgroundMark x1="24457" y1="74772" x2="24457" y2="74772"/>
                        <a14:backgroundMark x1="18261" y1="82371" x2="18261" y2="82371"/>
                        <a14:backgroundMark x1="84565" y1="18693" x2="84565" y2="18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32" y="5574393"/>
            <a:ext cx="1469275" cy="105085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46" y="249332"/>
            <a:ext cx="1254880" cy="125488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423" y="4115248"/>
            <a:ext cx="1658719" cy="92311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111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589255"/>
            <a:ext cx="863766" cy="10982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E84CF3-91FC-4B92-AB01-E070C385D3A3}"/>
              </a:ext>
            </a:extLst>
          </p:cNvPr>
          <p:cNvSpPr txBox="1"/>
          <p:nvPr/>
        </p:nvSpPr>
        <p:spPr>
          <a:xfrm>
            <a:off x="3815542" y="499730"/>
            <a:ext cx="147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408927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219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SALA6</cp:lastModifiedBy>
  <cp:revision>6</cp:revision>
  <dcterms:created xsi:type="dcterms:W3CDTF">2023-01-31T23:46:12Z</dcterms:created>
  <dcterms:modified xsi:type="dcterms:W3CDTF">2023-02-01T14:22:12Z</dcterms:modified>
</cp:coreProperties>
</file>