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ora Noriega" userId="9ea905ee858410ff" providerId="LiveId" clId="{0405BCED-DAF0-4E09-89D2-D3FE9926C411}"/>
    <pc:docChg chg="undo custSel addSld modSld sldOrd">
      <pc:chgData name="Gabriel Mora Noriega" userId="9ea905ee858410ff" providerId="LiveId" clId="{0405BCED-DAF0-4E09-89D2-D3FE9926C411}" dt="2023-04-24T00:57:56.650" v="1504" actId="20577"/>
      <pc:docMkLst>
        <pc:docMk/>
      </pc:docMkLst>
      <pc:sldChg chg="modSp mod">
        <pc:chgData name="Gabriel Mora Noriega" userId="9ea905ee858410ff" providerId="LiveId" clId="{0405BCED-DAF0-4E09-89D2-D3FE9926C411}" dt="2023-04-24T00:33:11.381" v="636" actId="1076"/>
        <pc:sldMkLst>
          <pc:docMk/>
          <pc:sldMk cId="2973987482" sldId="257"/>
        </pc:sldMkLst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2" creationId="{CF9258D7-B859-DFC5-8F8E-16AC9DC28AA3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3" creationId="{70AAA775-8D02-D5B5-839F-3F7E488E16AC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4" creationId="{09346B99-CA73-8D6C-A98B-CD7A163D0818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5" creationId="{9699AB7A-A147-D3B4-2205-1FC2DED195BF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10" creationId="{2400BDE5-9CB0-E8A2-DCD9-7A28C7BC9941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11" creationId="{F323EA2C-D36A-15DB-A28D-A7441050F717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12" creationId="{D4342A5B-318A-52DD-A6DA-D96CEA3B8FD5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13" creationId="{8D842925-60C8-2DFC-5AC3-531E6D3E461B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30" creationId="{A53F30A6-9226-3367-61B8-C9D11C31FC68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32" creationId="{1F3316AE-7F25-71A4-175D-84E1EF96A4DA}"/>
          </ac:spMkLst>
        </pc:spChg>
        <pc:spChg chg="mod">
          <ac:chgData name="Gabriel Mora Noriega" userId="9ea905ee858410ff" providerId="LiveId" clId="{0405BCED-DAF0-4E09-89D2-D3FE9926C411}" dt="2023-04-24T00:33:11.381" v="636" actId="1076"/>
          <ac:spMkLst>
            <pc:docMk/>
            <pc:sldMk cId="2973987482" sldId="257"/>
            <ac:spMk id="37" creationId="{31ABBE81-AC52-B032-496E-9BC50686A751}"/>
          </ac:spMkLst>
        </pc:spChg>
        <pc:cxnChg chg="mod">
          <ac:chgData name="Gabriel Mora Noriega" userId="9ea905ee858410ff" providerId="LiveId" clId="{0405BCED-DAF0-4E09-89D2-D3FE9926C411}" dt="2023-04-24T00:33:11.381" v="636" actId="1076"/>
          <ac:cxnSpMkLst>
            <pc:docMk/>
            <pc:sldMk cId="2973987482" sldId="257"/>
            <ac:cxnSpMk id="9" creationId="{0A70A29A-CBDE-B02C-873A-423253B60EB9}"/>
          </ac:cxnSpMkLst>
        </pc:cxnChg>
        <pc:cxnChg chg="mod">
          <ac:chgData name="Gabriel Mora Noriega" userId="9ea905ee858410ff" providerId="LiveId" clId="{0405BCED-DAF0-4E09-89D2-D3FE9926C411}" dt="2023-04-24T00:33:11.381" v="636" actId="1076"/>
          <ac:cxnSpMkLst>
            <pc:docMk/>
            <pc:sldMk cId="2973987482" sldId="257"/>
            <ac:cxnSpMk id="17" creationId="{4450117F-1180-9A34-CEED-574F564D10CD}"/>
          </ac:cxnSpMkLst>
        </pc:cxnChg>
        <pc:cxnChg chg="mod">
          <ac:chgData name="Gabriel Mora Noriega" userId="9ea905ee858410ff" providerId="LiveId" clId="{0405BCED-DAF0-4E09-89D2-D3FE9926C411}" dt="2023-04-24T00:33:11.381" v="636" actId="1076"/>
          <ac:cxnSpMkLst>
            <pc:docMk/>
            <pc:sldMk cId="2973987482" sldId="257"/>
            <ac:cxnSpMk id="20" creationId="{29BBDA7D-A693-6FC7-8BE2-FEDC7CE39DD6}"/>
          </ac:cxnSpMkLst>
        </pc:cxnChg>
        <pc:cxnChg chg="mod">
          <ac:chgData name="Gabriel Mora Noriega" userId="9ea905ee858410ff" providerId="LiveId" clId="{0405BCED-DAF0-4E09-89D2-D3FE9926C411}" dt="2023-04-24T00:33:11.381" v="636" actId="1076"/>
          <ac:cxnSpMkLst>
            <pc:docMk/>
            <pc:sldMk cId="2973987482" sldId="257"/>
            <ac:cxnSpMk id="38" creationId="{FFAF33A8-E00B-9EFA-7381-5692112F10BB}"/>
          </ac:cxnSpMkLst>
        </pc:cxnChg>
        <pc:cxnChg chg="mod">
          <ac:chgData name="Gabriel Mora Noriega" userId="9ea905ee858410ff" providerId="LiveId" clId="{0405BCED-DAF0-4E09-89D2-D3FE9926C411}" dt="2023-04-24T00:33:11.381" v="636" actId="1076"/>
          <ac:cxnSpMkLst>
            <pc:docMk/>
            <pc:sldMk cId="2973987482" sldId="257"/>
            <ac:cxnSpMk id="42" creationId="{F127C130-F3D8-132B-9F4D-CD7941F1019C}"/>
          </ac:cxnSpMkLst>
        </pc:cxnChg>
        <pc:cxnChg chg="mod">
          <ac:chgData name="Gabriel Mora Noriega" userId="9ea905ee858410ff" providerId="LiveId" clId="{0405BCED-DAF0-4E09-89D2-D3FE9926C411}" dt="2023-04-24T00:33:11.381" v="636" actId="1076"/>
          <ac:cxnSpMkLst>
            <pc:docMk/>
            <pc:sldMk cId="2973987482" sldId="257"/>
            <ac:cxnSpMk id="43" creationId="{F8FA743F-A096-536B-F859-666C7CFF9F32}"/>
          </ac:cxnSpMkLst>
        </pc:cxnChg>
        <pc:cxnChg chg="mod">
          <ac:chgData name="Gabriel Mora Noriega" userId="9ea905ee858410ff" providerId="LiveId" clId="{0405BCED-DAF0-4E09-89D2-D3FE9926C411}" dt="2023-04-24T00:33:11.381" v="636" actId="1076"/>
          <ac:cxnSpMkLst>
            <pc:docMk/>
            <pc:sldMk cId="2973987482" sldId="257"/>
            <ac:cxnSpMk id="46" creationId="{077F61F6-8143-43EC-21B5-8EC1AC0ED5DF}"/>
          </ac:cxnSpMkLst>
        </pc:cxnChg>
        <pc:cxnChg chg="mod">
          <ac:chgData name="Gabriel Mora Noriega" userId="9ea905ee858410ff" providerId="LiveId" clId="{0405BCED-DAF0-4E09-89D2-D3FE9926C411}" dt="2023-04-24T00:33:11.381" v="636" actId="1076"/>
          <ac:cxnSpMkLst>
            <pc:docMk/>
            <pc:sldMk cId="2973987482" sldId="257"/>
            <ac:cxnSpMk id="50" creationId="{A9E0283B-58E9-9259-02F4-4FD580940FE8}"/>
          </ac:cxnSpMkLst>
        </pc:cxnChg>
      </pc:sldChg>
      <pc:sldChg chg="addSp delSp modSp new mod">
        <pc:chgData name="Gabriel Mora Noriega" userId="9ea905ee858410ff" providerId="LiveId" clId="{0405BCED-DAF0-4E09-89D2-D3FE9926C411}" dt="2023-04-24T00:36:16.360" v="748" actId="207"/>
        <pc:sldMkLst>
          <pc:docMk/>
          <pc:sldMk cId="3463031675" sldId="258"/>
        </pc:sldMkLst>
        <pc:spChg chg="add mod">
          <ac:chgData name="Gabriel Mora Noriega" userId="9ea905ee858410ff" providerId="LiveId" clId="{0405BCED-DAF0-4E09-89D2-D3FE9926C411}" dt="2023-04-24T00:15:39.532" v="1"/>
          <ac:spMkLst>
            <pc:docMk/>
            <pc:sldMk cId="3463031675" sldId="258"/>
            <ac:spMk id="2" creationId="{987B981F-5937-C223-8588-B269BF8492A2}"/>
          </ac:spMkLst>
        </pc:spChg>
        <pc:spChg chg="add del mod">
          <ac:chgData name="Gabriel Mora Noriega" userId="9ea905ee858410ff" providerId="LiveId" clId="{0405BCED-DAF0-4E09-89D2-D3FE9926C411}" dt="2023-04-24T00:15:47.095" v="2" actId="478"/>
          <ac:spMkLst>
            <pc:docMk/>
            <pc:sldMk cId="3463031675" sldId="258"/>
            <ac:spMk id="3" creationId="{B0EEBA41-02E8-0A18-AAEC-C368DCAD6104}"/>
          </ac:spMkLst>
        </pc:spChg>
        <pc:spChg chg="add mod">
          <ac:chgData name="Gabriel Mora Noriega" userId="9ea905ee858410ff" providerId="LiveId" clId="{0405BCED-DAF0-4E09-89D2-D3FE9926C411}" dt="2023-04-24T00:23:47.350" v="363" actId="14100"/>
          <ac:spMkLst>
            <pc:docMk/>
            <pc:sldMk cId="3463031675" sldId="258"/>
            <ac:spMk id="4" creationId="{56A7D58C-0434-F6C2-DB26-42085A6D6DDB}"/>
          </ac:spMkLst>
        </pc:spChg>
        <pc:spChg chg="add del mod">
          <ac:chgData name="Gabriel Mora Noriega" userId="9ea905ee858410ff" providerId="LiveId" clId="{0405BCED-DAF0-4E09-89D2-D3FE9926C411}" dt="2023-04-24T00:24:20.650" v="385" actId="478"/>
          <ac:spMkLst>
            <pc:docMk/>
            <pc:sldMk cId="3463031675" sldId="258"/>
            <ac:spMk id="5" creationId="{5665098D-F318-D8F5-5DD0-CAD90FF319AC}"/>
          </ac:spMkLst>
        </pc:spChg>
        <pc:spChg chg="add del mod">
          <ac:chgData name="Gabriel Mora Noriega" userId="9ea905ee858410ff" providerId="LiveId" clId="{0405BCED-DAF0-4E09-89D2-D3FE9926C411}" dt="2023-04-24T00:24:20.650" v="385" actId="478"/>
          <ac:spMkLst>
            <pc:docMk/>
            <pc:sldMk cId="3463031675" sldId="258"/>
            <ac:spMk id="6" creationId="{B0640B9E-5E00-87BD-61E6-C4C8B85210BE}"/>
          </ac:spMkLst>
        </pc:spChg>
        <pc:spChg chg="add mod">
          <ac:chgData name="Gabriel Mora Noriega" userId="9ea905ee858410ff" providerId="LiveId" clId="{0405BCED-DAF0-4E09-89D2-D3FE9926C411}" dt="2023-04-24T00:24:16.090" v="383" actId="1076"/>
          <ac:spMkLst>
            <pc:docMk/>
            <pc:sldMk cId="3463031675" sldId="258"/>
            <ac:spMk id="7" creationId="{AABB0B67-D35A-237A-687E-3C490E83A547}"/>
          </ac:spMkLst>
        </pc:spChg>
        <pc:spChg chg="add mod">
          <ac:chgData name="Gabriel Mora Noriega" userId="9ea905ee858410ff" providerId="LiveId" clId="{0405BCED-DAF0-4E09-89D2-D3FE9926C411}" dt="2023-04-24T00:24:16.090" v="383" actId="1076"/>
          <ac:spMkLst>
            <pc:docMk/>
            <pc:sldMk cId="3463031675" sldId="258"/>
            <ac:spMk id="8" creationId="{BF2496C3-A7EF-D7B9-33EF-AA9C4EF4E62D}"/>
          </ac:spMkLst>
        </pc:spChg>
        <pc:spChg chg="add mod">
          <ac:chgData name="Gabriel Mora Noriega" userId="9ea905ee858410ff" providerId="LiveId" clId="{0405BCED-DAF0-4E09-89D2-D3FE9926C411}" dt="2023-04-24T00:30:19.610" v="602" actId="1076"/>
          <ac:spMkLst>
            <pc:docMk/>
            <pc:sldMk cId="3463031675" sldId="258"/>
            <ac:spMk id="9" creationId="{E506CBCE-6BCD-3835-DA1E-5FFF0A695C0E}"/>
          </ac:spMkLst>
        </pc:spChg>
        <pc:spChg chg="add mod">
          <ac:chgData name="Gabriel Mora Noriega" userId="9ea905ee858410ff" providerId="LiveId" clId="{0405BCED-DAF0-4E09-89D2-D3FE9926C411}" dt="2023-04-24T00:25:30.431" v="433" actId="1076"/>
          <ac:spMkLst>
            <pc:docMk/>
            <pc:sldMk cId="3463031675" sldId="258"/>
            <ac:spMk id="10" creationId="{A2226CDB-A251-7478-2E6E-C56888977099}"/>
          </ac:spMkLst>
        </pc:spChg>
        <pc:spChg chg="add mod">
          <ac:chgData name="Gabriel Mora Noriega" userId="9ea905ee858410ff" providerId="LiveId" clId="{0405BCED-DAF0-4E09-89D2-D3FE9926C411}" dt="2023-04-24T00:25:30.431" v="433" actId="1076"/>
          <ac:spMkLst>
            <pc:docMk/>
            <pc:sldMk cId="3463031675" sldId="258"/>
            <ac:spMk id="11" creationId="{000D8737-AAF8-54F6-80BD-3B1B65043CC3}"/>
          </ac:spMkLst>
        </pc:spChg>
        <pc:spChg chg="add mod">
          <ac:chgData name="Gabriel Mora Noriega" userId="9ea905ee858410ff" providerId="LiveId" clId="{0405BCED-DAF0-4E09-89D2-D3FE9926C411}" dt="2023-04-24T00:25:45.542" v="443" actId="1076"/>
          <ac:spMkLst>
            <pc:docMk/>
            <pc:sldMk cId="3463031675" sldId="258"/>
            <ac:spMk id="12" creationId="{528A2ABB-A671-477D-A5DD-AF054EC1E026}"/>
          </ac:spMkLst>
        </pc:spChg>
        <pc:spChg chg="add mod">
          <ac:chgData name="Gabriel Mora Noriega" userId="9ea905ee858410ff" providerId="LiveId" clId="{0405BCED-DAF0-4E09-89D2-D3FE9926C411}" dt="2023-04-24T00:25:45.542" v="443" actId="1076"/>
          <ac:spMkLst>
            <pc:docMk/>
            <pc:sldMk cId="3463031675" sldId="258"/>
            <ac:spMk id="13" creationId="{8747E6AE-AD7B-43BF-6A00-D6E83CA4B978}"/>
          </ac:spMkLst>
        </pc:spChg>
        <pc:spChg chg="add mod">
          <ac:chgData name="Gabriel Mora Noriega" userId="9ea905ee858410ff" providerId="LiveId" clId="{0405BCED-DAF0-4E09-89D2-D3FE9926C411}" dt="2023-04-24T00:25:58.270" v="453" actId="1076"/>
          <ac:spMkLst>
            <pc:docMk/>
            <pc:sldMk cId="3463031675" sldId="258"/>
            <ac:spMk id="14" creationId="{358A18D4-938F-F9DD-722C-AF12022837A4}"/>
          </ac:spMkLst>
        </pc:spChg>
        <pc:spChg chg="add del mod">
          <ac:chgData name="Gabriel Mora Noriega" userId="9ea905ee858410ff" providerId="LiveId" clId="{0405BCED-DAF0-4E09-89D2-D3FE9926C411}" dt="2023-04-24T00:20:51.160" v="180" actId="478"/>
          <ac:spMkLst>
            <pc:docMk/>
            <pc:sldMk cId="3463031675" sldId="258"/>
            <ac:spMk id="15" creationId="{0296BA3F-04E2-B5CA-32B7-A8E846C8F540}"/>
          </ac:spMkLst>
        </pc:spChg>
        <pc:spChg chg="add mod">
          <ac:chgData name="Gabriel Mora Noriega" userId="9ea905ee858410ff" providerId="LiveId" clId="{0405BCED-DAF0-4E09-89D2-D3FE9926C411}" dt="2023-04-24T00:27:17.350" v="469" actId="1076"/>
          <ac:spMkLst>
            <pc:docMk/>
            <pc:sldMk cId="3463031675" sldId="258"/>
            <ac:spMk id="16" creationId="{64E949D8-6AB8-6E29-147C-D114B015044C}"/>
          </ac:spMkLst>
        </pc:spChg>
        <pc:spChg chg="add del mod">
          <ac:chgData name="Gabriel Mora Noriega" userId="9ea905ee858410ff" providerId="LiveId" clId="{0405BCED-DAF0-4E09-89D2-D3FE9926C411}" dt="2023-04-24T00:24:19.040" v="384" actId="478"/>
          <ac:spMkLst>
            <pc:docMk/>
            <pc:sldMk cId="3463031675" sldId="258"/>
            <ac:spMk id="17" creationId="{6E6DA2F1-F227-D31B-8713-5EDDB1A57682}"/>
          </ac:spMkLst>
        </pc:spChg>
        <pc:spChg chg="add del mod">
          <ac:chgData name="Gabriel Mora Noriega" userId="9ea905ee858410ff" providerId="LiveId" clId="{0405BCED-DAF0-4E09-89D2-D3FE9926C411}" dt="2023-04-24T00:24:19.040" v="384" actId="478"/>
          <ac:spMkLst>
            <pc:docMk/>
            <pc:sldMk cId="3463031675" sldId="258"/>
            <ac:spMk id="18" creationId="{B425B9EF-AF5E-CE66-5E51-9DB688D97287}"/>
          </ac:spMkLst>
        </pc:spChg>
        <pc:spChg chg="add del mod">
          <ac:chgData name="Gabriel Mora Noriega" userId="9ea905ee858410ff" providerId="LiveId" clId="{0405BCED-DAF0-4E09-89D2-D3FE9926C411}" dt="2023-04-24T00:27:38.595" v="477" actId="478"/>
          <ac:spMkLst>
            <pc:docMk/>
            <pc:sldMk cId="3463031675" sldId="258"/>
            <ac:spMk id="19" creationId="{6E481F5F-3734-6D89-572C-9D2B621F7653}"/>
          </ac:spMkLst>
        </pc:spChg>
        <pc:spChg chg="add mod">
          <ac:chgData name="Gabriel Mora Noriega" userId="9ea905ee858410ff" providerId="LiveId" clId="{0405BCED-DAF0-4E09-89D2-D3FE9926C411}" dt="2023-04-24T00:27:58.490" v="480" actId="1076"/>
          <ac:spMkLst>
            <pc:docMk/>
            <pc:sldMk cId="3463031675" sldId="258"/>
            <ac:spMk id="20" creationId="{4825CB24-7D70-5CC2-97AA-D2D23DCC2ECB}"/>
          </ac:spMkLst>
        </pc:spChg>
        <pc:spChg chg="add mod">
          <ac:chgData name="Gabriel Mora Noriega" userId="9ea905ee858410ff" providerId="LiveId" clId="{0405BCED-DAF0-4E09-89D2-D3FE9926C411}" dt="2023-04-24T00:28:03.360" v="491" actId="20577"/>
          <ac:spMkLst>
            <pc:docMk/>
            <pc:sldMk cId="3463031675" sldId="258"/>
            <ac:spMk id="21" creationId="{F0C6F936-0702-9C76-0762-3B977804E77D}"/>
          </ac:spMkLst>
        </pc:spChg>
        <pc:spChg chg="add mod">
          <ac:chgData name="Gabriel Mora Noriega" userId="9ea905ee858410ff" providerId="LiveId" clId="{0405BCED-DAF0-4E09-89D2-D3FE9926C411}" dt="2023-04-24T00:27:51.180" v="479" actId="1076"/>
          <ac:spMkLst>
            <pc:docMk/>
            <pc:sldMk cId="3463031675" sldId="258"/>
            <ac:spMk id="22" creationId="{F33FC3B4-A4B1-A412-ABCF-D9A8F10200E6}"/>
          </ac:spMkLst>
        </pc:spChg>
        <pc:spChg chg="add mod">
          <ac:chgData name="Gabriel Mora Noriega" userId="9ea905ee858410ff" providerId="LiveId" clId="{0405BCED-DAF0-4E09-89D2-D3FE9926C411}" dt="2023-04-24T00:32:10.070" v="631" actId="1076"/>
          <ac:spMkLst>
            <pc:docMk/>
            <pc:sldMk cId="3463031675" sldId="258"/>
            <ac:spMk id="23" creationId="{559E586E-D890-AFA0-F063-843BC14239CE}"/>
          </ac:spMkLst>
        </pc:spChg>
        <pc:spChg chg="add mod">
          <ac:chgData name="Gabriel Mora Noriega" userId="9ea905ee858410ff" providerId="LiveId" clId="{0405BCED-DAF0-4E09-89D2-D3FE9926C411}" dt="2023-04-24T00:32:10.070" v="631" actId="1076"/>
          <ac:spMkLst>
            <pc:docMk/>
            <pc:sldMk cId="3463031675" sldId="258"/>
            <ac:spMk id="24" creationId="{2E04EB01-0151-854A-1E88-8BD3E7EA4B73}"/>
          </ac:spMkLst>
        </pc:spChg>
        <pc:spChg chg="add mod">
          <ac:chgData name="Gabriel Mora Noriega" userId="9ea905ee858410ff" providerId="LiveId" clId="{0405BCED-DAF0-4E09-89D2-D3FE9926C411}" dt="2023-04-24T00:32:19.350" v="633" actId="1076"/>
          <ac:spMkLst>
            <pc:docMk/>
            <pc:sldMk cId="3463031675" sldId="258"/>
            <ac:spMk id="25" creationId="{A94DFCAB-89D4-6ABB-A392-A17B3313519D}"/>
          </ac:spMkLst>
        </pc:spChg>
        <pc:spChg chg="add mod">
          <ac:chgData name="Gabriel Mora Noriega" userId="9ea905ee858410ff" providerId="LiveId" clId="{0405BCED-DAF0-4E09-89D2-D3FE9926C411}" dt="2023-04-24T00:32:19.350" v="633" actId="1076"/>
          <ac:spMkLst>
            <pc:docMk/>
            <pc:sldMk cId="3463031675" sldId="258"/>
            <ac:spMk id="26" creationId="{14CD5500-2498-89FC-35B2-3F8F633D611E}"/>
          </ac:spMkLst>
        </pc:spChg>
        <pc:spChg chg="add mod">
          <ac:chgData name="Gabriel Mora Noriega" userId="9ea905ee858410ff" providerId="LiveId" clId="{0405BCED-DAF0-4E09-89D2-D3FE9926C411}" dt="2023-04-24T00:32:13.360" v="632" actId="1076"/>
          <ac:spMkLst>
            <pc:docMk/>
            <pc:sldMk cId="3463031675" sldId="258"/>
            <ac:spMk id="27" creationId="{75950356-B333-FCEE-0A4A-825EA2D9DD3C}"/>
          </ac:spMkLst>
        </pc:spChg>
        <pc:spChg chg="add mod">
          <ac:chgData name="Gabriel Mora Noriega" userId="9ea905ee858410ff" providerId="LiveId" clId="{0405BCED-DAF0-4E09-89D2-D3FE9926C411}" dt="2023-04-24T00:32:19.350" v="633" actId="1076"/>
          <ac:spMkLst>
            <pc:docMk/>
            <pc:sldMk cId="3463031675" sldId="258"/>
            <ac:spMk id="28" creationId="{AC351758-EA97-DEF4-DD13-DF656839C0BD}"/>
          </ac:spMkLst>
        </pc:spChg>
        <pc:spChg chg="add mod">
          <ac:chgData name="Gabriel Mora Noriega" userId="9ea905ee858410ff" providerId="LiveId" clId="{0405BCED-DAF0-4E09-89D2-D3FE9926C411}" dt="2023-04-24T00:28:40.360" v="529" actId="1076"/>
          <ac:spMkLst>
            <pc:docMk/>
            <pc:sldMk cId="3463031675" sldId="258"/>
            <ac:spMk id="29" creationId="{55DAF2BC-6056-948D-C57B-6D2367728A77}"/>
          </ac:spMkLst>
        </pc:spChg>
        <pc:spChg chg="add mod">
          <ac:chgData name="Gabriel Mora Noriega" userId="9ea905ee858410ff" providerId="LiveId" clId="{0405BCED-DAF0-4E09-89D2-D3FE9926C411}" dt="2023-04-24T00:28:51.391" v="547" actId="20577"/>
          <ac:spMkLst>
            <pc:docMk/>
            <pc:sldMk cId="3463031675" sldId="258"/>
            <ac:spMk id="30" creationId="{4A4B59ED-35BF-EA14-F646-622FA17664C7}"/>
          </ac:spMkLst>
        </pc:spChg>
        <pc:spChg chg="add mod">
          <ac:chgData name="Gabriel Mora Noriega" userId="9ea905ee858410ff" providerId="LiveId" clId="{0405BCED-DAF0-4E09-89D2-D3FE9926C411}" dt="2023-04-24T00:29:04.750" v="583" actId="20577"/>
          <ac:spMkLst>
            <pc:docMk/>
            <pc:sldMk cId="3463031675" sldId="258"/>
            <ac:spMk id="31" creationId="{836274D8-BC6E-144B-AD6F-444FF7A49A7D}"/>
          </ac:spMkLst>
        </pc:spChg>
        <pc:spChg chg="add mod">
          <ac:chgData name="Gabriel Mora Noriega" userId="9ea905ee858410ff" providerId="LiveId" clId="{0405BCED-DAF0-4E09-89D2-D3FE9926C411}" dt="2023-04-24T00:33:46.586" v="638" actId="1076"/>
          <ac:spMkLst>
            <pc:docMk/>
            <pc:sldMk cId="3463031675" sldId="258"/>
            <ac:spMk id="79" creationId="{E173E7A2-73E9-E9AD-097C-90F55332078D}"/>
          </ac:spMkLst>
        </pc:spChg>
        <pc:spChg chg="add mod">
          <ac:chgData name="Gabriel Mora Noriega" userId="9ea905ee858410ff" providerId="LiveId" clId="{0405BCED-DAF0-4E09-89D2-D3FE9926C411}" dt="2023-04-24T00:33:46.586" v="638" actId="1076"/>
          <ac:spMkLst>
            <pc:docMk/>
            <pc:sldMk cId="3463031675" sldId="258"/>
            <ac:spMk id="80" creationId="{74797F5D-C1AC-2C86-6A0E-AD0659B61A0F}"/>
          </ac:spMkLst>
        </pc:spChg>
        <pc:spChg chg="add mod">
          <ac:chgData name="Gabriel Mora Noriega" userId="9ea905ee858410ff" providerId="LiveId" clId="{0405BCED-DAF0-4E09-89D2-D3FE9926C411}" dt="2023-04-24T00:33:46.586" v="638" actId="1076"/>
          <ac:spMkLst>
            <pc:docMk/>
            <pc:sldMk cId="3463031675" sldId="258"/>
            <ac:spMk id="81" creationId="{B22BC1D4-01B5-75C3-AE46-7A7DFA2B7D88}"/>
          </ac:spMkLst>
        </pc:spChg>
        <pc:spChg chg="add mod">
          <ac:chgData name="Gabriel Mora Noriega" userId="9ea905ee858410ff" providerId="LiveId" clId="{0405BCED-DAF0-4E09-89D2-D3FE9926C411}" dt="2023-04-24T00:33:46.586" v="638" actId="1076"/>
          <ac:spMkLst>
            <pc:docMk/>
            <pc:sldMk cId="3463031675" sldId="258"/>
            <ac:spMk id="82" creationId="{13E2ADA9-33E7-4821-290D-9A79219A6890}"/>
          </ac:spMkLst>
        </pc:spChg>
        <pc:spChg chg="add mod">
          <ac:chgData name="Gabriel Mora Noriega" userId="9ea905ee858410ff" providerId="LiveId" clId="{0405BCED-DAF0-4E09-89D2-D3FE9926C411}" dt="2023-04-24T00:33:46.586" v="638" actId="1076"/>
          <ac:spMkLst>
            <pc:docMk/>
            <pc:sldMk cId="3463031675" sldId="258"/>
            <ac:spMk id="83" creationId="{1484ECB9-20B1-D710-D986-9465916C3E89}"/>
          </ac:spMkLst>
        </pc:spChg>
        <pc:spChg chg="add mod">
          <ac:chgData name="Gabriel Mora Noriega" userId="9ea905ee858410ff" providerId="LiveId" clId="{0405BCED-DAF0-4E09-89D2-D3FE9926C411}" dt="2023-04-24T00:34:21.753" v="664" actId="20577"/>
          <ac:spMkLst>
            <pc:docMk/>
            <pc:sldMk cId="3463031675" sldId="258"/>
            <ac:spMk id="84" creationId="{1FAB3EF4-A20A-B4E7-E948-24BB0E8227D2}"/>
          </ac:spMkLst>
        </pc:spChg>
        <pc:spChg chg="add mod">
          <ac:chgData name="Gabriel Mora Noriega" userId="9ea905ee858410ff" providerId="LiveId" clId="{0405BCED-DAF0-4E09-89D2-D3FE9926C411}" dt="2023-04-24T00:34:25.012" v="673" actId="20577"/>
          <ac:spMkLst>
            <pc:docMk/>
            <pc:sldMk cId="3463031675" sldId="258"/>
            <ac:spMk id="85" creationId="{39C3823A-B0C8-9BFB-99F0-44FC528F6E95}"/>
          </ac:spMkLst>
        </pc:spChg>
        <pc:spChg chg="add mod">
          <ac:chgData name="Gabriel Mora Noriega" userId="9ea905ee858410ff" providerId="LiveId" clId="{0405BCED-DAF0-4E09-89D2-D3FE9926C411}" dt="2023-04-24T00:34:01.250" v="642" actId="1076"/>
          <ac:spMkLst>
            <pc:docMk/>
            <pc:sldMk cId="3463031675" sldId="258"/>
            <ac:spMk id="94" creationId="{E3DD6948-93AC-7BCC-5E7B-6FD8453B3388}"/>
          </ac:spMkLst>
        </pc:spChg>
        <pc:spChg chg="add mod">
          <ac:chgData name="Gabriel Mora Noriega" userId="9ea905ee858410ff" providerId="LiveId" clId="{0405BCED-DAF0-4E09-89D2-D3FE9926C411}" dt="2023-04-24T00:34:06.413" v="652" actId="20577"/>
          <ac:spMkLst>
            <pc:docMk/>
            <pc:sldMk cId="3463031675" sldId="258"/>
            <ac:spMk id="95" creationId="{DE562912-594C-F65A-D6EC-32DE4918BAA1}"/>
          </ac:spMkLst>
        </pc:spChg>
        <pc:spChg chg="add mod">
          <ac:chgData name="Gabriel Mora Noriega" userId="9ea905ee858410ff" providerId="LiveId" clId="{0405BCED-DAF0-4E09-89D2-D3FE9926C411}" dt="2023-04-24T00:34:44.521" v="675" actId="1076"/>
          <ac:spMkLst>
            <pc:docMk/>
            <pc:sldMk cId="3463031675" sldId="258"/>
            <ac:spMk id="99" creationId="{478072E7-746C-92D2-E730-81E92BD2B338}"/>
          </ac:spMkLst>
        </pc:spChg>
        <pc:spChg chg="add mod">
          <ac:chgData name="Gabriel Mora Noriega" userId="9ea905ee858410ff" providerId="LiveId" clId="{0405BCED-DAF0-4E09-89D2-D3FE9926C411}" dt="2023-04-24T00:34:44.521" v="675" actId="1076"/>
          <ac:spMkLst>
            <pc:docMk/>
            <pc:sldMk cId="3463031675" sldId="258"/>
            <ac:spMk id="100" creationId="{9D2020AD-8626-BD91-772F-386215D6CFA9}"/>
          </ac:spMkLst>
        </pc:spChg>
        <pc:spChg chg="add mod">
          <ac:chgData name="Gabriel Mora Noriega" userId="9ea905ee858410ff" providerId="LiveId" clId="{0405BCED-DAF0-4E09-89D2-D3FE9926C411}" dt="2023-04-24T00:34:44.521" v="675" actId="1076"/>
          <ac:spMkLst>
            <pc:docMk/>
            <pc:sldMk cId="3463031675" sldId="258"/>
            <ac:spMk id="101" creationId="{345A82D2-21A6-5196-1660-D23C00E17ED5}"/>
          </ac:spMkLst>
        </pc:spChg>
        <pc:spChg chg="add mod">
          <ac:chgData name="Gabriel Mora Noriega" userId="9ea905ee858410ff" providerId="LiveId" clId="{0405BCED-DAF0-4E09-89D2-D3FE9926C411}" dt="2023-04-24T00:34:44.521" v="675" actId="1076"/>
          <ac:spMkLst>
            <pc:docMk/>
            <pc:sldMk cId="3463031675" sldId="258"/>
            <ac:spMk id="102" creationId="{74D0E211-7A65-57A8-F1D0-5CF63CE140A5}"/>
          </ac:spMkLst>
        </pc:spChg>
        <pc:spChg chg="add mod">
          <ac:chgData name="Gabriel Mora Noriega" userId="9ea905ee858410ff" providerId="LiveId" clId="{0405BCED-DAF0-4E09-89D2-D3FE9926C411}" dt="2023-04-24T00:34:44.521" v="675" actId="1076"/>
          <ac:spMkLst>
            <pc:docMk/>
            <pc:sldMk cId="3463031675" sldId="258"/>
            <ac:spMk id="103" creationId="{FB591778-B5EA-F324-F401-D8CF2D162ABF}"/>
          </ac:spMkLst>
        </pc:spChg>
        <pc:spChg chg="add mod">
          <ac:chgData name="Gabriel Mora Noriega" userId="9ea905ee858410ff" providerId="LiveId" clId="{0405BCED-DAF0-4E09-89D2-D3FE9926C411}" dt="2023-04-24T00:35:17.946" v="724" actId="14100"/>
          <ac:spMkLst>
            <pc:docMk/>
            <pc:sldMk cId="3463031675" sldId="258"/>
            <ac:spMk id="104" creationId="{E1DED5BA-5918-09BA-8CF9-BE9BCF9C089D}"/>
          </ac:spMkLst>
        </pc:spChg>
        <pc:spChg chg="add mod">
          <ac:chgData name="Gabriel Mora Noriega" userId="9ea905ee858410ff" providerId="LiveId" clId="{0405BCED-DAF0-4E09-89D2-D3FE9926C411}" dt="2023-04-24T00:35:25.578" v="736" actId="14100"/>
          <ac:spMkLst>
            <pc:docMk/>
            <pc:sldMk cId="3463031675" sldId="258"/>
            <ac:spMk id="105" creationId="{0AE676F4-C21D-D12A-AAB3-4BB1514EEE39}"/>
          </ac:spMkLst>
        </pc:spChg>
        <pc:spChg chg="add mod">
          <ac:chgData name="Gabriel Mora Noriega" userId="9ea905ee858410ff" providerId="LiveId" clId="{0405BCED-DAF0-4E09-89D2-D3FE9926C411}" dt="2023-04-24T00:34:44.521" v="675" actId="1076"/>
          <ac:spMkLst>
            <pc:docMk/>
            <pc:sldMk cId="3463031675" sldId="258"/>
            <ac:spMk id="111" creationId="{96D89B3A-BD3E-78E4-9006-DC22DC9DB190}"/>
          </ac:spMkLst>
        </pc:spChg>
        <pc:spChg chg="add mod">
          <ac:chgData name="Gabriel Mora Noriega" userId="9ea905ee858410ff" providerId="LiveId" clId="{0405BCED-DAF0-4E09-89D2-D3FE9926C411}" dt="2023-04-24T00:35:03.008" v="702" actId="20577"/>
          <ac:spMkLst>
            <pc:docMk/>
            <pc:sldMk cId="3463031675" sldId="258"/>
            <ac:spMk id="112" creationId="{56E033D7-D6C8-FDB4-27D1-E6C8C7EC10B2}"/>
          </ac:spMkLst>
        </pc:spChg>
        <pc:spChg chg="add mod">
          <ac:chgData name="Gabriel Mora Noriega" userId="9ea905ee858410ff" providerId="LiveId" clId="{0405BCED-DAF0-4E09-89D2-D3FE9926C411}" dt="2023-04-24T00:36:16.360" v="748" actId="207"/>
          <ac:spMkLst>
            <pc:docMk/>
            <pc:sldMk cId="3463031675" sldId="258"/>
            <ac:spMk id="118" creationId="{B3FE591D-1380-39A1-855D-01E5C7D339B6}"/>
          </ac:spMkLst>
        </pc:spChg>
        <pc:cxnChg chg="add mod">
          <ac:chgData name="Gabriel Mora Noriega" userId="9ea905ee858410ff" providerId="LiveId" clId="{0405BCED-DAF0-4E09-89D2-D3FE9926C411}" dt="2023-04-24T00:29:24.840" v="587" actId="13822"/>
          <ac:cxnSpMkLst>
            <pc:docMk/>
            <pc:sldMk cId="3463031675" sldId="258"/>
            <ac:cxnSpMk id="33" creationId="{42E77E44-D0CE-2AA2-D72D-C045E5205B0A}"/>
          </ac:cxnSpMkLst>
        </pc:cxnChg>
        <pc:cxnChg chg="add mod">
          <ac:chgData name="Gabriel Mora Noriega" userId="9ea905ee858410ff" providerId="LiveId" clId="{0405BCED-DAF0-4E09-89D2-D3FE9926C411}" dt="2023-04-24T00:30:19.610" v="602" actId="1076"/>
          <ac:cxnSpMkLst>
            <pc:docMk/>
            <pc:sldMk cId="3463031675" sldId="258"/>
            <ac:cxnSpMk id="35" creationId="{A06D7154-DB08-8968-AFAE-CC25EF922801}"/>
          </ac:cxnSpMkLst>
        </pc:cxnChg>
        <pc:cxnChg chg="add mod">
          <ac:chgData name="Gabriel Mora Noriega" userId="9ea905ee858410ff" providerId="LiveId" clId="{0405BCED-DAF0-4E09-89D2-D3FE9926C411}" dt="2023-04-24T00:30:24.890" v="603" actId="14100"/>
          <ac:cxnSpMkLst>
            <pc:docMk/>
            <pc:sldMk cId="3463031675" sldId="258"/>
            <ac:cxnSpMk id="37" creationId="{F8989722-44C3-9137-6356-B5627EC14075}"/>
          </ac:cxnSpMkLst>
        </pc:cxnChg>
        <pc:cxnChg chg="add mod">
          <ac:chgData name="Gabriel Mora Noriega" userId="9ea905ee858410ff" providerId="LiveId" clId="{0405BCED-DAF0-4E09-89D2-D3FE9926C411}" dt="2023-04-24T00:30:28.990" v="604" actId="14100"/>
          <ac:cxnSpMkLst>
            <pc:docMk/>
            <pc:sldMk cId="3463031675" sldId="258"/>
            <ac:cxnSpMk id="38" creationId="{1F77A307-9361-0B33-121B-30069D828E35}"/>
          </ac:cxnSpMkLst>
        </pc:cxnChg>
        <pc:cxnChg chg="add mod">
          <ac:chgData name="Gabriel Mora Noriega" userId="9ea905ee858410ff" providerId="LiveId" clId="{0405BCED-DAF0-4E09-89D2-D3FE9926C411}" dt="2023-04-24T00:30:05.610" v="598" actId="14100"/>
          <ac:cxnSpMkLst>
            <pc:docMk/>
            <pc:sldMk cId="3463031675" sldId="258"/>
            <ac:cxnSpMk id="43" creationId="{827CEBD4-F3DA-9D98-03FC-42974D2B61ED}"/>
          </ac:cxnSpMkLst>
        </pc:cxnChg>
        <pc:cxnChg chg="add mod">
          <ac:chgData name="Gabriel Mora Noriega" userId="9ea905ee858410ff" providerId="LiveId" clId="{0405BCED-DAF0-4E09-89D2-D3FE9926C411}" dt="2023-04-24T00:30:13.310" v="601" actId="14100"/>
          <ac:cxnSpMkLst>
            <pc:docMk/>
            <pc:sldMk cId="3463031675" sldId="258"/>
            <ac:cxnSpMk id="46" creationId="{18AFBD07-836C-C852-F91E-B6BA62AD580D}"/>
          </ac:cxnSpMkLst>
        </pc:cxnChg>
        <pc:cxnChg chg="add mod">
          <ac:chgData name="Gabriel Mora Noriega" userId="9ea905ee858410ff" providerId="LiveId" clId="{0405BCED-DAF0-4E09-89D2-D3FE9926C411}" dt="2023-04-24T00:30:46.120" v="608" actId="14100"/>
          <ac:cxnSpMkLst>
            <pc:docMk/>
            <pc:sldMk cId="3463031675" sldId="258"/>
            <ac:cxnSpMk id="52" creationId="{9B5004C9-AFDC-D658-8166-64CD0B2DB0F3}"/>
          </ac:cxnSpMkLst>
        </pc:cxnChg>
        <pc:cxnChg chg="add mod">
          <ac:chgData name="Gabriel Mora Noriega" userId="9ea905ee858410ff" providerId="LiveId" clId="{0405BCED-DAF0-4E09-89D2-D3FE9926C411}" dt="2023-04-24T00:31:07.084" v="611" actId="14100"/>
          <ac:cxnSpMkLst>
            <pc:docMk/>
            <pc:sldMk cId="3463031675" sldId="258"/>
            <ac:cxnSpMk id="56" creationId="{ABD5A543-07F2-0683-69C2-EB07AEA88C3C}"/>
          </ac:cxnSpMkLst>
        </pc:cxnChg>
        <pc:cxnChg chg="add mod">
          <ac:chgData name="Gabriel Mora Noriega" userId="9ea905ee858410ff" providerId="LiveId" clId="{0405BCED-DAF0-4E09-89D2-D3FE9926C411}" dt="2023-04-24T00:31:16.340" v="614" actId="14100"/>
          <ac:cxnSpMkLst>
            <pc:docMk/>
            <pc:sldMk cId="3463031675" sldId="258"/>
            <ac:cxnSpMk id="60" creationId="{69726B38-3FDE-BBAD-CE41-28A908A07FD8}"/>
          </ac:cxnSpMkLst>
        </pc:cxnChg>
        <pc:cxnChg chg="add mod">
          <ac:chgData name="Gabriel Mora Noriega" userId="9ea905ee858410ff" providerId="LiveId" clId="{0405BCED-DAF0-4E09-89D2-D3FE9926C411}" dt="2023-04-24T00:32:27.570" v="635" actId="14100"/>
          <ac:cxnSpMkLst>
            <pc:docMk/>
            <pc:sldMk cId="3463031675" sldId="258"/>
            <ac:cxnSpMk id="63" creationId="{012F028F-E4B4-5EAE-78B2-9165A65FBD94}"/>
          </ac:cxnSpMkLst>
        </pc:cxnChg>
        <pc:cxnChg chg="add mod">
          <ac:chgData name="Gabriel Mora Noriega" userId="9ea905ee858410ff" providerId="LiveId" clId="{0405BCED-DAF0-4E09-89D2-D3FE9926C411}" dt="2023-04-24T00:32:22.760" v="634" actId="1076"/>
          <ac:cxnSpMkLst>
            <pc:docMk/>
            <pc:sldMk cId="3463031675" sldId="258"/>
            <ac:cxnSpMk id="66" creationId="{4EA18E00-2120-AC59-C08F-CA9FA2D59A82}"/>
          </ac:cxnSpMkLst>
        </pc:cxnChg>
        <pc:cxnChg chg="add mod">
          <ac:chgData name="Gabriel Mora Noriega" userId="9ea905ee858410ff" providerId="LiveId" clId="{0405BCED-DAF0-4E09-89D2-D3FE9926C411}" dt="2023-04-24T00:32:10.070" v="631" actId="1076"/>
          <ac:cxnSpMkLst>
            <pc:docMk/>
            <pc:sldMk cId="3463031675" sldId="258"/>
            <ac:cxnSpMk id="69" creationId="{BF4EB7E9-EA13-6087-E581-D43F004251BD}"/>
          </ac:cxnSpMkLst>
        </pc:cxnChg>
        <pc:cxnChg chg="add mod">
          <ac:chgData name="Gabriel Mora Noriega" userId="9ea905ee858410ff" providerId="LiveId" clId="{0405BCED-DAF0-4E09-89D2-D3FE9926C411}" dt="2023-04-24T00:32:19.350" v="633" actId="1076"/>
          <ac:cxnSpMkLst>
            <pc:docMk/>
            <pc:sldMk cId="3463031675" sldId="258"/>
            <ac:cxnSpMk id="72" creationId="{A044CEF8-F6D7-F106-E673-2B5E5E71725F}"/>
          </ac:cxnSpMkLst>
        </pc:cxnChg>
        <pc:cxnChg chg="add mod">
          <ac:chgData name="Gabriel Mora Noriega" userId="9ea905ee858410ff" providerId="LiveId" clId="{0405BCED-DAF0-4E09-89D2-D3FE9926C411}" dt="2023-04-24T00:31:54.320" v="629" actId="14100"/>
          <ac:cxnSpMkLst>
            <pc:docMk/>
            <pc:sldMk cId="3463031675" sldId="258"/>
            <ac:cxnSpMk id="75" creationId="{918DD5B5-D9BD-54C0-B538-19C4C91953E4}"/>
          </ac:cxnSpMkLst>
        </pc:cxnChg>
        <pc:cxnChg chg="add mod">
          <ac:chgData name="Gabriel Mora Noriega" userId="9ea905ee858410ff" providerId="LiveId" clId="{0405BCED-DAF0-4E09-89D2-D3FE9926C411}" dt="2023-04-24T00:33:54.346" v="640" actId="14100"/>
          <ac:cxnSpMkLst>
            <pc:docMk/>
            <pc:sldMk cId="3463031675" sldId="258"/>
            <ac:cxnSpMk id="86" creationId="{89B33B45-B52E-5593-4296-5FF75154B2FB}"/>
          </ac:cxnSpMkLst>
        </pc:cxnChg>
        <pc:cxnChg chg="add mod">
          <ac:chgData name="Gabriel Mora Noriega" userId="9ea905ee858410ff" providerId="LiveId" clId="{0405BCED-DAF0-4E09-89D2-D3FE9926C411}" dt="2023-04-24T00:33:46.586" v="638" actId="1076"/>
          <ac:cxnSpMkLst>
            <pc:docMk/>
            <pc:sldMk cId="3463031675" sldId="258"/>
            <ac:cxnSpMk id="87" creationId="{4F7BF33F-133B-0603-DC3E-EF74EAA5C803}"/>
          </ac:cxnSpMkLst>
        </pc:cxnChg>
        <pc:cxnChg chg="add mod">
          <ac:chgData name="Gabriel Mora Noriega" userId="9ea905ee858410ff" providerId="LiveId" clId="{0405BCED-DAF0-4E09-89D2-D3FE9926C411}" dt="2023-04-24T00:33:46.586" v="638" actId="1076"/>
          <ac:cxnSpMkLst>
            <pc:docMk/>
            <pc:sldMk cId="3463031675" sldId="258"/>
            <ac:cxnSpMk id="88" creationId="{FDBDB422-10EA-9CC0-3908-33DC04654D73}"/>
          </ac:cxnSpMkLst>
        </pc:cxnChg>
        <pc:cxnChg chg="add mod">
          <ac:chgData name="Gabriel Mora Noriega" userId="9ea905ee858410ff" providerId="LiveId" clId="{0405BCED-DAF0-4E09-89D2-D3FE9926C411}" dt="2023-04-24T00:33:46.586" v="638" actId="1076"/>
          <ac:cxnSpMkLst>
            <pc:docMk/>
            <pc:sldMk cId="3463031675" sldId="258"/>
            <ac:cxnSpMk id="89" creationId="{2B286C9A-065F-7079-430A-000D60EFC5AD}"/>
          </ac:cxnSpMkLst>
        </pc:cxnChg>
        <pc:cxnChg chg="add mod">
          <ac:chgData name="Gabriel Mora Noriega" userId="9ea905ee858410ff" providerId="LiveId" clId="{0405BCED-DAF0-4E09-89D2-D3FE9926C411}" dt="2023-04-24T00:33:46.586" v="638" actId="1076"/>
          <ac:cxnSpMkLst>
            <pc:docMk/>
            <pc:sldMk cId="3463031675" sldId="258"/>
            <ac:cxnSpMk id="90" creationId="{7EEEA0FD-049A-AF8F-93B3-B9EFE47BFBC5}"/>
          </ac:cxnSpMkLst>
        </pc:cxnChg>
        <pc:cxnChg chg="add mod">
          <ac:chgData name="Gabriel Mora Noriega" userId="9ea905ee858410ff" providerId="LiveId" clId="{0405BCED-DAF0-4E09-89D2-D3FE9926C411}" dt="2023-04-24T00:34:15.178" v="655" actId="14100"/>
          <ac:cxnSpMkLst>
            <pc:docMk/>
            <pc:sldMk cId="3463031675" sldId="258"/>
            <ac:cxnSpMk id="96" creationId="{68A530BC-61A3-D4DE-6912-7A2D392BA0A3}"/>
          </ac:cxnSpMkLst>
        </pc:cxnChg>
        <pc:cxnChg chg="add mod">
          <ac:chgData name="Gabriel Mora Noriega" userId="9ea905ee858410ff" providerId="LiveId" clId="{0405BCED-DAF0-4E09-89D2-D3FE9926C411}" dt="2023-04-24T00:34:44.521" v="675" actId="1076"/>
          <ac:cxnSpMkLst>
            <pc:docMk/>
            <pc:sldMk cId="3463031675" sldId="258"/>
            <ac:cxnSpMk id="106" creationId="{BA7A0BF1-1450-5166-B395-5FA8BC5D510B}"/>
          </ac:cxnSpMkLst>
        </pc:cxnChg>
        <pc:cxnChg chg="add mod">
          <ac:chgData name="Gabriel Mora Noriega" userId="9ea905ee858410ff" providerId="LiveId" clId="{0405BCED-DAF0-4E09-89D2-D3FE9926C411}" dt="2023-04-24T00:34:44.521" v="675" actId="1076"/>
          <ac:cxnSpMkLst>
            <pc:docMk/>
            <pc:sldMk cId="3463031675" sldId="258"/>
            <ac:cxnSpMk id="107" creationId="{8FA3424F-B57D-1E95-1C3E-D1B10BFC07B0}"/>
          </ac:cxnSpMkLst>
        </pc:cxnChg>
        <pc:cxnChg chg="add mod">
          <ac:chgData name="Gabriel Mora Noriega" userId="9ea905ee858410ff" providerId="LiveId" clId="{0405BCED-DAF0-4E09-89D2-D3FE9926C411}" dt="2023-04-24T00:34:44.521" v="675" actId="1076"/>
          <ac:cxnSpMkLst>
            <pc:docMk/>
            <pc:sldMk cId="3463031675" sldId="258"/>
            <ac:cxnSpMk id="108" creationId="{04F4252C-7B9F-1BDD-90CF-0EDDA45DEB95}"/>
          </ac:cxnSpMkLst>
        </pc:cxnChg>
        <pc:cxnChg chg="add mod">
          <ac:chgData name="Gabriel Mora Noriega" userId="9ea905ee858410ff" providerId="LiveId" clId="{0405BCED-DAF0-4E09-89D2-D3FE9926C411}" dt="2023-04-24T00:35:17.946" v="724" actId="14100"/>
          <ac:cxnSpMkLst>
            <pc:docMk/>
            <pc:sldMk cId="3463031675" sldId="258"/>
            <ac:cxnSpMk id="109" creationId="{C8D21823-F08F-8E9B-6112-03AB64B82D9E}"/>
          </ac:cxnSpMkLst>
        </pc:cxnChg>
        <pc:cxnChg chg="add mod">
          <ac:chgData name="Gabriel Mora Noriega" userId="9ea905ee858410ff" providerId="LiveId" clId="{0405BCED-DAF0-4E09-89D2-D3FE9926C411}" dt="2023-04-24T00:35:25.578" v="736" actId="14100"/>
          <ac:cxnSpMkLst>
            <pc:docMk/>
            <pc:sldMk cId="3463031675" sldId="258"/>
            <ac:cxnSpMk id="110" creationId="{6103B95A-5CBF-BB3E-ADD7-765E0C4AAA75}"/>
          </ac:cxnSpMkLst>
        </pc:cxnChg>
        <pc:cxnChg chg="add mod">
          <ac:chgData name="Gabriel Mora Noriega" userId="9ea905ee858410ff" providerId="LiveId" clId="{0405BCED-DAF0-4E09-89D2-D3FE9926C411}" dt="2023-04-24T00:34:54.890" v="678" actId="14100"/>
          <ac:cxnSpMkLst>
            <pc:docMk/>
            <pc:sldMk cId="3463031675" sldId="258"/>
            <ac:cxnSpMk id="113" creationId="{9E6713D4-6CFF-1E51-1527-D825BC6C55AE}"/>
          </ac:cxnSpMkLst>
        </pc:cxnChg>
      </pc:sldChg>
      <pc:sldChg chg="addSp delSp modSp add mod">
        <pc:chgData name="Gabriel Mora Noriega" userId="9ea905ee858410ff" providerId="LiveId" clId="{0405BCED-DAF0-4E09-89D2-D3FE9926C411}" dt="2023-04-24T00:53:03" v="1309"/>
        <pc:sldMkLst>
          <pc:docMk/>
          <pc:sldMk cId="3272585713" sldId="259"/>
        </pc:sldMkLst>
        <pc:spChg chg="add mod">
          <ac:chgData name="Gabriel Mora Noriega" userId="9ea905ee858410ff" providerId="LiveId" clId="{0405BCED-DAF0-4E09-89D2-D3FE9926C411}" dt="2023-04-24T00:36:22.282" v="751" actId="20577"/>
          <ac:spMkLst>
            <pc:docMk/>
            <pc:sldMk cId="3272585713" sldId="259"/>
            <ac:spMk id="3" creationId="{B3319317-43BC-B37B-055A-F482B9E1B987}"/>
          </ac:spMkLst>
        </pc:spChg>
        <pc:spChg chg="mod">
          <ac:chgData name="Gabriel Mora Noriega" userId="9ea905ee858410ff" providerId="LiveId" clId="{0405BCED-DAF0-4E09-89D2-D3FE9926C411}" dt="2023-04-24T00:36:41.086" v="763" actId="20577"/>
          <ac:spMkLst>
            <pc:docMk/>
            <pc:sldMk cId="3272585713" sldId="259"/>
            <ac:spMk id="8" creationId="{BF2496C3-A7EF-D7B9-33EF-AA9C4EF4E62D}"/>
          </ac:spMkLst>
        </pc:spChg>
        <pc:spChg chg="mod">
          <ac:chgData name="Gabriel Mora Noriega" userId="9ea905ee858410ff" providerId="LiveId" clId="{0405BCED-DAF0-4E09-89D2-D3FE9926C411}" dt="2023-04-24T00:36:51.380" v="778" actId="20577"/>
          <ac:spMkLst>
            <pc:docMk/>
            <pc:sldMk cId="3272585713" sldId="259"/>
            <ac:spMk id="14" creationId="{358A18D4-938F-F9DD-722C-AF12022837A4}"/>
          </ac:spMkLst>
        </pc:spChg>
        <pc:spChg chg="mod">
          <ac:chgData name="Gabriel Mora Noriega" userId="9ea905ee858410ff" providerId="LiveId" clId="{0405BCED-DAF0-4E09-89D2-D3FE9926C411}" dt="2023-04-24T00:37:02.210" v="799" actId="14100"/>
          <ac:spMkLst>
            <pc:docMk/>
            <pc:sldMk cId="3272585713" sldId="259"/>
            <ac:spMk id="16" creationId="{64E949D8-6AB8-6E29-147C-D114B015044C}"/>
          </ac:spMkLst>
        </pc:spChg>
        <pc:spChg chg="add mod">
          <ac:chgData name="Gabriel Mora Noriega" userId="9ea905ee858410ff" providerId="LiveId" clId="{0405BCED-DAF0-4E09-89D2-D3FE9926C411}" dt="2023-04-24T00:39:43.490" v="935" actId="1076"/>
          <ac:spMkLst>
            <pc:docMk/>
            <pc:sldMk cId="3272585713" sldId="259"/>
            <ac:spMk id="19" creationId="{84A6ADC2-9BC2-DF79-15D4-BD3212CF1419}"/>
          </ac:spMkLst>
        </pc:spChg>
        <pc:spChg chg="mod">
          <ac:chgData name="Gabriel Mora Noriega" userId="9ea905ee858410ff" providerId="LiveId" clId="{0405BCED-DAF0-4E09-89D2-D3FE9926C411}" dt="2023-04-24T00:38:13.450" v="847" actId="1076"/>
          <ac:spMkLst>
            <pc:docMk/>
            <pc:sldMk cId="3272585713" sldId="259"/>
            <ac:spMk id="20" creationId="{4825CB24-7D70-5CC2-97AA-D2D23DCC2ECB}"/>
          </ac:spMkLst>
        </pc:spChg>
        <pc:spChg chg="mod">
          <ac:chgData name="Gabriel Mora Noriega" userId="9ea905ee858410ff" providerId="LiveId" clId="{0405BCED-DAF0-4E09-89D2-D3FE9926C411}" dt="2023-04-24T00:38:17.481" v="848" actId="1076"/>
          <ac:spMkLst>
            <pc:docMk/>
            <pc:sldMk cId="3272585713" sldId="259"/>
            <ac:spMk id="21" creationId="{F0C6F936-0702-9C76-0762-3B977804E77D}"/>
          </ac:spMkLst>
        </pc:spChg>
        <pc:spChg chg="mod">
          <ac:chgData name="Gabriel Mora Noriega" userId="9ea905ee858410ff" providerId="LiveId" clId="{0405BCED-DAF0-4E09-89D2-D3FE9926C411}" dt="2023-04-24T00:38:24.660" v="850" actId="1076"/>
          <ac:spMkLst>
            <pc:docMk/>
            <pc:sldMk cId="3272585713" sldId="259"/>
            <ac:spMk id="22" creationId="{F33FC3B4-A4B1-A412-ABCF-D9A8F10200E6}"/>
          </ac:spMkLst>
        </pc:spChg>
        <pc:spChg chg="add del mod">
          <ac:chgData name="Gabriel Mora Noriega" userId="9ea905ee858410ff" providerId="LiveId" clId="{0405BCED-DAF0-4E09-89D2-D3FE9926C411}" dt="2023-04-24T00:39:23.801" v="928" actId="1076"/>
          <ac:spMkLst>
            <pc:docMk/>
            <pc:sldMk cId="3272585713" sldId="259"/>
            <ac:spMk id="23" creationId="{559E586E-D890-AFA0-F063-843BC14239CE}"/>
          </ac:spMkLst>
        </pc:spChg>
        <pc:spChg chg="add del mod">
          <ac:chgData name="Gabriel Mora Noriega" userId="9ea905ee858410ff" providerId="LiveId" clId="{0405BCED-DAF0-4E09-89D2-D3FE9926C411}" dt="2023-04-24T00:39:23.801" v="928" actId="1076"/>
          <ac:spMkLst>
            <pc:docMk/>
            <pc:sldMk cId="3272585713" sldId="259"/>
            <ac:spMk id="24" creationId="{2E04EB01-0151-854A-1E88-8BD3E7EA4B73}"/>
          </ac:spMkLst>
        </pc:spChg>
        <pc:spChg chg="add del">
          <ac:chgData name="Gabriel Mora Noriega" userId="9ea905ee858410ff" providerId="LiveId" clId="{0405BCED-DAF0-4E09-89D2-D3FE9926C411}" dt="2023-04-24T00:39:04.690" v="918" actId="478"/>
          <ac:spMkLst>
            <pc:docMk/>
            <pc:sldMk cId="3272585713" sldId="259"/>
            <ac:spMk id="25" creationId="{A94DFCAB-89D4-6ABB-A392-A17B3313519D}"/>
          </ac:spMkLst>
        </pc:spChg>
        <pc:spChg chg="add del">
          <ac:chgData name="Gabriel Mora Noriega" userId="9ea905ee858410ff" providerId="LiveId" clId="{0405BCED-DAF0-4E09-89D2-D3FE9926C411}" dt="2023-04-24T00:39:05.986" v="919" actId="478"/>
          <ac:spMkLst>
            <pc:docMk/>
            <pc:sldMk cId="3272585713" sldId="259"/>
            <ac:spMk id="26" creationId="{14CD5500-2498-89FC-35B2-3F8F633D611E}"/>
          </ac:spMkLst>
        </pc:spChg>
        <pc:spChg chg="add del">
          <ac:chgData name="Gabriel Mora Noriega" userId="9ea905ee858410ff" providerId="LiveId" clId="{0405BCED-DAF0-4E09-89D2-D3FE9926C411}" dt="2023-04-24T00:38:52.753" v="912" actId="478"/>
          <ac:spMkLst>
            <pc:docMk/>
            <pc:sldMk cId="3272585713" sldId="259"/>
            <ac:spMk id="27" creationId="{75950356-B333-FCEE-0A4A-825EA2D9DD3C}"/>
          </ac:spMkLst>
        </pc:spChg>
        <pc:spChg chg="add del">
          <ac:chgData name="Gabriel Mora Noriega" userId="9ea905ee858410ff" providerId="LiveId" clId="{0405BCED-DAF0-4E09-89D2-D3FE9926C411}" dt="2023-04-24T00:38:55.200" v="914" actId="478"/>
          <ac:spMkLst>
            <pc:docMk/>
            <pc:sldMk cId="3272585713" sldId="259"/>
            <ac:spMk id="28" creationId="{AC351758-EA97-DEF4-DD13-DF656839C0BD}"/>
          </ac:spMkLst>
        </pc:spChg>
        <pc:spChg chg="add del">
          <ac:chgData name="Gabriel Mora Noriega" userId="9ea905ee858410ff" providerId="LiveId" clId="{0405BCED-DAF0-4E09-89D2-D3FE9926C411}" dt="2023-04-24T00:39:04.690" v="918" actId="478"/>
          <ac:spMkLst>
            <pc:docMk/>
            <pc:sldMk cId="3272585713" sldId="259"/>
            <ac:spMk id="29" creationId="{55DAF2BC-6056-948D-C57B-6D2367728A77}"/>
          </ac:spMkLst>
        </pc:spChg>
        <pc:spChg chg="add del mod">
          <ac:chgData name="Gabriel Mora Noriega" userId="9ea905ee858410ff" providerId="LiveId" clId="{0405BCED-DAF0-4E09-89D2-D3FE9926C411}" dt="2023-04-24T00:39:07.493" v="921" actId="478"/>
          <ac:spMkLst>
            <pc:docMk/>
            <pc:sldMk cId="3272585713" sldId="259"/>
            <ac:spMk id="30" creationId="{4A4B59ED-35BF-EA14-F646-622FA17664C7}"/>
          </ac:spMkLst>
        </pc:spChg>
        <pc:spChg chg="add del">
          <ac:chgData name="Gabriel Mora Noriega" userId="9ea905ee858410ff" providerId="LiveId" clId="{0405BCED-DAF0-4E09-89D2-D3FE9926C411}" dt="2023-04-24T00:38:57.520" v="917" actId="478"/>
          <ac:spMkLst>
            <pc:docMk/>
            <pc:sldMk cId="3272585713" sldId="259"/>
            <ac:spMk id="31" creationId="{836274D8-BC6E-144B-AD6F-444FF7A49A7D}"/>
          </ac:spMkLst>
        </pc:spChg>
        <pc:spChg chg="add mod">
          <ac:chgData name="Gabriel Mora Noriega" userId="9ea905ee858410ff" providerId="LiveId" clId="{0405BCED-DAF0-4E09-89D2-D3FE9926C411}" dt="2023-04-24T00:39:50.380" v="947" actId="20577"/>
          <ac:spMkLst>
            <pc:docMk/>
            <pc:sldMk cId="3272585713" sldId="259"/>
            <ac:spMk id="32" creationId="{5D5F74CE-BB13-8E94-2471-AE29F2AD70F9}"/>
          </ac:spMkLst>
        </pc:spChg>
        <pc:spChg chg="add mod">
          <ac:chgData name="Gabriel Mora Noriega" userId="9ea905ee858410ff" providerId="LiveId" clId="{0405BCED-DAF0-4E09-89D2-D3FE9926C411}" dt="2023-04-24T00:39:43.490" v="935" actId="1076"/>
          <ac:spMkLst>
            <pc:docMk/>
            <pc:sldMk cId="3272585713" sldId="259"/>
            <ac:spMk id="34" creationId="{545CD923-5521-8871-7E1E-B3782820ABBA}"/>
          </ac:spMkLst>
        </pc:spChg>
        <pc:spChg chg="add mod">
          <ac:chgData name="Gabriel Mora Noriega" userId="9ea905ee858410ff" providerId="LiveId" clId="{0405BCED-DAF0-4E09-89D2-D3FE9926C411}" dt="2023-04-24T00:39:57.100" v="958" actId="20577"/>
          <ac:spMkLst>
            <pc:docMk/>
            <pc:sldMk cId="3272585713" sldId="259"/>
            <ac:spMk id="36" creationId="{E5E360E0-22FC-E2BC-6E8D-43C5F192097E}"/>
          </ac:spMkLst>
        </pc:spChg>
        <pc:spChg chg="add mod">
          <ac:chgData name="Gabriel Mora Noriega" userId="9ea905ee858410ff" providerId="LiveId" clId="{0405BCED-DAF0-4E09-89D2-D3FE9926C411}" dt="2023-04-24T00:39:43.490" v="935" actId="1076"/>
          <ac:spMkLst>
            <pc:docMk/>
            <pc:sldMk cId="3272585713" sldId="259"/>
            <ac:spMk id="39" creationId="{9F1450D5-8312-BDB3-C784-90E6179BB388}"/>
          </ac:spMkLst>
        </pc:spChg>
        <pc:spChg chg="add mod">
          <ac:chgData name="Gabriel Mora Noriega" userId="9ea905ee858410ff" providerId="LiveId" clId="{0405BCED-DAF0-4E09-89D2-D3FE9926C411}" dt="2023-04-24T00:40:02.790" v="964" actId="20577"/>
          <ac:spMkLst>
            <pc:docMk/>
            <pc:sldMk cId="3272585713" sldId="259"/>
            <ac:spMk id="40" creationId="{BBC5D413-A22C-7D95-87F4-3D2E63EDBEBC}"/>
          </ac:spMkLst>
        </pc:spChg>
        <pc:spChg chg="add del mod">
          <ac:chgData name="Gabriel Mora Noriega" userId="9ea905ee858410ff" providerId="LiveId" clId="{0405BCED-DAF0-4E09-89D2-D3FE9926C411}" dt="2023-04-24T00:42:29.825" v="977"/>
          <ac:spMkLst>
            <pc:docMk/>
            <pc:sldMk cId="3272585713" sldId="259"/>
            <ac:spMk id="53" creationId="{A4D61EF4-4D90-0F87-5D48-15DDB4BD0096}"/>
          </ac:spMkLst>
        </pc:spChg>
        <pc:spChg chg="add mod">
          <ac:chgData name="Gabriel Mora Noriega" userId="9ea905ee858410ff" providerId="LiveId" clId="{0405BCED-DAF0-4E09-89D2-D3FE9926C411}" dt="2023-04-24T00:42:46.946" v="984" actId="1076"/>
          <ac:spMkLst>
            <pc:docMk/>
            <pc:sldMk cId="3272585713" sldId="259"/>
            <ac:spMk id="54" creationId="{18CB9CC2-3A30-3152-3C29-468CE321787A}"/>
          </ac:spMkLst>
        </pc:spChg>
        <pc:spChg chg="add mod">
          <ac:chgData name="Gabriel Mora Noriega" userId="9ea905ee858410ff" providerId="LiveId" clId="{0405BCED-DAF0-4E09-89D2-D3FE9926C411}" dt="2023-04-24T00:42:52.180" v="995" actId="20577"/>
          <ac:spMkLst>
            <pc:docMk/>
            <pc:sldMk cId="3272585713" sldId="259"/>
            <ac:spMk id="55" creationId="{C71D25BA-FCCD-02BC-73E4-58A61D24F5C0}"/>
          </ac:spMkLst>
        </pc:spChg>
        <pc:spChg chg="add del mod">
          <ac:chgData name="Gabriel Mora Noriega" userId="9ea905ee858410ff" providerId="LiveId" clId="{0405BCED-DAF0-4E09-89D2-D3FE9926C411}" dt="2023-04-24T00:42:40.417" v="980" actId="478"/>
          <ac:spMkLst>
            <pc:docMk/>
            <pc:sldMk cId="3272585713" sldId="259"/>
            <ac:spMk id="57" creationId="{E3BC9E99-93C0-D2C0-4CAD-4DB39E8C15E4}"/>
          </ac:spMkLst>
        </pc:spChg>
        <pc:spChg chg="add del mod">
          <ac:chgData name="Gabriel Mora Noriega" userId="9ea905ee858410ff" providerId="LiveId" clId="{0405BCED-DAF0-4E09-89D2-D3FE9926C411}" dt="2023-04-24T00:42:40.417" v="980" actId="478"/>
          <ac:spMkLst>
            <pc:docMk/>
            <pc:sldMk cId="3272585713" sldId="259"/>
            <ac:spMk id="58" creationId="{5CB0F44B-685C-FAAA-214B-3361984106E2}"/>
          </ac:spMkLst>
        </pc:spChg>
        <pc:spChg chg="add del mod">
          <ac:chgData name="Gabriel Mora Noriega" userId="9ea905ee858410ff" providerId="LiveId" clId="{0405BCED-DAF0-4E09-89D2-D3FE9926C411}" dt="2023-04-24T00:42:40.417" v="980" actId="478"/>
          <ac:spMkLst>
            <pc:docMk/>
            <pc:sldMk cId="3272585713" sldId="259"/>
            <ac:spMk id="65" creationId="{21690008-2660-C86B-C5E2-9F48F06215B2}"/>
          </ac:spMkLst>
        </pc:spChg>
        <pc:spChg chg="add del mod">
          <ac:chgData name="Gabriel Mora Noriega" userId="9ea905ee858410ff" providerId="LiveId" clId="{0405BCED-DAF0-4E09-89D2-D3FE9926C411}" dt="2023-04-24T00:42:40.417" v="980" actId="478"/>
          <ac:spMkLst>
            <pc:docMk/>
            <pc:sldMk cId="3272585713" sldId="259"/>
            <ac:spMk id="67" creationId="{24E85485-B954-9D02-F958-A550BA1AECB2}"/>
          </ac:spMkLst>
        </pc:spChg>
        <pc:spChg chg="add del mod">
          <ac:chgData name="Gabriel Mora Noriega" userId="9ea905ee858410ff" providerId="LiveId" clId="{0405BCED-DAF0-4E09-89D2-D3FE9926C411}" dt="2023-04-24T00:42:40.417" v="980" actId="478"/>
          <ac:spMkLst>
            <pc:docMk/>
            <pc:sldMk cId="3272585713" sldId="259"/>
            <ac:spMk id="68" creationId="{730A923F-ACD2-BBF4-64D8-B81CD598F210}"/>
          </ac:spMkLst>
        </pc:spChg>
        <pc:spChg chg="add del mod">
          <ac:chgData name="Gabriel Mora Noriega" userId="9ea905ee858410ff" providerId="LiveId" clId="{0405BCED-DAF0-4E09-89D2-D3FE9926C411}" dt="2023-04-24T00:42:40.417" v="980" actId="478"/>
          <ac:spMkLst>
            <pc:docMk/>
            <pc:sldMk cId="3272585713" sldId="259"/>
            <ac:spMk id="70" creationId="{44BE8165-3410-510A-9A80-0046A6A19539}"/>
          </ac:spMkLst>
        </pc:spChg>
        <pc:spChg chg="add del mod">
          <ac:chgData name="Gabriel Mora Noriega" userId="9ea905ee858410ff" providerId="LiveId" clId="{0405BCED-DAF0-4E09-89D2-D3FE9926C411}" dt="2023-04-24T00:42:40.417" v="980" actId="478"/>
          <ac:spMkLst>
            <pc:docMk/>
            <pc:sldMk cId="3272585713" sldId="259"/>
            <ac:spMk id="71" creationId="{45374AC6-DE7D-7A7C-03AA-04C25CAAA91C}"/>
          </ac:spMkLst>
        </pc:spChg>
        <pc:spChg chg="add del mod">
          <ac:chgData name="Gabriel Mora Noriega" userId="9ea905ee858410ff" providerId="LiveId" clId="{0405BCED-DAF0-4E09-89D2-D3FE9926C411}" dt="2023-04-24T00:42:40.417" v="980" actId="478"/>
          <ac:spMkLst>
            <pc:docMk/>
            <pc:sldMk cId="3272585713" sldId="259"/>
            <ac:spMk id="73" creationId="{99718F04-59C3-1668-05F0-F5F46CDE6E3A}"/>
          </ac:spMkLst>
        </pc:spChg>
        <pc:spChg chg="add mod">
          <ac:chgData name="Gabriel Mora Noriega" userId="9ea905ee858410ff" providerId="LiveId" clId="{0405BCED-DAF0-4E09-89D2-D3FE9926C411}" dt="2023-04-24T00:42:57.938" v="997" actId="1076"/>
          <ac:spMkLst>
            <pc:docMk/>
            <pc:sldMk cId="3272585713" sldId="259"/>
            <ac:spMk id="78" creationId="{6D785EA9-700C-4325-BA60-4749DFABB9FE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79" creationId="{E173E7A2-73E9-E9AD-097C-90F55332078D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80" creationId="{74797F5D-C1AC-2C86-6A0E-AD0659B61A0F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81" creationId="{B22BC1D4-01B5-75C3-AE46-7A7DFA2B7D88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82" creationId="{13E2ADA9-33E7-4821-290D-9A79219A6890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83" creationId="{1484ECB9-20B1-D710-D986-9465916C3E89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84" creationId="{1FAB3EF4-A20A-B4E7-E948-24BB0E8227D2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85" creationId="{39C3823A-B0C8-9BFB-99F0-44FC528F6E95}"/>
          </ac:spMkLst>
        </pc:spChg>
        <pc:spChg chg="add mod">
          <ac:chgData name="Gabriel Mora Noriega" userId="9ea905ee858410ff" providerId="LiveId" clId="{0405BCED-DAF0-4E09-89D2-D3FE9926C411}" dt="2023-04-24T00:43:28.002" v="1022" actId="20577"/>
          <ac:spMkLst>
            <pc:docMk/>
            <pc:sldMk cId="3272585713" sldId="259"/>
            <ac:spMk id="91" creationId="{A7FC95C7-CB58-E533-9D68-B3929FC67873}"/>
          </ac:spMkLst>
        </pc:spChg>
        <pc:spChg chg="add mod">
          <ac:chgData name="Gabriel Mora Noriega" userId="9ea905ee858410ff" providerId="LiveId" clId="{0405BCED-DAF0-4E09-89D2-D3FE9926C411}" dt="2023-04-24T00:43:16.063" v="1003" actId="20577"/>
          <ac:spMkLst>
            <pc:docMk/>
            <pc:sldMk cId="3272585713" sldId="259"/>
            <ac:spMk id="92" creationId="{DF57F51F-EE5F-D24D-E8DE-5AF96FE79911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94" creationId="{E3DD6948-93AC-7BCC-5E7B-6FD8453B3388}"/>
          </ac:spMkLst>
        </pc:spChg>
        <pc:spChg chg="del">
          <ac:chgData name="Gabriel Mora Noriega" userId="9ea905ee858410ff" providerId="LiveId" clId="{0405BCED-DAF0-4E09-89D2-D3FE9926C411}" dt="2023-04-24T00:38:04.090" v="844" actId="478"/>
          <ac:spMkLst>
            <pc:docMk/>
            <pc:sldMk cId="3272585713" sldId="259"/>
            <ac:spMk id="95" creationId="{DE562912-594C-F65A-D6EC-32DE4918BAA1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99" creationId="{478072E7-746C-92D2-E730-81E92BD2B338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100" creationId="{9D2020AD-8626-BD91-772F-386215D6CFA9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101" creationId="{345A82D2-21A6-5196-1660-D23C00E17ED5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102" creationId="{74D0E211-7A65-57A8-F1D0-5CF63CE140A5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103" creationId="{FB591778-B5EA-F324-F401-D8CF2D162ABF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104" creationId="{E1DED5BA-5918-09BA-8CF9-BE9BCF9C089D}"/>
          </ac:spMkLst>
        </pc:spChg>
        <pc:spChg chg="del mod">
          <ac:chgData name="Gabriel Mora Noriega" userId="9ea905ee858410ff" providerId="LiveId" clId="{0405BCED-DAF0-4E09-89D2-D3FE9926C411}" dt="2023-04-24T00:38:02.282" v="843" actId="478"/>
          <ac:spMkLst>
            <pc:docMk/>
            <pc:sldMk cId="3272585713" sldId="259"/>
            <ac:spMk id="105" creationId="{0AE676F4-C21D-D12A-AAB3-4BB1514EEE39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111" creationId="{96D89B3A-BD3E-78E4-9006-DC22DC9DB190}"/>
          </ac:spMkLst>
        </pc:spChg>
        <pc:spChg chg="del">
          <ac:chgData name="Gabriel Mora Noriega" userId="9ea905ee858410ff" providerId="LiveId" clId="{0405BCED-DAF0-4E09-89D2-D3FE9926C411}" dt="2023-04-24T00:37:59.910" v="841" actId="478"/>
          <ac:spMkLst>
            <pc:docMk/>
            <pc:sldMk cId="3272585713" sldId="259"/>
            <ac:spMk id="112" creationId="{56E033D7-D6C8-FDB4-27D1-E6C8C7EC10B2}"/>
          </ac:spMkLst>
        </pc:spChg>
        <pc:spChg chg="add mod">
          <ac:chgData name="Gabriel Mora Noriega" userId="9ea905ee858410ff" providerId="LiveId" clId="{0405BCED-DAF0-4E09-89D2-D3FE9926C411}" dt="2023-04-24T00:44:19.022" v="1066" actId="20577"/>
          <ac:spMkLst>
            <pc:docMk/>
            <pc:sldMk cId="3272585713" sldId="259"/>
            <ac:spMk id="120" creationId="{23E911EC-AD95-ACA5-FCF0-B1621D69CED7}"/>
          </ac:spMkLst>
        </pc:spChg>
        <pc:spChg chg="add del">
          <ac:chgData name="Gabriel Mora Noriega" userId="9ea905ee858410ff" providerId="LiveId" clId="{0405BCED-DAF0-4E09-89D2-D3FE9926C411}" dt="2023-04-24T00:45:01.320" v="1071" actId="478"/>
          <ac:spMkLst>
            <pc:docMk/>
            <pc:sldMk cId="3272585713" sldId="259"/>
            <ac:spMk id="124" creationId="{6C82E4A0-8F2E-ACEA-14F8-D05E5309323F}"/>
          </ac:spMkLst>
        </pc:spChg>
        <pc:spChg chg="add del mod">
          <ac:chgData name="Gabriel Mora Noriega" userId="9ea905ee858410ff" providerId="LiveId" clId="{0405BCED-DAF0-4E09-89D2-D3FE9926C411}" dt="2023-04-24T00:45:18.300" v="1074" actId="478"/>
          <ac:spMkLst>
            <pc:docMk/>
            <pc:sldMk cId="3272585713" sldId="259"/>
            <ac:spMk id="125" creationId="{63F4B0F3-E210-37CD-F82B-9E8F3D03371A}"/>
          </ac:spMkLst>
        </pc:spChg>
        <pc:spChg chg="add mod">
          <ac:chgData name="Gabriel Mora Noriega" userId="9ea905ee858410ff" providerId="LiveId" clId="{0405BCED-DAF0-4E09-89D2-D3FE9926C411}" dt="2023-04-24T00:47:49.110" v="1129" actId="13822"/>
          <ac:spMkLst>
            <pc:docMk/>
            <pc:sldMk cId="3272585713" sldId="259"/>
            <ac:spMk id="126" creationId="{92DC0CEF-9EF7-128A-B7F1-3F0E95CBC832}"/>
          </ac:spMkLst>
        </pc:spChg>
        <pc:spChg chg="add del mod">
          <ac:chgData name="Gabriel Mora Noriega" userId="9ea905ee858410ff" providerId="LiveId" clId="{0405BCED-DAF0-4E09-89D2-D3FE9926C411}" dt="2023-04-24T00:45:45.502" v="1079" actId="478"/>
          <ac:spMkLst>
            <pc:docMk/>
            <pc:sldMk cId="3272585713" sldId="259"/>
            <ac:spMk id="127" creationId="{8BDDE8F8-FA85-9A15-6C23-148E69217E4C}"/>
          </ac:spMkLst>
        </pc:spChg>
        <pc:spChg chg="add mod">
          <ac:chgData name="Gabriel Mora Noriega" userId="9ea905ee858410ff" providerId="LiveId" clId="{0405BCED-DAF0-4E09-89D2-D3FE9926C411}" dt="2023-04-24T00:47:58.428" v="1131" actId="13822"/>
          <ac:spMkLst>
            <pc:docMk/>
            <pc:sldMk cId="3272585713" sldId="259"/>
            <ac:spMk id="128" creationId="{499FDD3F-EEAF-0807-B834-37B3DCE2A09F}"/>
          </ac:spMkLst>
        </pc:spChg>
        <pc:spChg chg="add mod">
          <ac:chgData name="Gabriel Mora Noriega" userId="9ea905ee858410ff" providerId="LiveId" clId="{0405BCED-DAF0-4E09-89D2-D3FE9926C411}" dt="2023-04-24T00:47:55.391" v="1130" actId="13822"/>
          <ac:spMkLst>
            <pc:docMk/>
            <pc:sldMk cId="3272585713" sldId="259"/>
            <ac:spMk id="129" creationId="{9D428A4E-11A8-BDCB-B6F2-3BC14B50DAE6}"/>
          </ac:spMkLst>
        </pc:spChg>
        <pc:spChg chg="add mod">
          <ac:chgData name="Gabriel Mora Noriega" userId="9ea905ee858410ff" providerId="LiveId" clId="{0405BCED-DAF0-4E09-89D2-D3FE9926C411}" dt="2023-04-24T00:48:01.380" v="1132" actId="13822"/>
          <ac:spMkLst>
            <pc:docMk/>
            <pc:sldMk cId="3272585713" sldId="259"/>
            <ac:spMk id="130" creationId="{B3465A3E-6F61-E093-2F52-BEBF5E363B77}"/>
          </ac:spMkLst>
        </pc:spChg>
        <pc:spChg chg="add mod">
          <ac:chgData name="Gabriel Mora Noriega" userId="9ea905ee858410ff" providerId="LiveId" clId="{0405BCED-DAF0-4E09-89D2-D3FE9926C411}" dt="2023-04-24T00:48:21.220" v="1134" actId="13822"/>
          <ac:spMkLst>
            <pc:docMk/>
            <pc:sldMk cId="3272585713" sldId="259"/>
            <ac:spMk id="131" creationId="{A21B7CAF-AC09-5A24-1AE9-2F1FED2600E8}"/>
          </ac:spMkLst>
        </pc:spChg>
        <pc:spChg chg="add mod">
          <ac:chgData name="Gabriel Mora Noriega" userId="9ea905ee858410ff" providerId="LiveId" clId="{0405BCED-DAF0-4E09-89D2-D3FE9926C411}" dt="2023-04-24T00:48:32.474" v="1137" actId="14100"/>
          <ac:spMkLst>
            <pc:docMk/>
            <pc:sldMk cId="3272585713" sldId="259"/>
            <ac:spMk id="132" creationId="{077FD8FA-D5D5-219E-9CB4-1AF7FABD5BC5}"/>
          </ac:spMkLst>
        </pc:spChg>
        <pc:spChg chg="add mod">
          <ac:chgData name="Gabriel Mora Noriega" userId="9ea905ee858410ff" providerId="LiveId" clId="{0405BCED-DAF0-4E09-89D2-D3FE9926C411}" dt="2023-04-24T00:48:24.974" v="1136" actId="13822"/>
          <ac:spMkLst>
            <pc:docMk/>
            <pc:sldMk cId="3272585713" sldId="259"/>
            <ac:spMk id="133" creationId="{69F05807-1DD1-E3B0-D0E1-BF81BA1ABA55}"/>
          </ac:spMkLst>
        </pc:spChg>
        <pc:spChg chg="add del mod">
          <ac:chgData name="Gabriel Mora Noriega" userId="9ea905ee858410ff" providerId="LiveId" clId="{0405BCED-DAF0-4E09-89D2-D3FE9926C411}" dt="2023-04-24T00:53:03" v="1309"/>
          <ac:spMkLst>
            <pc:docMk/>
            <pc:sldMk cId="3272585713" sldId="259"/>
            <ac:spMk id="134" creationId="{9C8D8344-87D5-399B-31C8-4BF6983D3A3D}"/>
          </ac:spMkLst>
        </pc:spChg>
        <pc:cxnChg chg="add mod">
          <ac:chgData name="Gabriel Mora Noriega" userId="9ea905ee858410ff" providerId="LiveId" clId="{0405BCED-DAF0-4E09-89D2-D3FE9926C411}" dt="2023-04-24T00:41:27.352" v="967" actId="14100"/>
          <ac:cxnSpMkLst>
            <pc:docMk/>
            <pc:sldMk cId="3272585713" sldId="259"/>
            <ac:cxnSpMk id="41" creationId="{387F2AB9-52F6-CCFA-C3E4-BDBDAF90C996}"/>
          </ac:cxnSpMkLst>
        </pc:cxnChg>
        <pc:cxnChg chg="add mod">
          <ac:chgData name="Gabriel Mora Noriega" userId="9ea905ee858410ff" providerId="LiveId" clId="{0405BCED-DAF0-4E09-89D2-D3FE9926C411}" dt="2023-04-24T00:41:32.482" v="970" actId="14100"/>
          <ac:cxnSpMkLst>
            <pc:docMk/>
            <pc:sldMk cId="3272585713" sldId="259"/>
            <ac:cxnSpMk id="45" creationId="{9B4C8CD7-9D39-3CE7-06E1-D54C63E1C391}"/>
          </ac:cxnSpMkLst>
        </pc:cxnChg>
        <pc:cxnChg chg="add del mod">
          <ac:chgData name="Gabriel Mora Noriega" userId="9ea905ee858410ff" providerId="LiveId" clId="{0405BCED-DAF0-4E09-89D2-D3FE9926C411}" dt="2023-04-24T00:37:33.987" v="830" actId="478"/>
          <ac:cxnSpMkLst>
            <pc:docMk/>
            <pc:sldMk cId="3272585713" sldId="259"/>
            <ac:cxnSpMk id="46" creationId="{18AFBD07-836C-C852-F91E-B6BA62AD580D}"/>
          </ac:cxnSpMkLst>
        </pc:cxnChg>
        <pc:cxnChg chg="add mod">
          <ac:chgData name="Gabriel Mora Noriega" userId="9ea905ee858410ff" providerId="LiveId" clId="{0405BCED-DAF0-4E09-89D2-D3FE9926C411}" dt="2023-04-24T00:41:40.426" v="973" actId="14100"/>
          <ac:cxnSpMkLst>
            <pc:docMk/>
            <pc:sldMk cId="3272585713" sldId="259"/>
            <ac:cxnSpMk id="49" creationId="{DC2B77D2-CD1C-5110-60C5-E074C56C99A2}"/>
          </ac:cxnSpMkLst>
        </pc:cxnChg>
        <pc:cxnChg chg="mod">
          <ac:chgData name="Gabriel Mora Noriega" userId="9ea905ee858410ff" providerId="LiveId" clId="{0405BCED-DAF0-4E09-89D2-D3FE9926C411}" dt="2023-04-24T00:38:20.853" v="849" actId="14100"/>
          <ac:cxnSpMkLst>
            <pc:docMk/>
            <pc:sldMk cId="3272585713" sldId="259"/>
            <ac:cxnSpMk id="52" creationId="{9B5004C9-AFDC-D658-8166-64CD0B2DB0F3}"/>
          </ac:cxnSpMkLst>
        </pc:cxnChg>
        <pc:cxnChg chg="mod">
          <ac:chgData name="Gabriel Mora Noriega" userId="9ea905ee858410ff" providerId="LiveId" clId="{0405BCED-DAF0-4E09-89D2-D3FE9926C411}" dt="2023-04-24T00:38:30.546" v="852" actId="14100"/>
          <ac:cxnSpMkLst>
            <pc:docMk/>
            <pc:sldMk cId="3272585713" sldId="259"/>
            <ac:cxnSpMk id="56" creationId="{ABD5A543-07F2-0683-69C2-EB07AEA88C3C}"/>
          </ac:cxnSpMkLst>
        </pc:cxnChg>
        <pc:cxnChg chg="add del mod">
          <ac:chgData name="Gabriel Mora Noriega" userId="9ea905ee858410ff" providerId="LiveId" clId="{0405BCED-DAF0-4E09-89D2-D3FE9926C411}" dt="2023-04-24T00:42:43.340" v="983" actId="478"/>
          <ac:cxnSpMkLst>
            <pc:docMk/>
            <pc:sldMk cId="3272585713" sldId="259"/>
            <ac:cxnSpMk id="59" creationId="{CFE53962-EE14-BA65-9772-DC26E12D8181}"/>
          </ac:cxnSpMkLst>
        </pc:cxnChg>
        <pc:cxnChg chg="add del mod">
          <ac:chgData name="Gabriel Mora Noriega" userId="9ea905ee858410ff" providerId="LiveId" clId="{0405BCED-DAF0-4E09-89D2-D3FE9926C411}" dt="2023-04-24T00:38:24.660" v="850" actId="1076"/>
          <ac:cxnSpMkLst>
            <pc:docMk/>
            <pc:sldMk cId="3272585713" sldId="259"/>
            <ac:cxnSpMk id="60" creationId="{69726B38-3FDE-BBAD-CE41-28A908A07FD8}"/>
          </ac:cxnSpMkLst>
        </pc:cxnChg>
        <pc:cxnChg chg="add del mod">
          <ac:chgData name="Gabriel Mora Noriega" userId="9ea905ee858410ff" providerId="LiveId" clId="{0405BCED-DAF0-4E09-89D2-D3FE9926C411}" dt="2023-04-24T00:42:42.650" v="982" actId="478"/>
          <ac:cxnSpMkLst>
            <pc:docMk/>
            <pc:sldMk cId="3272585713" sldId="259"/>
            <ac:cxnSpMk id="61" creationId="{8003963C-270A-9095-6275-68DB6614EC9E}"/>
          </ac:cxnSpMkLst>
        </pc:cxnChg>
        <pc:cxnChg chg="add del mod">
          <ac:chgData name="Gabriel Mora Noriega" userId="9ea905ee858410ff" providerId="LiveId" clId="{0405BCED-DAF0-4E09-89D2-D3FE9926C411}" dt="2023-04-24T00:42:41.754" v="981" actId="478"/>
          <ac:cxnSpMkLst>
            <pc:docMk/>
            <pc:sldMk cId="3272585713" sldId="259"/>
            <ac:cxnSpMk id="62" creationId="{43357CAB-6D42-79C8-A924-F75A3BCBAE5D}"/>
          </ac:cxnSpMkLst>
        </pc:cxnChg>
        <pc:cxnChg chg="add del">
          <ac:chgData name="Gabriel Mora Noriega" userId="9ea905ee858410ff" providerId="LiveId" clId="{0405BCED-DAF0-4E09-89D2-D3FE9926C411}" dt="2023-04-24T00:39:04.690" v="918" actId="478"/>
          <ac:cxnSpMkLst>
            <pc:docMk/>
            <pc:sldMk cId="3272585713" sldId="259"/>
            <ac:cxnSpMk id="63" creationId="{012F028F-E4B4-5EAE-78B2-9165A65FBD94}"/>
          </ac:cxnSpMkLst>
        </pc:cxnChg>
        <pc:cxnChg chg="add del mod">
          <ac:chgData name="Gabriel Mora Noriega" userId="9ea905ee858410ff" providerId="LiveId" clId="{0405BCED-DAF0-4E09-89D2-D3FE9926C411}" dt="2023-04-24T00:42:40.417" v="980" actId="478"/>
          <ac:cxnSpMkLst>
            <pc:docMk/>
            <pc:sldMk cId="3272585713" sldId="259"/>
            <ac:cxnSpMk id="64" creationId="{85A0C5FA-F7C3-9E09-6CEE-A4F38E5AE221}"/>
          </ac:cxnSpMkLst>
        </pc:cxnChg>
        <pc:cxnChg chg="add del">
          <ac:chgData name="Gabriel Mora Noriega" userId="9ea905ee858410ff" providerId="LiveId" clId="{0405BCED-DAF0-4E09-89D2-D3FE9926C411}" dt="2023-04-24T00:39:08.386" v="922" actId="478"/>
          <ac:cxnSpMkLst>
            <pc:docMk/>
            <pc:sldMk cId="3272585713" sldId="259"/>
            <ac:cxnSpMk id="66" creationId="{4EA18E00-2120-AC59-C08F-CA9FA2D59A82}"/>
          </ac:cxnSpMkLst>
        </pc:cxnChg>
        <pc:cxnChg chg="add del">
          <ac:chgData name="Gabriel Mora Noriega" userId="9ea905ee858410ff" providerId="LiveId" clId="{0405BCED-DAF0-4E09-89D2-D3FE9926C411}" dt="2023-04-24T00:38:53.721" v="913" actId="478"/>
          <ac:cxnSpMkLst>
            <pc:docMk/>
            <pc:sldMk cId="3272585713" sldId="259"/>
            <ac:cxnSpMk id="69" creationId="{BF4EB7E9-EA13-6087-E581-D43F004251BD}"/>
          </ac:cxnSpMkLst>
        </pc:cxnChg>
        <pc:cxnChg chg="add del mod">
          <ac:chgData name="Gabriel Mora Noriega" userId="9ea905ee858410ff" providerId="LiveId" clId="{0405BCED-DAF0-4E09-89D2-D3FE9926C411}" dt="2023-04-24T00:38:56.030" v="915" actId="478"/>
          <ac:cxnSpMkLst>
            <pc:docMk/>
            <pc:sldMk cId="3272585713" sldId="259"/>
            <ac:cxnSpMk id="72" creationId="{A044CEF8-F6D7-F106-E673-2B5E5E71725F}"/>
          </ac:cxnSpMkLst>
        </pc:cxnChg>
        <pc:cxnChg chg="add del mod">
          <ac:chgData name="Gabriel Mora Noriega" userId="9ea905ee858410ff" providerId="LiveId" clId="{0405BCED-DAF0-4E09-89D2-D3FE9926C411}" dt="2023-04-24T00:42:40.417" v="980" actId="478"/>
          <ac:cxnSpMkLst>
            <pc:docMk/>
            <pc:sldMk cId="3272585713" sldId="259"/>
            <ac:cxnSpMk id="74" creationId="{966355A0-C6D2-F3EB-1DF1-54A5E7D8841B}"/>
          </ac:cxnSpMkLst>
        </pc:cxnChg>
        <pc:cxnChg chg="add del mod">
          <ac:chgData name="Gabriel Mora Noriega" userId="9ea905ee858410ff" providerId="LiveId" clId="{0405BCED-DAF0-4E09-89D2-D3FE9926C411}" dt="2023-04-24T00:38:56.909" v="916" actId="478"/>
          <ac:cxnSpMkLst>
            <pc:docMk/>
            <pc:sldMk cId="3272585713" sldId="259"/>
            <ac:cxnSpMk id="75" creationId="{918DD5B5-D9BD-54C0-B538-19C4C91953E4}"/>
          </ac:cxnSpMkLst>
        </pc:cxnChg>
        <pc:cxnChg chg="add del mod">
          <ac:chgData name="Gabriel Mora Noriega" userId="9ea905ee858410ff" providerId="LiveId" clId="{0405BCED-DAF0-4E09-89D2-D3FE9926C411}" dt="2023-04-24T00:42:40.417" v="980" actId="478"/>
          <ac:cxnSpMkLst>
            <pc:docMk/>
            <pc:sldMk cId="3272585713" sldId="259"/>
            <ac:cxnSpMk id="76" creationId="{EC370CFC-B161-09CE-58D0-1C3D82F23AAC}"/>
          </ac:cxnSpMkLst>
        </pc:cxnChg>
        <pc:cxnChg chg="add del mod">
          <ac:chgData name="Gabriel Mora Noriega" userId="9ea905ee858410ff" providerId="LiveId" clId="{0405BCED-DAF0-4E09-89D2-D3FE9926C411}" dt="2023-04-24T00:42:40.417" v="980" actId="478"/>
          <ac:cxnSpMkLst>
            <pc:docMk/>
            <pc:sldMk cId="3272585713" sldId="259"/>
            <ac:cxnSpMk id="77" creationId="{50D4779B-D8D5-956C-4576-ECB8DE2D54FA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86" creationId="{89B33B45-B52E-5593-4296-5FF75154B2FB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87" creationId="{4F7BF33F-133B-0603-DC3E-EF74EAA5C803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88" creationId="{FDBDB422-10EA-9CC0-3908-33DC04654D73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89" creationId="{2B286C9A-065F-7079-430A-000D60EFC5AD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90" creationId="{7EEEA0FD-049A-AF8F-93B3-B9EFE47BFBC5}"/>
          </ac:cxnSpMkLst>
        </pc:cxnChg>
        <pc:cxnChg chg="add mod">
          <ac:chgData name="Gabriel Mora Noriega" userId="9ea905ee858410ff" providerId="LiveId" clId="{0405BCED-DAF0-4E09-89D2-D3FE9926C411}" dt="2023-04-24T00:43:40.297" v="1025" actId="14100"/>
          <ac:cxnSpMkLst>
            <pc:docMk/>
            <pc:sldMk cId="3272585713" sldId="259"/>
            <ac:cxnSpMk id="93" creationId="{D1295577-770A-AA32-74D6-7ACCEBB1150D}"/>
          </ac:cxnSpMkLst>
        </pc:cxnChg>
        <pc:cxnChg chg="del mod">
          <ac:chgData name="Gabriel Mora Noriega" userId="9ea905ee858410ff" providerId="LiveId" clId="{0405BCED-DAF0-4E09-89D2-D3FE9926C411}" dt="2023-04-24T00:38:07.144" v="846" actId="478"/>
          <ac:cxnSpMkLst>
            <pc:docMk/>
            <pc:sldMk cId="3272585713" sldId="259"/>
            <ac:cxnSpMk id="96" creationId="{68A530BC-61A3-D4DE-6912-7A2D392BA0A3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106" creationId="{BA7A0BF1-1450-5166-B395-5FA8BC5D510B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107" creationId="{8FA3424F-B57D-1E95-1C3E-D1B10BFC07B0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108" creationId="{04F4252C-7B9F-1BDD-90CF-0EDDA45DEB95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109" creationId="{C8D21823-F08F-8E9B-6112-03AB64B82D9E}"/>
          </ac:cxnSpMkLst>
        </pc:cxnChg>
        <pc:cxnChg chg="del mod">
          <ac:chgData name="Gabriel Mora Noriega" userId="9ea905ee858410ff" providerId="LiveId" clId="{0405BCED-DAF0-4E09-89D2-D3FE9926C411}" dt="2023-04-24T00:37:59.910" v="841" actId="478"/>
          <ac:cxnSpMkLst>
            <pc:docMk/>
            <pc:sldMk cId="3272585713" sldId="259"/>
            <ac:cxnSpMk id="110" creationId="{6103B95A-5CBF-BB3E-ADD7-765E0C4AAA75}"/>
          </ac:cxnSpMkLst>
        </pc:cxnChg>
        <pc:cxnChg chg="del mod">
          <ac:chgData name="Gabriel Mora Noriega" userId="9ea905ee858410ff" providerId="LiveId" clId="{0405BCED-DAF0-4E09-89D2-D3FE9926C411}" dt="2023-04-24T00:38:05.549" v="845" actId="478"/>
          <ac:cxnSpMkLst>
            <pc:docMk/>
            <pc:sldMk cId="3272585713" sldId="259"/>
            <ac:cxnSpMk id="113" creationId="{9E6713D4-6CFF-1E51-1527-D825BC6C55AE}"/>
          </ac:cxnSpMkLst>
        </pc:cxnChg>
        <pc:cxnChg chg="add mod">
          <ac:chgData name="Gabriel Mora Noriega" userId="9ea905ee858410ff" providerId="LiveId" clId="{0405BCED-DAF0-4E09-89D2-D3FE9926C411}" dt="2023-04-24T00:43:48.250" v="1028" actId="14100"/>
          <ac:cxnSpMkLst>
            <pc:docMk/>
            <pc:sldMk cId="3272585713" sldId="259"/>
            <ac:cxnSpMk id="114" creationId="{E4A7FD11-0CBA-A04B-2BF5-6E5DFCF0262A}"/>
          </ac:cxnSpMkLst>
        </pc:cxnChg>
        <pc:cxnChg chg="add mod">
          <ac:chgData name="Gabriel Mora Noriega" userId="9ea905ee858410ff" providerId="LiveId" clId="{0405BCED-DAF0-4E09-89D2-D3FE9926C411}" dt="2023-04-24T00:44:00.376" v="1031" actId="14100"/>
          <ac:cxnSpMkLst>
            <pc:docMk/>
            <pc:sldMk cId="3272585713" sldId="259"/>
            <ac:cxnSpMk id="117" creationId="{3E094A65-A0BE-26DA-E9C6-C0343700C487}"/>
          </ac:cxnSpMkLst>
        </pc:cxnChg>
        <pc:cxnChg chg="add mod">
          <ac:chgData name="Gabriel Mora Noriega" userId="9ea905ee858410ff" providerId="LiveId" clId="{0405BCED-DAF0-4E09-89D2-D3FE9926C411}" dt="2023-04-24T00:44:27.450" v="1069" actId="14100"/>
          <ac:cxnSpMkLst>
            <pc:docMk/>
            <pc:sldMk cId="3272585713" sldId="259"/>
            <ac:cxnSpMk id="121" creationId="{547C7573-0203-9BE2-B559-44EFA6B55C7C}"/>
          </ac:cxnSpMkLst>
        </pc:cxnChg>
      </pc:sldChg>
      <pc:sldChg chg="addSp delSp modSp add mod ord">
        <pc:chgData name="Gabriel Mora Noriega" userId="9ea905ee858410ff" providerId="LiveId" clId="{0405BCED-DAF0-4E09-89D2-D3FE9926C411}" dt="2023-04-24T00:54:34.745" v="1333" actId="1076"/>
        <pc:sldMkLst>
          <pc:docMk/>
          <pc:sldMk cId="2523001584" sldId="260"/>
        </pc:sldMkLst>
        <pc:spChg chg="mod">
          <ac:chgData name="Gabriel Mora Noriega" userId="9ea905ee858410ff" providerId="LiveId" clId="{0405BCED-DAF0-4E09-89D2-D3FE9926C411}" dt="2023-04-24T00:54:34.745" v="1333" actId="1076"/>
          <ac:spMkLst>
            <pc:docMk/>
            <pc:sldMk cId="2523001584" sldId="260"/>
            <ac:spMk id="2" creationId="{CF9258D7-B859-DFC5-8F8E-16AC9DC28AA3}"/>
          </ac:spMkLst>
        </pc:spChg>
        <pc:spChg chg="del">
          <ac:chgData name="Gabriel Mora Noriega" userId="9ea905ee858410ff" providerId="LiveId" clId="{0405BCED-DAF0-4E09-89D2-D3FE9926C411}" dt="2023-04-24T00:49:35.714" v="1141" actId="478"/>
          <ac:spMkLst>
            <pc:docMk/>
            <pc:sldMk cId="2523001584" sldId="260"/>
            <ac:spMk id="3" creationId="{70AAA775-8D02-D5B5-839F-3F7E488E16AC}"/>
          </ac:spMkLst>
        </pc:spChg>
        <pc:spChg chg="mod">
          <ac:chgData name="Gabriel Mora Noriega" userId="9ea905ee858410ff" providerId="LiveId" clId="{0405BCED-DAF0-4E09-89D2-D3FE9926C411}" dt="2023-04-24T00:54:34.745" v="1333" actId="1076"/>
          <ac:spMkLst>
            <pc:docMk/>
            <pc:sldMk cId="2523001584" sldId="260"/>
            <ac:spMk id="4" creationId="{09346B99-CA73-8D6C-A98B-CD7A163D0818}"/>
          </ac:spMkLst>
        </pc:spChg>
        <pc:spChg chg="mod">
          <ac:chgData name="Gabriel Mora Noriega" userId="9ea905ee858410ff" providerId="LiveId" clId="{0405BCED-DAF0-4E09-89D2-D3FE9926C411}" dt="2023-04-24T00:54:34.745" v="1333" actId="1076"/>
          <ac:spMkLst>
            <pc:docMk/>
            <pc:sldMk cId="2523001584" sldId="260"/>
            <ac:spMk id="5" creationId="{9699AB7A-A147-D3B4-2205-1FC2DED195BF}"/>
          </ac:spMkLst>
        </pc:spChg>
        <pc:spChg chg="add mod">
          <ac:chgData name="Gabriel Mora Noriega" userId="9ea905ee858410ff" providerId="LiveId" clId="{0405BCED-DAF0-4E09-89D2-D3FE9926C411}" dt="2023-04-24T00:54:34.745" v="1333" actId="1076"/>
          <ac:spMkLst>
            <pc:docMk/>
            <pc:sldMk cId="2523001584" sldId="260"/>
            <ac:spMk id="6" creationId="{9FEDB04E-528E-E388-DCE0-921283D10C72}"/>
          </ac:spMkLst>
        </pc:spChg>
        <pc:spChg chg="del">
          <ac:chgData name="Gabriel Mora Noriega" userId="9ea905ee858410ff" providerId="LiveId" clId="{0405BCED-DAF0-4E09-89D2-D3FE9926C411}" dt="2023-04-24T00:51:58.320" v="1210" actId="478"/>
          <ac:spMkLst>
            <pc:docMk/>
            <pc:sldMk cId="2523001584" sldId="260"/>
            <ac:spMk id="10" creationId="{2400BDE5-9CB0-E8A2-DCD9-7A28C7BC9941}"/>
          </ac:spMkLst>
        </pc:spChg>
        <pc:spChg chg="del">
          <ac:chgData name="Gabriel Mora Noriega" userId="9ea905ee858410ff" providerId="LiveId" clId="{0405BCED-DAF0-4E09-89D2-D3FE9926C411}" dt="2023-04-24T00:51:58.320" v="1210" actId="478"/>
          <ac:spMkLst>
            <pc:docMk/>
            <pc:sldMk cId="2523001584" sldId="260"/>
            <ac:spMk id="11" creationId="{F323EA2C-D36A-15DB-A28D-A7441050F717}"/>
          </ac:spMkLst>
        </pc:spChg>
        <pc:spChg chg="del">
          <ac:chgData name="Gabriel Mora Noriega" userId="9ea905ee858410ff" providerId="LiveId" clId="{0405BCED-DAF0-4E09-89D2-D3FE9926C411}" dt="2023-04-24T00:51:58.320" v="1210" actId="478"/>
          <ac:spMkLst>
            <pc:docMk/>
            <pc:sldMk cId="2523001584" sldId="260"/>
            <ac:spMk id="12" creationId="{D4342A5B-318A-52DD-A6DA-D96CEA3B8FD5}"/>
          </ac:spMkLst>
        </pc:spChg>
        <pc:spChg chg="del">
          <ac:chgData name="Gabriel Mora Noriega" userId="9ea905ee858410ff" providerId="LiveId" clId="{0405BCED-DAF0-4E09-89D2-D3FE9926C411}" dt="2023-04-24T00:51:58.320" v="1210" actId="478"/>
          <ac:spMkLst>
            <pc:docMk/>
            <pc:sldMk cId="2523001584" sldId="260"/>
            <ac:spMk id="13" creationId="{8D842925-60C8-2DFC-5AC3-531E6D3E461B}"/>
          </ac:spMkLst>
        </pc:spChg>
        <pc:spChg chg="add del mod">
          <ac:chgData name="Gabriel Mora Noriega" userId="9ea905ee858410ff" providerId="LiveId" clId="{0405BCED-DAF0-4E09-89D2-D3FE9926C411}" dt="2023-04-24T00:53:11.110" v="1313" actId="478"/>
          <ac:spMkLst>
            <pc:docMk/>
            <pc:sldMk cId="2523001584" sldId="260"/>
            <ac:spMk id="15" creationId="{6D8B6F5F-6AC9-F335-79BA-63841DDA20D6}"/>
          </ac:spMkLst>
        </pc:spChg>
        <pc:spChg chg="add mod">
          <ac:chgData name="Gabriel Mora Noriega" userId="9ea905ee858410ff" providerId="LiveId" clId="{0405BCED-DAF0-4E09-89D2-D3FE9926C411}" dt="2023-04-24T00:54:34.745" v="1333" actId="1076"/>
          <ac:spMkLst>
            <pc:docMk/>
            <pc:sldMk cId="2523001584" sldId="260"/>
            <ac:spMk id="16" creationId="{12F6E979-4D24-CDB9-8D02-88B5BC6C7319}"/>
          </ac:spMkLst>
        </pc:spChg>
        <pc:spChg chg="add mod">
          <ac:chgData name="Gabriel Mora Noriega" userId="9ea905ee858410ff" providerId="LiveId" clId="{0405BCED-DAF0-4E09-89D2-D3FE9926C411}" dt="2023-04-24T00:54:34.745" v="1333" actId="1076"/>
          <ac:spMkLst>
            <pc:docMk/>
            <pc:sldMk cId="2523001584" sldId="260"/>
            <ac:spMk id="18" creationId="{336B5E89-E7F7-C34C-D47B-11385232A23E}"/>
          </ac:spMkLst>
        </pc:spChg>
        <pc:spChg chg="add mod">
          <ac:chgData name="Gabriel Mora Noriega" userId="9ea905ee858410ff" providerId="LiveId" clId="{0405BCED-DAF0-4E09-89D2-D3FE9926C411}" dt="2023-04-24T00:54:34.745" v="1333" actId="1076"/>
          <ac:spMkLst>
            <pc:docMk/>
            <pc:sldMk cId="2523001584" sldId="260"/>
            <ac:spMk id="19" creationId="{79D1A59D-76ED-F74C-7206-97357E725DE9}"/>
          </ac:spMkLst>
        </pc:spChg>
        <pc:spChg chg="del mod">
          <ac:chgData name="Gabriel Mora Noriega" userId="9ea905ee858410ff" providerId="LiveId" clId="{0405BCED-DAF0-4E09-89D2-D3FE9926C411}" dt="2023-04-24T00:52:34.370" v="1301" actId="478"/>
          <ac:spMkLst>
            <pc:docMk/>
            <pc:sldMk cId="2523001584" sldId="260"/>
            <ac:spMk id="30" creationId="{A53F30A6-9226-3367-61B8-C9D11C31FC68}"/>
          </ac:spMkLst>
        </pc:spChg>
        <pc:spChg chg="mod">
          <ac:chgData name="Gabriel Mora Noriega" userId="9ea905ee858410ff" providerId="LiveId" clId="{0405BCED-DAF0-4E09-89D2-D3FE9926C411}" dt="2023-04-24T00:54:34.745" v="1333" actId="1076"/>
          <ac:spMkLst>
            <pc:docMk/>
            <pc:sldMk cId="2523001584" sldId="260"/>
            <ac:spMk id="32" creationId="{1F3316AE-7F25-71A4-175D-84E1EF96A4DA}"/>
          </ac:spMkLst>
        </pc:spChg>
        <pc:spChg chg="mod">
          <ac:chgData name="Gabriel Mora Noriega" userId="9ea905ee858410ff" providerId="LiveId" clId="{0405BCED-DAF0-4E09-89D2-D3FE9926C411}" dt="2023-04-24T00:54:34.745" v="1333" actId="1076"/>
          <ac:spMkLst>
            <pc:docMk/>
            <pc:sldMk cId="2523001584" sldId="260"/>
            <ac:spMk id="37" creationId="{31ABBE81-AC52-B032-496E-9BC50686A751}"/>
          </ac:spMkLst>
        </pc:spChg>
        <pc:cxnChg chg="add mod">
          <ac:chgData name="Gabriel Mora Noriega" userId="9ea905ee858410ff" providerId="LiveId" clId="{0405BCED-DAF0-4E09-89D2-D3FE9926C411}" dt="2023-04-24T00:54:34.745" v="1333" actId="1076"/>
          <ac:cxnSpMkLst>
            <pc:docMk/>
            <pc:sldMk cId="2523001584" sldId="260"/>
            <ac:cxnSpMk id="7" creationId="{9596C4C7-33C6-2D77-0FC4-EAE3E6249581}"/>
          </ac:cxnSpMkLst>
        </pc:cxnChg>
        <pc:cxnChg chg="mod">
          <ac:chgData name="Gabriel Mora Noriega" userId="9ea905ee858410ff" providerId="LiveId" clId="{0405BCED-DAF0-4E09-89D2-D3FE9926C411}" dt="2023-04-24T00:54:34.745" v="1333" actId="1076"/>
          <ac:cxnSpMkLst>
            <pc:docMk/>
            <pc:sldMk cId="2523001584" sldId="260"/>
            <ac:cxnSpMk id="9" creationId="{0A70A29A-CBDE-B02C-873A-423253B60EB9}"/>
          </ac:cxnSpMkLst>
        </pc:cxnChg>
        <pc:cxnChg chg="del">
          <ac:chgData name="Gabriel Mora Noriega" userId="9ea905ee858410ff" providerId="LiveId" clId="{0405BCED-DAF0-4E09-89D2-D3FE9926C411}" dt="2023-04-24T00:51:59.870" v="1212" actId="478"/>
          <ac:cxnSpMkLst>
            <pc:docMk/>
            <pc:sldMk cId="2523001584" sldId="260"/>
            <ac:cxnSpMk id="17" creationId="{4450117F-1180-9A34-CEED-574F564D10CD}"/>
          </ac:cxnSpMkLst>
        </pc:cxnChg>
        <pc:cxnChg chg="del">
          <ac:chgData name="Gabriel Mora Noriega" userId="9ea905ee858410ff" providerId="LiveId" clId="{0405BCED-DAF0-4E09-89D2-D3FE9926C411}" dt="2023-04-24T00:51:58.320" v="1210" actId="478"/>
          <ac:cxnSpMkLst>
            <pc:docMk/>
            <pc:sldMk cId="2523001584" sldId="260"/>
            <ac:cxnSpMk id="20" creationId="{29BBDA7D-A693-6FC7-8BE2-FEDC7CE39DD6}"/>
          </ac:cxnSpMkLst>
        </pc:cxnChg>
        <pc:cxnChg chg="del mod">
          <ac:chgData name="Gabriel Mora Noriega" userId="9ea905ee858410ff" providerId="LiveId" clId="{0405BCED-DAF0-4E09-89D2-D3FE9926C411}" dt="2023-04-24T00:52:35.090" v="1302" actId="478"/>
          <ac:cxnSpMkLst>
            <pc:docMk/>
            <pc:sldMk cId="2523001584" sldId="260"/>
            <ac:cxnSpMk id="38" creationId="{FFAF33A8-E00B-9EFA-7381-5692112F10BB}"/>
          </ac:cxnSpMkLst>
        </pc:cxnChg>
        <pc:cxnChg chg="mod">
          <ac:chgData name="Gabriel Mora Noriega" userId="9ea905ee858410ff" providerId="LiveId" clId="{0405BCED-DAF0-4E09-89D2-D3FE9926C411}" dt="2023-04-24T00:54:34.745" v="1333" actId="1076"/>
          <ac:cxnSpMkLst>
            <pc:docMk/>
            <pc:sldMk cId="2523001584" sldId="260"/>
            <ac:cxnSpMk id="42" creationId="{F127C130-F3D8-132B-9F4D-CD7941F1019C}"/>
          </ac:cxnSpMkLst>
        </pc:cxnChg>
        <pc:cxnChg chg="del">
          <ac:chgData name="Gabriel Mora Noriega" userId="9ea905ee858410ff" providerId="LiveId" clId="{0405BCED-DAF0-4E09-89D2-D3FE9926C411}" dt="2023-04-24T00:51:59.211" v="1211" actId="478"/>
          <ac:cxnSpMkLst>
            <pc:docMk/>
            <pc:sldMk cId="2523001584" sldId="260"/>
            <ac:cxnSpMk id="43" creationId="{F8FA743F-A096-536B-F859-666C7CFF9F32}"/>
          </ac:cxnSpMkLst>
        </pc:cxnChg>
        <pc:cxnChg chg="del">
          <ac:chgData name="Gabriel Mora Noriega" userId="9ea905ee858410ff" providerId="LiveId" clId="{0405BCED-DAF0-4E09-89D2-D3FE9926C411}" dt="2023-04-24T00:51:58.320" v="1210" actId="478"/>
          <ac:cxnSpMkLst>
            <pc:docMk/>
            <pc:sldMk cId="2523001584" sldId="260"/>
            <ac:cxnSpMk id="46" creationId="{077F61F6-8143-43EC-21B5-8EC1AC0ED5DF}"/>
          </ac:cxnSpMkLst>
        </pc:cxnChg>
        <pc:cxnChg chg="del">
          <ac:chgData name="Gabriel Mora Noriega" userId="9ea905ee858410ff" providerId="LiveId" clId="{0405BCED-DAF0-4E09-89D2-D3FE9926C411}" dt="2023-04-24T00:52:01.200" v="1213" actId="478"/>
          <ac:cxnSpMkLst>
            <pc:docMk/>
            <pc:sldMk cId="2523001584" sldId="260"/>
            <ac:cxnSpMk id="50" creationId="{A9E0283B-58E9-9259-02F4-4FD580940FE8}"/>
          </ac:cxnSpMkLst>
        </pc:cxnChg>
      </pc:sldChg>
      <pc:sldChg chg="addSp delSp modSp add mod">
        <pc:chgData name="Gabriel Mora Noriega" userId="9ea905ee858410ff" providerId="LiveId" clId="{0405BCED-DAF0-4E09-89D2-D3FE9926C411}" dt="2023-04-24T00:57:56.650" v="1504" actId="20577"/>
        <pc:sldMkLst>
          <pc:docMk/>
          <pc:sldMk cId="375306576" sldId="261"/>
        </pc:sldMkLst>
        <pc:spChg chg="mod">
          <ac:chgData name="Gabriel Mora Noriega" userId="9ea905ee858410ff" providerId="LiveId" clId="{0405BCED-DAF0-4E09-89D2-D3FE9926C411}" dt="2023-04-24T00:54:46.836" v="1335" actId="1076"/>
          <ac:spMkLst>
            <pc:docMk/>
            <pc:sldMk cId="375306576" sldId="261"/>
            <ac:spMk id="2" creationId="{CF9258D7-B859-DFC5-8F8E-16AC9DC28AA3}"/>
          </ac:spMkLst>
        </pc:spChg>
        <pc:spChg chg="del mod">
          <ac:chgData name="Gabriel Mora Noriega" userId="9ea905ee858410ff" providerId="LiveId" clId="{0405BCED-DAF0-4E09-89D2-D3FE9926C411}" dt="2023-04-24T00:54:56.953" v="1336" actId="478"/>
          <ac:spMkLst>
            <pc:docMk/>
            <pc:sldMk cId="375306576" sldId="261"/>
            <ac:spMk id="4" creationId="{09346B99-CA73-8D6C-A98B-CD7A163D0818}"/>
          </ac:spMkLst>
        </pc:spChg>
        <pc:spChg chg="del mod">
          <ac:chgData name="Gabriel Mora Noriega" userId="9ea905ee858410ff" providerId="LiveId" clId="{0405BCED-DAF0-4E09-89D2-D3FE9926C411}" dt="2023-04-24T00:54:56.953" v="1336" actId="478"/>
          <ac:spMkLst>
            <pc:docMk/>
            <pc:sldMk cId="375306576" sldId="261"/>
            <ac:spMk id="5" creationId="{9699AB7A-A147-D3B4-2205-1FC2DED195BF}"/>
          </ac:spMkLst>
        </pc:spChg>
        <pc:spChg chg="mod">
          <ac:chgData name="Gabriel Mora Noriega" userId="9ea905ee858410ff" providerId="LiveId" clId="{0405BCED-DAF0-4E09-89D2-D3FE9926C411}" dt="2023-04-24T00:56:40.131" v="1438" actId="14100"/>
          <ac:spMkLst>
            <pc:docMk/>
            <pc:sldMk cId="375306576" sldId="261"/>
            <ac:spMk id="6" creationId="{9FEDB04E-528E-E388-DCE0-921283D10C72}"/>
          </ac:spMkLst>
        </pc:spChg>
        <pc:spChg chg="add mod">
          <ac:chgData name="Gabriel Mora Noriega" userId="9ea905ee858410ff" providerId="LiveId" clId="{0405BCED-DAF0-4E09-89D2-D3FE9926C411}" dt="2023-04-24T00:57:50.670" v="1492" actId="1076"/>
          <ac:spMkLst>
            <pc:docMk/>
            <pc:sldMk cId="375306576" sldId="261"/>
            <ac:spMk id="8" creationId="{C4161A3D-FCEF-CBFA-FF46-80AA932C54D3}"/>
          </ac:spMkLst>
        </pc:spChg>
        <pc:spChg chg="add mod">
          <ac:chgData name="Gabriel Mora Noriega" userId="9ea905ee858410ff" providerId="LiveId" clId="{0405BCED-DAF0-4E09-89D2-D3FE9926C411}" dt="2023-04-24T00:57:37.361" v="1491" actId="1076"/>
          <ac:spMkLst>
            <pc:docMk/>
            <pc:sldMk cId="375306576" sldId="261"/>
            <ac:spMk id="13" creationId="{C3E86644-8945-C39F-5CCB-19C208B809B9}"/>
          </ac:spMkLst>
        </pc:spChg>
        <pc:spChg chg="add mod">
          <ac:chgData name="Gabriel Mora Noriega" userId="9ea905ee858410ff" providerId="LiveId" clId="{0405BCED-DAF0-4E09-89D2-D3FE9926C411}" dt="2023-04-24T00:57:56.650" v="1504" actId="20577"/>
          <ac:spMkLst>
            <pc:docMk/>
            <pc:sldMk cId="375306576" sldId="261"/>
            <ac:spMk id="14" creationId="{548CE7BC-23BE-2FA4-1210-0F4A08343D2A}"/>
          </ac:spMkLst>
        </pc:spChg>
        <pc:spChg chg="del mod">
          <ac:chgData name="Gabriel Mora Noriega" userId="9ea905ee858410ff" providerId="LiveId" clId="{0405BCED-DAF0-4E09-89D2-D3FE9926C411}" dt="2023-04-24T00:54:58.632" v="1337" actId="478"/>
          <ac:spMkLst>
            <pc:docMk/>
            <pc:sldMk cId="375306576" sldId="261"/>
            <ac:spMk id="16" creationId="{12F6E979-4D24-CDB9-8D02-88B5BC6C7319}"/>
          </ac:spMkLst>
        </pc:spChg>
        <pc:spChg chg="del mod">
          <ac:chgData name="Gabriel Mora Noriega" userId="9ea905ee858410ff" providerId="LiveId" clId="{0405BCED-DAF0-4E09-89D2-D3FE9926C411}" dt="2023-04-24T00:54:59.280" v="1338" actId="478"/>
          <ac:spMkLst>
            <pc:docMk/>
            <pc:sldMk cId="375306576" sldId="261"/>
            <ac:spMk id="18" creationId="{336B5E89-E7F7-C34C-D47B-11385232A23E}"/>
          </ac:spMkLst>
        </pc:spChg>
        <pc:spChg chg="del mod">
          <ac:chgData name="Gabriel Mora Noriega" userId="9ea905ee858410ff" providerId="LiveId" clId="{0405BCED-DAF0-4E09-89D2-D3FE9926C411}" dt="2023-04-24T00:55:00.144" v="1339" actId="478"/>
          <ac:spMkLst>
            <pc:docMk/>
            <pc:sldMk cId="375306576" sldId="261"/>
            <ac:spMk id="19" creationId="{79D1A59D-76ED-F74C-7206-97357E725DE9}"/>
          </ac:spMkLst>
        </pc:spChg>
        <pc:spChg chg="mod">
          <ac:chgData name="Gabriel Mora Noriega" userId="9ea905ee858410ff" providerId="LiveId" clId="{0405BCED-DAF0-4E09-89D2-D3FE9926C411}" dt="2023-04-24T00:57:02.600" v="1466" actId="1076"/>
          <ac:spMkLst>
            <pc:docMk/>
            <pc:sldMk cId="375306576" sldId="261"/>
            <ac:spMk id="32" creationId="{1F3316AE-7F25-71A4-175D-84E1EF96A4DA}"/>
          </ac:spMkLst>
        </pc:spChg>
        <pc:spChg chg="mod">
          <ac:chgData name="Gabriel Mora Noriega" userId="9ea905ee858410ff" providerId="LiveId" clId="{0405BCED-DAF0-4E09-89D2-D3FE9926C411}" dt="2023-04-24T00:57:29.451" v="1489" actId="1038"/>
          <ac:spMkLst>
            <pc:docMk/>
            <pc:sldMk cId="375306576" sldId="261"/>
            <ac:spMk id="37" creationId="{31ABBE81-AC52-B032-496E-9BC50686A751}"/>
          </ac:spMkLst>
        </pc:spChg>
        <pc:cxnChg chg="mod">
          <ac:chgData name="Gabriel Mora Noriega" userId="9ea905ee858410ff" providerId="LiveId" clId="{0405BCED-DAF0-4E09-89D2-D3FE9926C411}" dt="2023-04-24T00:57:02.600" v="1466" actId="1076"/>
          <ac:cxnSpMkLst>
            <pc:docMk/>
            <pc:sldMk cId="375306576" sldId="261"/>
            <ac:cxnSpMk id="7" creationId="{9596C4C7-33C6-2D77-0FC4-EAE3E6249581}"/>
          </ac:cxnSpMkLst>
        </pc:cxnChg>
        <pc:cxnChg chg="del mod">
          <ac:chgData name="Gabriel Mora Noriega" userId="9ea905ee858410ff" providerId="LiveId" clId="{0405BCED-DAF0-4E09-89D2-D3FE9926C411}" dt="2023-04-24T00:54:56.953" v="1336" actId="478"/>
          <ac:cxnSpMkLst>
            <pc:docMk/>
            <pc:sldMk cId="375306576" sldId="261"/>
            <ac:cxnSpMk id="9" creationId="{0A70A29A-CBDE-B02C-873A-423253B60EB9}"/>
          </ac:cxnSpMkLst>
        </pc:cxnChg>
        <pc:cxnChg chg="del mod">
          <ac:chgData name="Gabriel Mora Noriega" userId="9ea905ee858410ff" providerId="LiveId" clId="{0405BCED-DAF0-4E09-89D2-D3FE9926C411}" dt="2023-04-24T00:54:56.953" v="1336" actId="478"/>
          <ac:cxnSpMkLst>
            <pc:docMk/>
            <pc:sldMk cId="375306576" sldId="261"/>
            <ac:cxnSpMk id="42" creationId="{F127C130-F3D8-132B-9F4D-CD7941F101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90F31-30EA-2024-F94D-C51043AEF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9CF93-12FE-1436-0457-622D1CAED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936DE-7AB1-7AF9-0834-CAB2837C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BB1DC-2C03-5498-1ABB-006FDEEC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2DD19-9AFA-6723-0BE3-B13F4FBD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65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3FF3A-5DE5-3B44-D3FD-8D2FBD74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2FC85-7E1B-D896-8388-71BCFED5B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B72DA-F043-A808-39EA-F3538BC3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BE1C98-6E81-FCB7-FB7D-32F06CA5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FEDE3-899A-14F8-16EE-983EC1CF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9DA6C5-0555-0C2D-813E-554565D5A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F465AC-E742-F1CB-9F37-AEF9D1D28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F4131-2C38-2738-C64C-14759635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D3020-A057-9168-3ED6-84CDDA42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4D2A1-6D1D-55FB-78D7-F170BE2B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934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C8B52-26E9-6005-20D2-18203917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FC736-1AA6-740E-62D5-F784B084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A7F2C-9608-FB59-46E6-50BB44E6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E2CF8-8A60-54D3-B4E4-EDC26A42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DB8DE3-0257-0EDF-1D89-F4F4EBAD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2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DF0E0-B324-1B0C-561E-C242E2B4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941B2-EDF5-5D9B-A326-3940B8FF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FC46E-54C9-63A2-27A4-2C9B6026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A3147-B953-AC86-BEF8-A3BDC5DD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FF13F-6AF3-0D0C-6C2F-7D5EA909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69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218DB-5AC8-0070-270F-4E0D5BC0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E3F11-3E27-BDFA-76CB-C1062F8D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2DF8E4-7AC7-8F9B-A9D4-C85B986A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A03352-8709-2466-66C2-14CCA58D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1D1F6-2490-C050-8BB3-46BF280D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1B9D54-7017-16DD-BB55-DCE21021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6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34D75-43DF-5CB4-8820-FD93AE3E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753C5A-408C-EB26-5A84-4D8D086D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B06A8C-94E3-AA9C-6059-E926F7A3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9D0B3B-F7BA-8986-6FAA-B460BBB03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9930E4-274C-1361-560F-BD4862B29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AA6DA9-F626-7683-5A79-2BC43E5E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3DD74F-60BE-AD15-9198-876C712A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64552C-7F39-5F48-D828-6B780FDA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28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CF64-7C50-1790-DB87-90FBD8BF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8C323E-792E-2900-AAA9-ACEFEF96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10EF9F-B39A-6E4C-2678-C75CC09A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9E8A0A-E99B-0407-43B9-BE765C3B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224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E0CE6-BBAC-4696-ADA3-179CF44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F8136F-96D3-BA01-891F-1CE5D7E8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0417A5-789A-18E2-07CC-008FC348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04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F62AD-B09D-C95C-081F-465A275C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24884-B386-38EB-DAFD-4C810C4E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040F9-F615-DF59-376C-6AE07ACB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290B7B-820A-2E8C-2ABB-C17E9AF1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82816B-0087-AD6D-131E-8CC9310B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A2DE2B-7454-3FB9-0003-AE838102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09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06CDC-1B9B-973C-D7CA-9AB37309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491CDC-96CD-8838-758E-A95D7CFDF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56DEA-21BE-32D9-6787-21694652C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7E8BBC-0A61-2BE1-2FCF-482ABB9D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0DFCA5-0DF2-27EA-D198-08C52B62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5667EB-57CD-C3DA-E863-F89C8D46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590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F9FEAC-D23D-4F95-C3DA-A4A47DFD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6126-80FB-5AC2-198E-32E9B016A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363EB3-2FD8-1ED3-6E13-118F9A15E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A086-68B8-4DC7-8564-F7AAD71C6EF6}" type="datetimeFigureOut">
              <a:rPr lang="es-MX" smtClean="0"/>
              <a:t>05/05/2023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B9475-09D6-5B75-508A-274707ED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62219-246B-D78B-DC42-34CBAE896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8B9CF-9CD0-421A-923D-702920F68A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18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2194560" y="3136392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0AAA775-8D02-D5B5-839F-3F7E488E16AC}"/>
              </a:ext>
            </a:extLst>
          </p:cNvPr>
          <p:cNvSpPr/>
          <p:nvPr/>
        </p:nvSpPr>
        <p:spPr>
          <a:xfrm>
            <a:off x="2715768" y="2756916"/>
            <a:ext cx="1728216" cy="9784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Esperando por el usuario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46B99-CA73-8D6C-A98B-CD7A163D0818}"/>
              </a:ext>
            </a:extLst>
          </p:cNvPr>
          <p:cNvSpPr txBox="1"/>
          <p:nvPr/>
        </p:nvSpPr>
        <p:spPr>
          <a:xfrm>
            <a:off x="2528316" y="73152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usuario y contraseña invalido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99AB7A-A147-D3B4-2205-1FC2DED195BF}"/>
              </a:ext>
            </a:extLst>
          </p:cNvPr>
          <p:cNvSpPr txBox="1"/>
          <p:nvPr/>
        </p:nvSpPr>
        <p:spPr>
          <a:xfrm>
            <a:off x="2857402" y="1223962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Mensaje de Error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A70A29A-CBDE-B02C-873A-423253B60EB9}"/>
              </a:ext>
            </a:extLst>
          </p:cNvPr>
          <p:cNvCxnSpPr/>
          <p:nvPr/>
        </p:nvCxnSpPr>
        <p:spPr>
          <a:xfrm>
            <a:off x="3758184" y="1531739"/>
            <a:ext cx="0" cy="12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00BDE5-9CB0-E8A2-DCD9-7A28C7BC9941}"/>
              </a:ext>
            </a:extLst>
          </p:cNvPr>
          <p:cNvSpPr txBox="1"/>
          <p:nvPr/>
        </p:nvSpPr>
        <p:spPr>
          <a:xfrm>
            <a:off x="4910523" y="105468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usuario sin contraseña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23EA2C-D36A-15DB-A28D-A7441050F717}"/>
              </a:ext>
            </a:extLst>
          </p:cNvPr>
          <p:cNvSpPr txBox="1"/>
          <p:nvPr/>
        </p:nvSpPr>
        <p:spPr>
          <a:xfrm>
            <a:off x="5239609" y="1531739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Mensaje de Error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342A5B-318A-52DD-A6DA-D96CEA3B8FD5}"/>
              </a:ext>
            </a:extLst>
          </p:cNvPr>
          <p:cNvSpPr txBox="1"/>
          <p:nvPr/>
        </p:nvSpPr>
        <p:spPr>
          <a:xfrm>
            <a:off x="5538411" y="2351561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contraseña sin usuario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D842925-60C8-2DFC-5AC3-531E6D3E461B}"/>
              </a:ext>
            </a:extLst>
          </p:cNvPr>
          <p:cNvSpPr txBox="1"/>
          <p:nvPr/>
        </p:nvSpPr>
        <p:spPr>
          <a:xfrm>
            <a:off x="5867497" y="2828615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Mensaje de Error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450117F-1180-9A34-CEED-574F564D10CD}"/>
              </a:ext>
            </a:extLst>
          </p:cNvPr>
          <p:cNvCxnSpPr>
            <a:cxnSpLocks/>
          </p:cNvCxnSpPr>
          <p:nvPr/>
        </p:nvCxnSpPr>
        <p:spPr>
          <a:xfrm flipH="1">
            <a:off x="4299301" y="1839516"/>
            <a:ext cx="1077371" cy="112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9BBDA7D-A693-6FC7-8BE2-FEDC7CE39DD6}"/>
              </a:ext>
            </a:extLst>
          </p:cNvPr>
          <p:cNvCxnSpPr>
            <a:cxnSpLocks/>
          </p:cNvCxnSpPr>
          <p:nvPr/>
        </p:nvCxnSpPr>
        <p:spPr>
          <a:xfrm flipH="1">
            <a:off x="4605723" y="2910804"/>
            <a:ext cx="1215291" cy="38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A53F30A6-9226-3367-61B8-C9D11C31FC68}"/>
              </a:ext>
            </a:extLst>
          </p:cNvPr>
          <p:cNvSpPr/>
          <p:nvPr/>
        </p:nvSpPr>
        <p:spPr>
          <a:xfrm>
            <a:off x="7312444" y="3735324"/>
            <a:ext cx="2103120" cy="9784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Esperando por selección en el menú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4812765" y="4662351"/>
            <a:ext cx="1076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menú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4299301" y="416990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usuario y contraseña valido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FAF33A8-E00B-9EFA-7381-5692112F10BB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181344" y="4224528"/>
            <a:ext cx="1131100" cy="26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127C130-F3D8-132B-9F4D-CD7941F1019C}"/>
              </a:ext>
            </a:extLst>
          </p:cNvPr>
          <p:cNvCxnSpPr/>
          <p:nvPr/>
        </p:nvCxnSpPr>
        <p:spPr>
          <a:xfrm flipV="1">
            <a:off x="3392424" y="1531739"/>
            <a:ext cx="0" cy="122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F8FA743F-A096-536B-F859-666C7CFF9F32}"/>
              </a:ext>
            </a:extLst>
          </p:cNvPr>
          <p:cNvCxnSpPr>
            <a:cxnSpLocks/>
          </p:cNvCxnSpPr>
          <p:nvPr/>
        </p:nvCxnSpPr>
        <p:spPr>
          <a:xfrm flipV="1">
            <a:off x="4078224" y="1685627"/>
            <a:ext cx="1131001" cy="1142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077F61F6-8143-43EC-21B5-8EC1AC0ED5DF}"/>
              </a:ext>
            </a:extLst>
          </p:cNvPr>
          <p:cNvCxnSpPr>
            <a:cxnSpLocks/>
          </p:cNvCxnSpPr>
          <p:nvPr/>
        </p:nvCxnSpPr>
        <p:spPr>
          <a:xfrm flipV="1">
            <a:off x="4605723" y="2709248"/>
            <a:ext cx="1100035" cy="3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9E0283B-58E9-9259-02F4-4FD580940FE8}"/>
              </a:ext>
            </a:extLst>
          </p:cNvPr>
          <p:cNvCxnSpPr>
            <a:cxnSpLocks/>
          </p:cNvCxnSpPr>
          <p:nvPr/>
        </p:nvCxnSpPr>
        <p:spPr>
          <a:xfrm flipH="1" flipV="1">
            <a:off x="3585971" y="3859322"/>
            <a:ext cx="858013" cy="63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8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4160520" y="3429000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46B99-CA73-8D6C-A98B-CD7A163D0818}"/>
              </a:ext>
            </a:extLst>
          </p:cNvPr>
          <p:cNvSpPr txBox="1"/>
          <p:nvPr/>
        </p:nvSpPr>
        <p:spPr>
          <a:xfrm>
            <a:off x="4494276" y="1024128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información incompleta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99AB7A-A147-D3B4-2205-1FC2DED195BF}"/>
              </a:ext>
            </a:extLst>
          </p:cNvPr>
          <p:cNvSpPr txBox="1"/>
          <p:nvPr/>
        </p:nvSpPr>
        <p:spPr>
          <a:xfrm>
            <a:off x="4823362" y="1516570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Mensaje de Error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A70A29A-CBDE-B02C-873A-423253B60EB9}"/>
              </a:ext>
            </a:extLst>
          </p:cNvPr>
          <p:cNvCxnSpPr/>
          <p:nvPr/>
        </p:nvCxnSpPr>
        <p:spPr>
          <a:xfrm>
            <a:off x="5724144" y="1824347"/>
            <a:ext cx="0" cy="12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7406043" y="3773512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mensaje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7002307" y="328107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datos completos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127C130-F3D8-132B-9F4D-CD7941F1019C}"/>
              </a:ext>
            </a:extLst>
          </p:cNvPr>
          <p:cNvCxnSpPr/>
          <p:nvPr/>
        </p:nvCxnSpPr>
        <p:spPr>
          <a:xfrm flipV="1">
            <a:off x="5358384" y="1824347"/>
            <a:ext cx="0" cy="122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4613937" y="3224666"/>
            <a:ext cx="1911263" cy="856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Esperando por nuevo cliente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525200" y="3652978"/>
            <a:ext cx="982024" cy="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2F6E979-4D24-CDB9-8D02-88B5BC6C7319}"/>
              </a:ext>
            </a:extLst>
          </p:cNvPr>
          <p:cNvSpPr/>
          <p:nvPr/>
        </p:nvSpPr>
        <p:spPr>
          <a:xfrm rot="5400000">
            <a:off x="10050191" y="4415686"/>
            <a:ext cx="1021064" cy="17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36B5E89-E7F7-C34C-D47B-11385232A23E}"/>
              </a:ext>
            </a:extLst>
          </p:cNvPr>
          <p:cNvSpPr/>
          <p:nvPr/>
        </p:nvSpPr>
        <p:spPr>
          <a:xfrm>
            <a:off x="5425133" y="4823751"/>
            <a:ext cx="5045674" cy="195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79D1A59D-76ED-F74C-7206-97357E725DE9}"/>
              </a:ext>
            </a:extLst>
          </p:cNvPr>
          <p:cNvSpPr/>
          <p:nvPr/>
        </p:nvSpPr>
        <p:spPr>
          <a:xfrm rot="16200000">
            <a:off x="5027975" y="4402258"/>
            <a:ext cx="934845" cy="2929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1C627-254E-4FD8-91CA-3DC7D246DB0F}"/>
              </a:ext>
            </a:extLst>
          </p:cNvPr>
          <p:cNvSpPr txBox="1"/>
          <p:nvPr/>
        </p:nvSpPr>
        <p:spPr>
          <a:xfrm>
            <a:off x="9509163" y="328107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Guardar datos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35F111A-AEED-4AAE-AB12-2B3E8F7D11B7}"/>
              </a:ext>
            </a:extLst>
          </p:cNvPr>
          <p:cNvSpPr txBox="1"/>
          <p:nvPr/>
        </p:nvSpPr>
        <p:spPr>
          <a:xfrm>
            <a:off x="9904806" y="3687293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mensaje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CE99EFC-28C9-4DAB-B6CC-C1C0A4B4AFB0}"/>
              </a:ext>
            </a:extLst>
          </p:cNvPr>
          <p:cNvCxnSpPr>
            <a:cxnSpLocks/>
          </p:cNvCxnSpPr>
          <p:nvPr/>
        </p:nvCxnSpPr>
        <p:spPr>
          <a:xfrm>
            <a:off x="8630601" y="3770615"/>
            <a:ext cx="13556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31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301752" y="3063240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3184597" y="3090512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Rellena textos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2567467" y="294258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cliente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755169" y="2858906"/>
            <a:ext cx="1567407" cy="6691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de cliente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2322576" y="3193476"/>
            <a:ext cx="862021" cy="12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4161A3D-FCEF-CBFA-FF46-80AA932C54D3}"/>
              </a:ext>
            </a:extLst>
          </p:cNvPr>
          <p:cNvSpPr/>
          <p:nvPr/>
        </p:nvSpPr>
        <p:spPr>
          <a:xfrm>
            <a:off x="4567481" y="2885012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E86644-8945-C39F-5CCB-19C208B809B9}"/>
              </a:ext>
            </a:extLst>
          </p:cNvPr>
          <p:cNvSpPr txBox="1"/>
          <p:nvPr/>
        </p:nvSpPr>
        <p:spPr>
          <a:xfrm>
            <a:off x="9655848" y="4306957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accent1"/>
                </a:solidFill>
              </a:rPr>
              <a:t>Eliminando</a:t>
            </a:r>
            <a:endParaRPr lang="es-MX" sz="900" dirty="0">
              <a:solidFill>
                <a:schemeClr val="accent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8CE7BC-23BE-2FA4-1210-0F4A08343D2A}"/>
              </a:ext>
            </a:extLst>
          </p:cNvPr>
          <p:cNvSpPr txBox="1"/>
          <p:nvPr/>
        </p:nvSpPr>
        <p:spPr>
          <a:xfrm>
            <a:off x="9026840" y="4027011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Eliminar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AE8B75-A21B-423F-B4D2-CD866D4D0935}"/>
              </a:ext>
            </a:extLst>
          </p:cNvPr>
          <p:cNvSpPr txBox="1"/>
          <p:nvPr/>
        </p:nvSpPr>
        <p:spPr>
          <a:xfrm>
            <a:off x="6032920" y="294927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Campos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832606-B35A-4ED5-9123-5976F28848B0}"/>
              </a:ext>
            </a:extLst>
          </p:cNvPr>
          <p:cNvSpPr txBox="1"/>
          <p:nvPr/>
        </p:nvSpPr>
        <p:spPr>
          <a:xfrm>
            <a:off x="9433527" y="169938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accent1"/>
                </a:solidFill>
              </a:rPr>
              <a:t>A</a:t>
            </a:r>
            <a:r>
              <a:rPr lang="es-MX" sz="900" dirty="0">
                <a:solidFill>
                  <a:schemeClr val="accent1"/>
                </a:solidFill>
              </a:rPr>
              <a:t>actualiza capos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8B3D69-38FA-4BA3-B151-7B5F88B4F0E3}"/>
              </a:ext>
            </a:extLst>
          </p:cNvPr>
          <p:cNvSpPr txBox="1"/>
          <p:nvPr/>
        </p:nvSpPr>
        <p:spPr>
          <a:xfrm>
            <a:off x="8813500" y="1527564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Actualizar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81E89CA-D372-4A2C-AE6F-18FF6EF7F09C}"/>
              </a:ext>
            </a:extLst>
          </p:cNvPr>
          <p:cNvCxnSpPr>
            <a:cxnSpLocks/>
          </p:cNvCxnSpPr>
          <p:nvPr/>
        </p:nvCxnSpPr>
        <p:spPr>
          <a:xfrm flipV="1">
            <a:off x="3957850" y="3199702"/>
            <a:ext cx="570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F4497E65-9CA1-4C41-9E2B-AE633CBD21DD}"/>
              </a:ext>
            </a:extLst>
          </p:cNvPr>
          <p:cNvSpPr/>
          <p:nvPr/>
        </p:nvSpPr>
        <p:spPr>
          <a:xfrm>
            <a:off x="7740021" y="2084858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4E36DB8-FE8D-480A-9A7D-5CDA17F7BE70}"/>
              </a:ext>
            </a:extLst>
          </p:cNvPr>
          <p:cNvSpPr/>
          <p:nvPr/>
        </p:nvSpPr>
        <p:spPr>
          <a:xfrm>
            <a:off x="7740021" y="3631730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0CAF987-255A-421A-A3B8-1FF1391A5655}"/>
              </a:ext>
            </a:extLst>
          </p:cNvPr>
          <p:cNvCxnSpPr>
            <a:cxnSpLocks/>
          </p:cNvCxnSpPr>
          <p:nvPr/>
        </p:nvCxnSpPr>
        <p:spPr>
          <a:xfrm flipV="1">
            <a:off x="5857326" y="3192438"/>
            <a:ext cx="6638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B5870B6-A91B-4D1D-99A6-8FC71A576585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7488957" y="2656003"/>
            <a:ext cx="439514" cy="31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1736578-FAFA-47BF-A499-AFE6C5BCA3E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19474" y="3398112"/>
            <a:ext cx="508997" cy="33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AAB50207-32D4-4AA6-AA85-74B3EBF95F86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 flipV="1">
            <a:off x="5036296" y="-1969859"/>
            <a:ext cx="1331342" cy="8326187"/>
          </a:xfrm>
          <a:prstGeom prst="bentConnector3">
            <a:avLst>
              <a:gd name="adj1" fmla="val -17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F4208FDD-888A-4D8F-9D2E-E4F8361FDBDB}"/>
              </a:ext>
            </a:extLst>
          </p:cNvPr>
          <p:cNvCxnSpPr>
            <a:stCxn id="13" idx="2"/>
            <a:endCxn id="6" idx="4"/>
          </p:cNvCxnSpPr>
          <p:nvPr/>
        </p:nvCxnSpPr>
        <p:spPr>
          <a:xfrm rot="5400000" flipH="1">
            <a:off x="5270903" y="-203985"/>
            <a:ext cx="1009744" cy="8473804"/>
          </a:xfrm>
          <a:prstGeom prst="bentConnector3">
            <a:avLst>
              <a:gd name="adj1" fmla="val -22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B545B35-CB57-46D5-B4CA-77FDB853B694}"/>
              </a:ext>
            </a:extLst>
          </p:cNvPr>
          <p:cNvCxnSpPr>
            <a:cxnSpLocks/>
          </p:cNvCxnSpPr>
          <p:nvPr/>
        </p:nvCxnSpPr>
        <p:spPr>
          <a:xfrm flipV="1">
            <a:off x="8838872" y="1853060"/>
            <a:ext cx="439514" cy="31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266D432-4D6D-4C35-91CF-48C02BDF4055}"/>
              </a:ext>
            </a:extLst>
          </p:cNvPr>
          <p:cNvCxnSpPr>
            <a:cxnSpLocks/>
          </p:cNvCxnSpPr>
          <p:nvPr/>
        </p:nvCxnSpPr>
        <p:spPr>
          <a:xfrm>
            <a:off x="8839354" y="4192707"/>
            <a:ext cx="594173" cy="30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5E747D6-406E-4812-A7F4-F8EE30D76C2A}"/>
              </a:ext>
            </a:extLst>
          </p:cNvPr>
          <p:cNvSpPr txBox="1"/>
          <p:nvPr/>
        </p:nvSpPr>
        <p:spPr>
          <a:xfrm>
            <a:off x="6746126" y="3140138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Rellena textos</a:t>
            </a:r>
          </a:p>
        </p:txBody>
      </p:sp>
    </p:spTree>
    <p:extLst>
      <p:ext uri="{BB962C8B-B14F-4D97-AF65-F5344CB8AC3E}">
        <p14:creationId xmlns:p14="http://schemas.microsoft.com/office/powerpoint/2010/main" val="268243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1341819" y="3540674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46B99-CA73-8D6C-A98B-CD7A163D0818}"/>
              </a:ext>
            </a:extLst>
          </p:cNvPr>
          <p:cNvSpPr txBox="1"/>
          <p:nvPr/>
        </p:nvSpPr>
        <p:spPr>
          <a:xfrm>
            <a:off x="1680532" y="1024128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información incompleta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99AB7A-A147-D3B4-2205-1FC2DED195BF}"/>
              </a:ext>
            </a:extLst>
          </p:cNvPr>
          <p:cNvSpPr txBox="1"/>
          <p:nvPr/>
        </p:nvSpPr>
        <p:spPr>
          <a:xfrm>
            <a:off x="2009618" y="1516570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Mensaje de Error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A70A29A-CBDE-B02C-873A-423253B60EB9}"/>
              </a:ext>
            </a:extLst>
          </p:cNvPr>
          <p:cNvCxnSpPr/>
          <p:nvPr/>
        </p:nvCxnSpPr>
        <p:spPr>
          <a:xfrm>
            <a:off x="2910400" y="1824347"/>
            <a:ext cx="0" cy="12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5962777" y="3420099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mensaje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5567134" y="3134423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Guardando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127C130-F3D8-132B-9F4D-CD7941F1019C}"/>
              </a:ext>
            </a:extLst>
          </p:cNvPr>
          <p:cNvCxnSpPr/>
          <p:nvPr/>
        </p:nvCxnSpPr>
        <p:spPr>
          <a:xfrm flipV="1">
            <a:off x="2544640" y="1824347"/>
            <a:ext cx="0" cy="122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1884011" y="3138447"/>
            <a:ext cx="1911263" cy="856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Esperando por nueva factura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795274" y="3566759"/>
            <a:ext cx="357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2F6E979-4D24-CDB9-8D02-88B5BC6C7319}"/>
              </a:ext>
            </a:extLst>
          </p:cNvPr>
          <p:cNvSpPr/>
          <p:nvPr/>
        </p:nvSpPr>
        <p:spPr>
          <a:xfrm rot="5400000">
            <a:off x="10348039" y="4200783"/>
            <a:ext cx="1356941" cy="211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36B5E89-E7F7-C34C-D47B-11385232A23E}"/>
              </a:ext>
            </a:extLst>
          </p:cNvPr>
          <p:cNvSpPr/>
          <p:nvPr/>
        </p:nvSpPr>
        <p:spPr>
          <a:xfrm>
            <a:off x="2763946" y="4790933"/>
            <a:ext cx="8146140" cy="194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79D1A59D-76ED-F74C-7206-97357E725DE9}"/>
              </a:ext>
            </a:extLst>
          </p:cNvPr>
          <p:cNvSpPr/>
          <p:nvPr/>
        </p:nvSpPr>
        <p:spPr>
          <a:xfrm rot="16200000">
            <a:off x="2296524" y="4371057"/>
            <a:ext cx="934845" cy="2929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1C627-254E-4FD8-91CA-3DC7D246DB0F}"/>
              </a:ext>
            </a:extLst>
          </p:cNvPr>
          <p:cNvSpPr txBox="1"/>
          <p:nvPr/>
        </p:nvSpPr>
        <p:spPr>
          <a:xfrm>
            <a:off x="7645958" y="3004071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Espetando para guardar datos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CE99EFC-28C9-4DAB-B6CC-C1C0A4B4AFB0}"/>
              </a:ext>
            </a:extLst>
          </p:cNvPr>
          <p:cNvCxnSpPr>
            <a:cxnSpLocks/>
          </p:cNvCxnSpPr>
          <p:nvPr/>
        </p:nvCxnSpPr>
        <p:spPr>
          <a:xfrm>
            <a:off x="7189365" y="3486560"/>
            <a:ext cx="50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6C01D80-751E-448E-AE0C-BCC807BD3B2B}"/>
              </a:ext>
            </a:extLst>
          </p:cNvPr>
          <p:cNvCxnSpPr>
            <a:cxnSpLocks/>
          </p:cNvCxnSpPr>
          <p:nvPr/>
        </p:nvCxnSpPr>
        <p:spPr>
          <a:xfrm flipV="1">
            <a:off x="9661646" y="3382467"/>
            <a:ext cx="646343" cy="7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146A6A7-C492-45C4-A02B-0B0CD64F9BBD}"/>
              </a:ext>
            </a:extLst>
          </p:cNvPr>
          <p:cNvSpPr txBox="1"/>
          <p:nvPr/>
        </p:nvSpPr>
        <p:spPr>
          <a:xfrm>
            <a:off x="10073735" y="3013651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Descargar factura en PDF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FC94033-12AD-444C-8510-0D7209309EC5}"/>
              </a:ext>
            </a:extLst>
          </p:cNvPr>
          <p:cNvSpPr txBox="1"/>
          <p:nvPr/>
        </p:nvSpPr>
        <p:spPr>
          <a:xfrm>
            <a:off x="3833266" y="3177847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datos completos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018974D-9052-4BC4-AC2F-FC81B917D0A8}"/>
              </a:ext>
            </a:extLst>
          </p:cNvPr>
          <p:cNvCxnSpPr>
            <a:cxnSpLocks/>
          </p:cNvCxnSpPr>
          <p:nvPr/>
        </p:nvCxnSpPr>
        <p:spPr>
          <a:xfrm>
            <a:off x="5382545" y="3501012"/>
            <a:ext cx="713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BBD6A07B-3C7C-4620-B624-1EFFA455AB9C}"/>
              </a:ext>
            </a:extLst>
          </p:cNvPr>
          <p:cNvSpPr/>
          <p:nvPr/>
        </p:nvSpPr>
        <p:spPr>
          <a:xfrm>
            <a:off x="7696645" y="2954156"/>
            <a:ext cx="1911263" cy="8566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34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1341819" y="3540674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46B99-CA73-8D6C-A98B-CD7A163D0818}"/>
              </a:ext>
            </a:extLst>
          </p:cNvPr>
          <p:cNvSpPr txBox="1"/>
          <p:nvPr/>
        </p:nvSpPr>
        <p:spPr>
          <a:xfrm>
            <a:off x="1680532" y="1024128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información incompleta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99AB7A-A147-D3B4-2205-1FC2DED195BF}"/>
              </a:ext>
            </a:extLst>
          </p:cNvPr>
          <p:cNvSpPr txBox="1"/>
          <p:nvPr/>
        </p:nvSpPr>
        <p:spPr>
          <a:xfrm>
            <a:off x="2009618" y="1516570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Mensaje de Error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A70A29A-CBDE-B02C-873A-423253B60EB9}"/>
              </a:ext>
            </a:extLst>
          </p:cNvPr>
          <p:cNvCxnSpPr/>
          <p:nvPr/>
        </p:nvCxnSpPr>
        <p:spPr>
          <a:xfrm>
            <a:off x="2910400" y="1824347"/>
            <a:ext cx="0" cy="12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127C130-F3D8-132B-9F4D-CD7941F1019C}"/>
              </a:ext>
            </a:extLst>
          </p:cNvPr>
          <p:cNvCxnSpPr/>
          <p:nvPr/>
        </p:nvCxnSpPr>
        <p:spPr>
          <a:xfrm flipV="1">
            <a:off x="2544640" y="1824347"/>
            <a:ext cx="0" cy="122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1884011" y="3138447"/>
            <a:ext cx="1911263" cy="856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Esperando por usuario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795274" y="3566759"/>
            <a:ext cx="3572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2F6E979-4D24-CDB9-8D02-88B5BC6C7319}"/>
              </a:ext>
            </a:extLst>
          </p:cNvPr>
          <p:cNvSpPr/>
          <p:nvPr/>
        </p:nvSpPr>
        <p:spPr>
          <a:xfrm rot="5400000">
            <a:off x="9324468" y="4103783"/>
            <a:ext cx="1356941" cy="211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36B5E89-E7F7-C34C-D47B-11385232A23E}"/>
              </a:ext>
            </a:extLst>
          </p:cNvPr>
          <p:cNvSpPr/>
          <p:nvPr/>
        </p:nvSpPr>
        <p:spPr>
          <a:xfrm>
            <a:off x="2763946" y="4790933"/>
            <a:ext cx="7344672" cy="194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79D1A59D-76ED-F74C-7206-97357E725DE9}"/>
              </a:ext>
            </a:extLst>
          </p:cNvPr>
          <p:cNvSpPr/>
          <p:nvPr/>
        </p:nvSpPr>
        <p:spPr>
          <a:xfrm rot="16200000">
            <a:off x="2296524" y="4371057"/>
            <a:ext cx="934845" cy="2929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1C627-254E-4FD8-91CA-3DC7D246DB0F}"/>
              </a:ext>
            </a:extLst>
          </p:cNvPr>
          <p:cNvSpPr txBox="1"/>
          <p:nvPr/>
        </p:nvSpPr>
        <p:spPr>
          <a:xfrm>
            <a:off x="6131421" y="3138447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</a:t>
            </a:r>
            <a:r>
              <a:rPr lang="es-MX" dirty="0"/>
              <a:t>procesando información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6C01D80-751E-448E-AE0C-BCC807BD3B2B}"/>
              </a:ext>
            </a:extLst>
          </p:cNvPr>
          <p:cNvCxnSpPr>
            <a:cxnSpLocks/>
          </p:cNvCxnSpPr>
          <p:nvPr/>
        </p:nvCxnSpPr>
        <p:spPr>
          <a:xfrm flipV="1">
            <a:off x="8066619" y="3447111"/>
            <a:ext cx="646343" cy="7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146A6A7-C492-45C4-A02B-0B0CD64F9BBD}"/>
              </a:ext>
            </a:extLst>
          </p:cNvPr>
          <p:cNvSpPr txBox="1"/>
          <p:nvPr/>
        </p:nvSpPr>
        <p:spPr>
          <a:xfrm>
            <a:off x="8806966" y="318455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</a:t>
            </a:r>
            <a:r>
              <a:rPr lang="es-MX" dirty="0" err="1"/>
              <a:t>uestra</a:t>
            </a:r>
            <a:r>
              <a:rPr lang="es-MX" dirty="0"/>
              <a:t> graficas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FC94033-12AD-444C-8510-0D7209309EC5}"/>
              </a:ext>
            </a:extLst>
          </p:cNvPr>
          <p:cNvSpPr txBox="1"/>
          <p:nvPr/>
        </p:nvSpPr>
        <p:spPr>
          <a:xfrm>
            <a:off x="3833266" y="3177847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datos completos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018974D-9052-4BC4-AC2F-FC81B917D0A8}"/>
              </a:ext>
            </a:extLst>
          </p:cNvPr>
          <p:cNvCxnSpPr>
            <a:cxnSpLocks/>
          </p:cNvCxnSpPr>
          <p:nvPr/>
        </p:nvCxnSpPr>
        <p:spPr>
          <a:xfrm>
            <a:off x="5382545" y="3501012"/>
            <a:ext cx="713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BBD6A07B-3C7C-4620-B624-1EFFA455AB9C}"/>
              </a:ext>
            </a:extLst>
          </p:cNvPr>
          <p:cNvSpPr/>
          <p:nvPr/>
        </p:nvSpPr>
        <p:spPr>
          <a:xfrm>
            <a:off x="6155356" y="3022621"/>
            <a:ext cx="1911263" cy="8566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3037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987B981F-5937-C223-8588-B269BF8492A2}"/>
              </a:ext>
            </a:extLst>
          </p:cNvPr>
          <p:cNvSpPr/>
          <p:nvPr/>
        </p:nvSpPr>
        <p:spPr>
          <a:xfrm>
            <a:off x="374904" y="2852928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6A7D58C-0434-F6C2-DB26-42085A6D6DDB}"/>
              </a:ext>
            </a:extLst>
          </p:cNvPr>
          <p:cNvSpPr/>
          <p:nvPr/>
        </p:nvSpPr>
        <p:spPr>
          <a:xfrm>
            <a:off x="859536" y="2473452"/>
            <a:ext cx="1525428" cy="8366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en el 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BB0B67-D35A-237A-687E-3C490E83A547}"/>
              </a:ext>
            </a:extLst>
          </p:cNvPr>
          <p:cNvSpPr txBox="1"/>
          <p:nvPr/>
        </p:nvSpPr>
        <p:spPr>
          <a:xfrm>
            <a:off x="1372326" y="1825897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sub Menú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2496C3-A7EF-D7B9-33EF-AA9C4EF4E62D}"/>
              </a:ext>
            </a:extLst>
          </p:cNvPr>
          <p:cNvSpPr txBox="1"/>
          <p:nvPr/>
        </p:nvSpPr>
        <p:spPr>
          <a:xfrm>
            <a:off x="859536" y="1602759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Usuarios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06CBCE-6BCD-3835-DA1E-5FFF0A695C0E}"/>
              </a:ext>
            </a:extLst>
          </p:cNvPr>
          <p:cNvSpPr/>
          <p:nvPr/>
        </p:nvSpPr>
        <p:spPr>
          <a:xfrm>
            <a:off x="2124306" y="342174"/>
            <a:ext cx="1563890" cy="664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en el sub Menú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226CDB-A251-7478-2E6E-C56888977099}"/>
              </a:ext>
            </a:extLst>
          </p:cNvPr>
          <p:cNvSpPr txBox="1"/>
          <p:nvPr/>
        </p:nvSpPr>
        <p:spPr>
          <a:xfrm>
            <a:off x="4335913" y="321302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00D8737-AAF8-54F6-80BD-3B1B65043CC3}"/>
              </a:ext>
            </a:extLst>
          </p:cNvPr>
          <p:cNvSpPr txBox="1"/>
          <p:nvPr/>
        </p:nvSpPr>
        <p:spPr>
          <a:xfrm>
            <a:off x="3848301" y="161828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Nuevo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8A2ABB-A671-477D-A5DD-AF054EC1E026}"/>
              </a:ext>
            </a:extLst>
          </p:cNvPr>
          <p:cNvSpPr txBox="1"/>
          <p:nvPr/>
        </p:nvSpPr>
        <p:spPr>
          <a:xfrm>
            <a:off x="4381959" y="1027490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47E6AE-AD7B-43BF-6A00-D6E83CA4B978}"/>
              </a:ext>
            </a:extLst>
          </p:cNvPr>
          <p:cNvSpPr txBox="1"/>
          <p:nvPr/>
        </p:nvSpPr>
        <p:spPr>
          <a:xfrm>
            <a:off x="3848301" y="865907"/>
            <a:ext cx="224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Gestionar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8A18D4-938F-F9DD-722C-AF12022837A4}"/>
              </a:ext>
            </a:extLst>
          </p:cNvPr>
          <p:cNvSpPr/>
          <p:nvPr/>
        </p:nvSpPr>
        <p:spPr>
          <a:xfrm>
            <a:off x="6439033" y="49569"/>
            <a:ext cx="1563890" cy="502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nuevo usuario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E949D8-6AB8-6E29-147C-D114B015044C}"/>
              </a:ext>
            </a:extLst>
          </p:cNvPr>
          <p:cNvSpPr/>
          <p:nvPr/>
        </p:nvSpPr>
        <p:spPr>
          <a:xfrm>
            <a:off x="6312632" y="785158"/>
            <a:ext cx="1816691" cy="533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gestionar usuario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25CB24-7D70-5CC2-97AA-D2D23DCC2ECB}"/>
              </a:ext>
            </a:extLst>
          </p:cNvPr>
          <p:cNvSpPr txBox="1"/>
          <p:nvPr/>
        </p:nvSpPr>
        <p:spPr>
          <a:xfrm>
            <a:off x="2677825" y="2608209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sub Menú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C6F936-0702-9C76-0762-3B977804E77D}"/>
              </a:ext>
            </a:extLst>
          </p:cNvPr>
          <p:cNvSpPr txBox="1"/>
          <p:nvPr/>
        </p:nvSpPr>
        <p:spPr>
          <a:xfrm>
            <a:off x="2165035" y="2385071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Productos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33FC3B4-A4B1-A412-ABCF-D9A8F10200E6}"/>
              </a:ext>
            </a:extLst>
          </p:cNvPr>
          <p:cNvSpPr/>
          <p:nvPr/>
        </p:nvSpPr>
        <p:spPr>
          <a:xfrm>
            <a:off x="4075255" y="2248269"/>
            <a:ext cx="1563890" cy="664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en el sub Menú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59E586E-D890-AFA0-F063-843BC14239CE}"/>
              </a:ext>
            </a:extLst>
          </p:cNvPr>
          <p:cNvSpPr txBox="1"/>
          <p:nvPr/>
        </p:nvSpPr>
        <p:spPr>
          <a:xfrm>
            <a:off x="6087375" y="1889288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04EB01-0151-854A-1E88-8BD3E7EA4B73}"/>
              </a:ext>
            </a:extLst>
          </p:cNvPr>
          <p:cNvSpPr txBox="1"/>
          <p:nvPr/>
        </p:nvSpPr>
        <p:spPr>
          <a:xfrm>
            <a:off x="5599763" y="1729814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Nuevo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94DFCAB-89D4-6ABB-A392-A17B3313519D}"/>
              </a:ext>
            </a:extLst>
          </p:cNvPr>
          <p:cNvSpPr txBox="1"/>
          <p:nvPr/>
        </p:nvSpPr>
        <p:spPr>
          <a:xfrm>
            <a:off x="6086063" y="2586415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4CD5500-2498-89FC-35B2-3F8F633D611E}"/>
              </a:ext>
            </a:extLst>
          </p:cNvPr>
          <p:cNvSpPr txBox="1"/>
          <p:nvPr/>
        </p:nvSpPr>
        <p:spPr>
          <a:xfrm>
            <a:off x="5552405" y="2424832"/>
            <a:ext cx="224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Gestionar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5950356-B333-FCEE-0A4A-825EA2D9DD3C}"/>
              </a:ext>
            </a:extLst>
          </p:cNvPr>
          <p:cNvSpPr/>
          <p:nvPr/>
        </p:nvSpPr>
        <p:spPr>
          <a:xfrm>
            <a:off x="7873740" y="1426205"/>
            <a:ext cx="1690290" cy="502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nuevo producto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C351758-EA97-DEF4-DD13-DF656839C0BD}"/>
              </a:ext>
            </a:extLst>
          </p:cNvPr>
          <p:cNvSpPr/>
          <p:nvPr/>
        </p:nvSpPr>
        <p:spPr>
          <a:xfrm>
            <a:off x="7948725" y="2401708"/>
            <a:ext cx="2092053" cy="533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gestionar producto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5DAF2BC-6056-948D-C57B-6D2367728A77}"/>
              </a:ext>
            </a:extLst>
          </p:cNvPr>
          <p:cNvSpPr txBox="1"/>
          <p:nvPr/>
        </p:nvSpPr>
        <p:spPr>
          <a:xfrm>
            <a:off x="6087375" y="3267736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A4B59ED-35BF-EA14-F646-622FA17664C7}"/>
              </a:ext>
            </a:extLst>
          </p:cNvPr>
          <p:cNvSpPr txBox="1"/>
          <p:nvPr/>
        </p:nvSpPr>
        <p:spPr>
          <a:xfrm>
            <a:off x="5553717" y="3106153"/>
            <a:ext cx="224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Actualizar Stock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36274D8-BC6E-144B-AD6F-444FF7A49A7D}"/>
              </a:ext>
            </a:extLst>
          </p:cNvPr>
          <p:cNvSpPr/>
          <p:nvPr/>
        </p:nvSpPr>
        <p:spPr>
          <a:xfrm>
            <a:off x="7948725" y="3252151"/>
            <a:ext cx="2092053" cy="533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actualizar stock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42E77E44-D0CE-2AA2-D72D-C045E5205B0A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1622250" y="2056729"/>
            <a:ext cx="288846" cy="416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06D7154-DB08-8968-AFAE-CC25EF922801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V="1">
            <a:off x="1911096" y="909269"/>
            <a:ext cx="442236" cy="69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8989722-44C3-9137-6356-B5627EC14075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459170" y="398438"/>
            <a:ext cx="901597" cy="4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F77A307-9361-0B33-121B-30069D828E3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459170" y="909269"/>
            <a:ext cx="860946" cy="15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27CEBD4-F3DA-9D98-03FC-42974D2B61E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489317" y="300852"/>
            <a:ext cx="949716" cy="7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8AFBD07-836C-C852-F91E-B6BA62AD580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634666" y="1051891"/>
            <a:ext cx="677966" cy="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9B5004C9-AFDC-D658-8166-64CD0B2DB0F3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384964" y="2650423"/>
            <a:ext cx="288846" cy="241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BD5A543-07F2-0683-69C2-EB07AEA88C3C}"/>
              </a:ext>
            </a:extLst>
          </p:cNvPr>
          <p:cNvCxnSpPr>
            <a:cxnSpLocks/>
            <a:stCxn id="20" idx="3"/>
            <a:endCxn id="22" idx="2"/>
          </p:cNvCxnSpPr>
          <p:nvPr/>
        </p:nvCxnSpPr>
        <p:spPr>
          <a:xfrm flipV="1">
            <a:off x="3755364" y="2580466"/>
            <a:ext cx="319891" cy="14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69726B38-3FDE-BBAD-CE41-28A908A07FD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5410119" y="2054778"/>
            <a:ext cx="657652" cy="290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12F028F-E4B4-5EAE-78B2-9165A65FBD94}"/>
              </a:ext>
            </a:extLst>
          </p:cNvPr>
          <p:cNvCxnSpPr>
            <a:cxnSpLocks/>
          </p:cNvCxnSpPr>
          <p:nvPr/>
        </p:nvCxnSpPr>
        <p:spPr>
          <a:xfrm>
            <a:off x="5696200" y="2623766"/>
            <a:ext cx="385384" cy="10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EA18E00-2120-AC59-C08F-CA9FA2D59A82}"/>
              </a:ext>
            </a:extLst>
          </p:cNvPr>
          <p:cNvCxnSpPr>
            <a:cxnSpLocks/>
          </p:cNvCxnSpPr>
          <p:nvPr/>
        </p:nvCxnSpPr>
        <p:spPr>
          <a:xfrm>
            <a:off x="5519604" y="2822012"/>
            <a:ext cx="509404" cy="33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F4EB7E9-EA13-6087-E581-D43F004251BD}"/>
              </a:ext>
            </a:extLst>
          </p:cNvPr>
          <p:cNvCxnSpPr>
            <a:cxnSpLocks/>
          </p:cNvCxnSpPr>
          <p:nvPr/>
        </p:nvCxnSpPr>
        <p:spPr>
          <a:xfrm flipV="1">
            <a:off x="7264770" y="1706074"/>
            <a:ext cx="566586" cy="1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A044CEF8-F6D7-F106-E673-2B5E5E71725F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7338770" y="2633896"/>
            <a:ext cx="609955" cy="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918DD5B5-D9BD-54C0-B538-19C4C91953E4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556260" y="3339496"/>
            <a:ext cx="392465" cy="17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E173E7A2-73E9-E9AD-097C-90F55332078D}"/>
              </a:ext>
            </a:extLst>
          </p:cNvPr>
          <p:cNvSpPr/>
          <p:nvPr/>
        </p:nvSpPr>
        <p:spPr>
          <a:xfrm>
            <a:off x="3066356" y="4227934"/>
            <a:ext cx="1563890" cy="664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en el sub Menú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4797F5D-C1AC-2C86-6A0E-AD0659B61A0F}"/>
              </a:ext>
            </a:extLst>
          </p:cNvPr>
          <p:cNvSpPr txBox="1"/>
          <p:nvPr/>
        </p:nvSpPr>
        <p:spPr>
          <a:xfrm>
            <a:off x="5277963" y="4207062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22BC1D4-01B5-75C3-AE46-7A7DFA2B7D88}"/>
              </a:ext>
            </a:extLst>
          </p:cNvPr>
          <p:cNvSpPr txBox="1"/>
          <p:nvPr/>
        </p:nvSpPr>
        <p:spPr>
          <a:xfrm>
            <a:off x="4790351" y="4047588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Nuevo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3E2ADA9-33E7-4821-290D-9A79219A6890}"/>
              </a:ext>
            </a:extLst>
          </p:cNvPr>
          <p:cNvSpPr txBox="1"/>
          <p:nvPr/>
        </p:nvSpPr>
        <p:spPr>
          <a:xfrm>
            <a:off x="5324009" y="4913250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484ECB9-20B1-D710-D986-9465916C3E89}"/>
              </a:ext>
            </a:extLst>
          </p:cNvPr>
          <p:cNvSpPr txBox="1"/>
          <p:nvPr/>
        </p:nvSpPr>
        <p:spPr>
          <a:xfrm>
            <a:off x="4790351" y="4751667"/>
            <a:ext cx="224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Gestionar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1FAB3EF4-A20A-B4E7-E948-24BB0E8227D2}"/>
              </a:ext>
            </a:extLst>
          </p:cNvPr>
          <p:cNvSpPr/>
          <p:nvPr/>
        </p:nvSpPr>
        <p:spPr>
          <a:xfrm>
            <a:off x="7381083" y="3935329"/>
            <a:ext cx="1563890" cy="502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nuevo cliente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39C3823A-B0C8-9BFB-99F0-44FC528F6E95}"/>
              </a:ext>
            </a:extLst>
          </p:cNvPr>
          <p:cNvSpPr/>
          <p:nvPr/>
        </p:nvSpPr>
        <p:spPr>
          <a:xfrm>
            <a:off x="7254682" y="4670918"/>
            <a:ext cx="1816691" cy="533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gestionar cliente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89B33B45-B52E-5593-4296-5FF75154B2FB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765186" y="3985323"/>
            <a:ext cx="530196" cy="3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4F7BF33F-133B-0603-DC3E-EF74EAA5C803}"/>
              </a:ext>
            </a:extLst>
          </p:cNvPr>
          <p:cNvCxnSpPr>
            <a:cxnSpLocks/>
            <a:stCxn id="79" idx="7"/>
          </p:cNvCxnSpPr>
          <p:nvPr/>
        </p:nvCxnSpPr>
        <p:spPr>
          <a:xfrm flipV="1">
            <a:off x="4401220" y="4284198"/>
            <a:ext cx="901597" cy="4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FDBDB422-10EA-9CC0-3908-33DC04654D73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4401220" y="4795029"/>
            <a:ext cx="860946" cy="15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2B286C9A-065F-7079-430A-000D60EFC5AD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431367" y="4186612"/>
            <a:ext cx="949716" cy="7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7EEEA0FD-049A-AF8F-93B3-B9EFE47BFBC5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6576716" y="4937651"/>
            <a:ext cx="677966" cy="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uadroTexto 93">
            <a:extLst>
              <a:ext uri="{FF2B5EF4-FFF2-40B4-BE49-F238E27FC236}">
                <a16:creationId xmlns:a16="http://schemas.microsoft.com/office/drawing/2014/main" id="{E3DD6948-93AC-7BCC-5E7B-6FD8453B3388}"/>
              </a:ext>
            </a:extLst>
          </p:cNvPr>
          <p:cNvSpPr txBox="1"/>
          <p:nvPr/>
        </p:nvSpPr>
        <p:spPr>
          <a:xfrm>
            <a:off x="1681344" y="3976753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sub Menú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E562912-594C-F65A-D6EC-32DE4918BAA1}"/>
              </a:ext>
            </a:extLst>
          </p:cNvPr>
          <p:cNvSpPr txBox="1"/>
          <p:nvPr/>
        </p:nvSpPr>
        <p:spPr>
          <a:xfrm>
            <a:off x="1168554" y="3753615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Clientes</a:t>
            </a:r>
          </a:p>
        </p:txBody>
      </p: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68A530BC-61A3-D4DE-6912-7A2D392BA0A3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1622250" y="3310128"/>
            <a:ext cx="449529" cy="475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Elipse 98">
            <a:extLst>
              <a:ext uri="{FF2B5EF4-FFF2-40B4-BE49-F238E27FC236}">
                <a16:creationId xmlns:a16="http://schemas.microsoft.com/office/drawing/2014/main" id="{478072E7-746C-92D2-E730-81E92BD2B338}"/>
              </a:ext>
            </a:extLst>
          </p:cNvPr>
          <p:cNvSpPr/>
          <p:nvPr/>
        </p:nvSpPr>
        <p:spPr>
          <a:xfrm>
            <a:off x="3199574" y="5777629"/>
            <a:ext cx="1563890" cy="664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en el sub Menú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9D2020AD-8626-BD91-772F-386215D6CFA9}"/>
              </a:ext>
            </a:extLst>
          </p:cNvPr>
          <p:cNvSpPr txBox="1"/>
          <p:nvPr/>
        </p:nvSpPr>
        <p:spPr>
          <a:xfrm>
            <a:off x="5411181" y="5756757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345A82D2-21A6-5196-1660-D23C00E17ED5}"/>
              </a:ext>
            </a:extLst>
          </p:cNvPr>
          <p:cNvSpPr txBox="1"/>
          <p:nvPr/>
        </p:nvSpPr>
        <p:spPr>
          <a:xfrm>
            <a:off x="4923569" y="5597283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Nuevo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74D0E211-7A65-57A8-F1D0-5CF63CE140A5}"/>
              </a:ext>
            </a:extLst>
          </p:cNvPr>
          <p:cNvSpPr txBox="1"/>
          <p:nvPr/>
        </p:nvSpPr>
        <p:spPr>
          <a:xfrm>
            <a:off x="5457227" y="6462945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FB591778-B5EA-F324-F401-D8CF2D162ABF}"/>
              </a:ext>
            </a:extLst>
          </p:cNvPr>
          <p:cNvSpPr txBox="1"/>
          <p:nvPr/>
        </p:nvSpPr>
        <p:spPr>
          <a:xfrm>
            <a:off x="4923569" y="6301362"/>
            <a:ext cx="224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Gestionar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E1DED5BA-5918-09BA-8CF9-BE9BCF9C089D}"/>
              </a:ext>
            </a:extLst>
          </p:cNvPr>
          <p:cNvSpPr/>
          <p:nvPr/>
        </p:nvSpPr>
        <p:spPr>
          <a:xfrm>
            <a:off x="7514301" y="5485024"/>
            <a:ext cx="1690290" cy="502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nueva categoría</a:t>
            </a: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0AE676F4-C21D-D12A-AAB3-4BB1514EEE39}"/>
              </a:ext>
            </a:extLst>
          </p:cNvPr>
          <p:cNvSpPr/>
          <p:nvPr/>
        </p:nvSpPr>
        <p:spPr>
          <a:xfrm>
            <a:off x="7387900" y="6220613"/>
            <a:ext cx="1948124" cy="533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gestionar categoría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BA7A0BF1-1450-5166-B395-5FA8BC5D510B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2898404" y="5535018"/>
            <a:ext cx="530196" cy="3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8FA3424F-B57D-1E95-1C3E-D1B10BFC07B0}"/>
              </a:ext>
            </a:extLst>
          </p:cNvPr>
          <p:cNvCxnSpPr>
            <a:cxnSpLocks/>
            <a:stCxn id="99" idx="7"/>
          </p:cNvCxnSpPr>
          <p:nvPr/>
        </p:nvCxnSpPr>
        <p:spPr>
          <a:xfrm flipV="1">
            <a:off x="4534438" y="5833893"/>
            <a:ext cx="901597" cy="4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04F4252C-7B9F-1BDD-90CF-0EDDA45DEB95}"/>
              </a:ext>
            </a:extLst>
          </p:cNvPr>
          <p:cNvCxnSpPr>
            <a:cxnSpLocks/>
            <a:stCxn id="99" idx="5"/>
          </p:cNvCxnSpPr>
          <p:nvPr/>
        </p:nvCxnSpPr>
        <p:spPr>
          <a:xfrm>
            <a:off x="4534438" y="6344724"/>
            <a:ext cx="860946" cy="15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C8D21823-F08F-8E9B-6112-03AB64B82D9E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6564585" y="5736307"/>
            <a:ext cx="949716" cy="7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6103B95A-5CBF-BB3E-ADD7-765E0C4AAA75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709934" y="6487346"/>
            <a:ext cx="677966" cy="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96D89B3A-BD3E-78E4-9006-DC22DC9DB190}"/>
              </a:ext>
            </a:extLst>
          </p:cNvPr>
          <p:cNvSpPr txBox="1"/>
          <p:nvPr/>
        </p:nvSpPr>
        <p:spPr>
          <a:xfrm>
            <a:off x="1814562" y="5526448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sub Menú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56E033D7-D6C8-FDB4-27D1-E6C8C7EC10B2}"/>
              </a:ext>
            </a:extLst>
          </p:cNvPr>
          <p:cNvSpPr txBox="1"/>
          <p:nvPr/>
        </p:nvSpPr>
        <p:spPr>
          <a:xfrm>
            <a:off x="1301772" y="5303310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Categorías</a:t>
            </a:r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9E6713D4-6CFF-1E51-1527-D825BC6C55AE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1082930" y="3187600"/>
            <a:ext cx="875833" cy="211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3FE591D-1380-39A1-855D-01E5C7D339B6}"/>
              </a:ext>
            </a:extLst>
          </p:cNvPr>
          <p:cNvSpPr txBox="1"/>
          <p:nvPr/>
        </p:nvSpPr>
        <p:spPr>
          <a:xfrm>
            <a:off x="246888" y="300852"/>
            <a:ext cx="122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PARTE 1</a:t>
            </a:r>
          </a:p>
        </p:txBody>
      </p:sp>
    </p:spTree>
    <p:extLst>
      <p:ext uri="{BB962C8B-B14F-4D97-AF65-F5344CB8AC3E}">
        <p14:creationId xmlns:p14="http://schemas.microsoft.com/office/powerpoint/2010/main" val="346303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987B981F-5937-C223-8588-B269BF8492A2}"/>
              </a:ext>
            </a:extLst>
          </p:cNvPr>
          <p:cNvSpPr/>
          <p:nvPr/>
        </p:nvSpPr>
        <p:spPr>
          <a:xfrm>
            <a:off x="374904" y="2852928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6A7D58C-0434-F6C2-DB26-42085A6D6DDB}"/>
              </a:ext>
            </a:extLst>
          </p:cNvPr>
          <p:cNvSpPr/>
          <p:nvPr/>
        </p:nvSpPr>
        <p:spPr>
          <a:xfrm>
            <a:off x="859536" y="2473452"/>
            <a:ext cx="1525428" cy="8366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en el menú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BB0B67-D35A-237A-687E-3C490E83A547}"/>
              </a:ext>
            </a:extLst>
          </p:cNvPr>
          <p:cNvSpPr txBox="1"/>
          <p:nvPr/>
        </p:nvSpPr>
        <p:spPr>
          <a:xfrm>
            <a:off x="1372326" y="1825897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sub Menú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2496C3-A7EF-D7B9-33EF-AA9C4EF4E62D}"/>
              </a:ext>
            </a:extLst>
          </p:cNvPr>
          <p:cNvSpPr txBox="1"/>
          <p:nvPr/>
        </p:nvSpPr>
        <p:spPr>
          <a:xfrm>
            <a:off x="859536" y="1602759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Facturar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06CBCE-6BCD-3835-DA1E-5FFF0A695C0E}"/>
              </a:ext>
            </a:extLst>
          </p:cNvPr>
          <p:cNvSpPr/>
          <p:nvPr/>
        </p:nvSpPr>
        <p:spPr>
          <a:xfrm>
            <a:off x="2124306" y="342174"/>
            <a:ext cx="1563890" cy="664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en el sub Menú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226CDB-A251-7478-2E6E-C56888977099}"/>
              </a:ext>
            </a:extLst>
          </p:cNvPr>
          <p:cNvSpPr txBox="1"/>
          <p:nvPr/>
        </p:nvSpPr>
        <p:spPr>
          <a:xfrm>
            <a:off x="4335913" y="321302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00D8737-AAF8-54F6-80BD-3B1B65043CC3}"/>
              </a:ext>
            </a:extLst>
          </p:cNvPr>
          <p:cNvSpPr txBox="1"/>
          <p:nvPr/>
        </p:nvSpPr>
        <p:spPr>
          <a:xfrm>
            <a:off x="3848301" y="161828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Nuevo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8A2ABB-A671-477D-A5DD-AF054EC1E026}"/>
              </a:ext>
            </a:extLst>
          </p:cNvPr>
          <p:cNvSpPr txBox="1"/>
          <p:nvPr/>
        </p:nvSpPr>
        <p:spPr>
          <a:xfrm>
            <a:off x="4381959" y="1027490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ventana nueva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47E6AE-AD7B-43BF-6A00-D6E83CA4B978}"/>
              </a:ext>
            </a:extLst>
          </p:cNvPr>
          <p:cNvSpPr txBox="1"/>
          <p:nvPr/>
        </p:nvSpPr>
        <p:spPr>
          <a:xfrm>
            <a:off x="3848301" y="865907"/>
            <a:ext cx="2248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Gestionar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8A18D4-938F-F9DD-722C-AF12022837A4}"/>
              </a:ext>
            </a:extLst>
          </p:cNvPr>
          <p:cNvSpPr/>
          <p:nvPr/>
        </p:nvSpPr>
        <p:spPr>
          <a:xfrm>
            <a:off x="6439033" y="49569"/>
            <a:ext cx="1563890" cy="5025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nueva Factura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E949D8-6AB8-6E29-147C-D114B015044C}"/>
              </a:ext>
            </a:extLst>
          </p:cNvPr>
          <p:cNvSpPr/>
          <p:nvPr/>
        </p:nvSpPr>
        <p:spPr>
          <a:xfrm>
            <a:off x="6312632" y="785158"/>
            <a:ext cx="1935256" cy="533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gestionar  Facturas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25CB24-7D70-5CC2-97AA-D2D23DCC2ECB}"/>
              </a:ext>
            </a:extLst>
          </p:cNvPr>
          <p:cNvSpPr txBox="1"/>
          <p:nvPr/>
        </p:nvSpPr>
        <p:spPr>
          <a:xfrm>
            <a:off x="2678739" y="2704342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sub Menú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C6F936-0702-9C76-0762-3B977804E77D}"/>
              </a:ext>
            </a:extLst>
          </p:cNvPr>
          <p:cNvSpPr txBox="1"/>
          <p:nvPr/>
        </p:nvSpPr>
        <p:spPr>
          <a:xfrm>
            <a:off x="2183055" y="250455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Reportes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33FC3B4-A4B1-A412-ABCF-D9A8F10200E6}"/>
              </a:ext>
            </a:extLst>
          </p:cNvPr>
          <p:cNvSpPr/>
          <p:nvPr/>
        </p:nvSpPr>
        <p:spPr>
          <a:xfrm>
            <a:off x="4073589" y="2401662"/>
            <a:ext cx="1563890" cy="664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en el sub Menú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59E586E-D890-AFA0-F063-843BC14239CE}"/>
              </a:ext>
            </a:extLst>
          </p:cNvPr>
          <p:cNvSpPr txBox="1"/>
          <p:nvPr/>
        </p:nvSpPr>
        <p:spPr>
          <a:xfrm>
            <a:off x="6035757" y="2092755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mensaje de factura creada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04EB01-0151-854A-1E88-8BD3E7EA4B73}"/>
              </a:ext>
            </a:extLst>
          </p:cNvPr>
          <p:cNvSpPr txBox="1"/>
          <p:nvPr/>
        </p:nvSpPr>
        <p:spPr>
          <a:xfrm>
            <a:off x="5899803" y="1946621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Reporte Cliente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42E77E44-D0CE-2AA2-D72D-C045E5205B0A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1622250" y="2056729"/>
            <a:ext cx="288846" cy="416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06D7154-DB08-8968-AFAE-CC25EF922801}"/>
              </a:ext>
            </a:extLst>
          </p:cNvPr>
          <p:cNvCxnSpPr>
            <a:stCxn id="8" idx="0"/>
            <a:endCxn id="9" idx="3"/>
          </p:cNvCxnSpPr>
          <p:nvPr/>
        </p:nvCxnSpPr>
        <p:spPr>
          <a:xfrm flipV="1">
            <a:off x="1911096" y="909269"/>
            <a:ext cx="442236" cy="69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8989722-44C3-9137-6356-B5627EC14075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459170" y="398438"/>
            <a:ext cx="901597" cy="4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F77A307-9361-0B33-121B-30069D828E3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3459170" y="909269"/>
            <a:ext cx="860946" cy="152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27CEBD4-F3DA-9D98-03FC-42974D2B61E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489317" y="300852"/>
            <a:ext cx="949716" cy="7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8AFBD07-836C-C852-F91E-B6BA62AD580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634666" y="1051891"/>
            <a:ext cx="677966" cy="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9B5004C9-AFDC-D658-8166-64CD0B2DB0F3}"/>
              </a:ext>
            </a:extLst>
          </p:cNvPr>
          <p:cNvCxnSpPr>
            <a:cxnSpLocks/>
            <a:stCxn id="4" idx="6"/>
            <a:endCxn id="20" idx="1"/>
          </p:cNvCxnSpPr>
          <p:nvPr/>
        </p:nvCxnSpPr>
        <p:spPr>
          <a:xfrm flipV="1">
            <a:off x="2384964" y="2819758"/>
            <a:ext cx="293775" cy="72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BD5A543-07F2-0683-69C2-EB07AEA88C3C}"/>
              </a:ext>
            </a:extLst>
          </p:cNvPr>
          <p:cNvCxnSpPr>
            <a:cxnSpLocks/>
            <a:stCxn id="20" idx="3"/>
            <a:endCxn id="22" idx="2"/>
          </p:cNvCxnSpPr>
          <p:nvPr/>
        </p:nvCxnSpPr>
        <p:spPr>
          <a:xfrm flipV="1">
            <a:off x="3756278" y="2733859"/>
            <a:ext cx="317311" cy="8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69726B38-3FDE-BBAD-CE41-28A908A07FD8}"/>
              </a:ext>
            </a:extLst>
          </p:cNvPr>
          <p:cNvCxnSpPr>
            <a:cxnSpLocks/>
            <a:stCxn id="22" idx="7"/>
          </p:cNvCxnSpPr>
          <p:nvPr/>
        </p:nvCxnSpPr>
        <p:spPr>
          <a:xfrm flipV="1">
            <a:off x="5408453" y="2208171"/>
            <a:ext cx="657652" cy="290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3319317-43BC-B37B-055A-F482B9E1B987}"/>
              </a:ext>
            </a:extLst>
          </p:cNvPr>
          <p:cNvSpPr txBox="1"/>
          <p:nvPr/>
        </p:nvSpPr>
        <p:spPr>
          <a:xfrm>
            <a:off x="246888" y="300852"/>
            <a:ext cx="1229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</a:rPr>
              <a:t>PARTE 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A6ADC2-9BC2-DF79-15D4-BD3212CF1419}"/>
              </a:ext>
            </a:extLst>
          </p:cNvPr>
          <p:cNvSpPr txBox="1"/>
          <p:nvPr/>
        </p:nvSpPr>
        <p:spPr>
          <a:xfrm>
            <a:off x="6019348" y="2529678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mensaje de factura creada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D5F74CE-BB13-8E94-2471-AE29F2AD70F9}"/>
              </a:ext>
            </a:extLst>
          </p:cNvPr>
          <p:cNvSpPr txBox="1"/>
          <p:nvPr/>
        </p:nvSpPr>
        <p:spPr>
          <a:xfrm>
            <a:off x="5883394" y="2383544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Reporte Categorías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CD923-5521-8871-7E1E-B3782820ABBA}"/>
              </a:ext>
            </a:extLst>
          </p:cNvPr>
          <p:cNvSpPr txBox="1"/>
          <p:nvPr/>
        </p:nvSpPr>
        <p:spPr>
          <a:xfrm>
            <a:off x="6018275" y="3037008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mensaje de factura creada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5E360E0-22FC-E2BC-6E8D-43C5F192097E}"/>
              </a:ext>
            </a:extLst>
          </p:cNvPr>
          <p:cNvSpPr txBox="1"/>
          <p:nvPr/>
        </p:nvSpPr>
        <p:spPr>
          <a:xfrm>
            <a:off x="5882321" y="2890874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Reporte Productos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F1450D5-8312-BDB3-C784-90E6179BB388}"/>
              </a:ext>
            </a:extLst>
          </p:cNvPr>
          <p:cNvSpPr txBox="1"/>
          <p:nvPr/>
        </p:nvSpPr>
        <p:spPr>
          <a:xfrm>
            <a:off x="6018275" y="3541787"/>
            <a:ext cx="18710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mensaje de factura creada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BC5D413-A22C-7D95-87F4-3D2E63EDBEBC}"/>
              </a:ext>
            </a:extLst>
          </p:cNvPr>
          <p:cNvSpPr txBox="1"/>
          <p:nvPr/>
        </p:nvSpPr>
        <p:spPr>
          <a:xfrm>
            <a:off x="5882321" y="3395653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Reporte Ventas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87F2AB9-52F6-CCFA-C3E4-BDBDAF90C996}"/>
              </a:ext>
            </a:extLst>
          </p:cNvPr>
          <p:cNvCxnSpPr>
            <a:cxnSpLocks/>
          </p:cNvCxnSpPr>
          <p:nvPr/>
        </p:nvCxnSpPr>
        <p:spPr>
          <a:xfrm>
            <a:off x="5634666" y="2579055"/>
            <a:ext cx="431439" cy="35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B4C8CD7-9D39-3CE7-06E1-D54C63E1C391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637479" y="2733859"/>
            <a:ext cx="380796" cy="220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C2B77D2-CD1C-5110-60C5-E074C56C99A2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408453" y="2968757"/>
            <a:ext cx="687547" cy="51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18CB9CC2-3A30-3152-3C29-468CE321787A}"/>
              </a:ext>
            </a:extLst>
          </p:cNvPr>
          <p:cNvSpPr txBox="1"/>
          <p:nvPr/>
        </p:nvSpPr>
        <p:spPr>
          <a:xfrm>
            <a:off x="1972273" y="3996212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sub Menú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71D25BA-FCCD-02BC-73E4-58A61D24F5C0}"/>
              </a:ext>
            </a:extLst>
          </p:cNvPr>
          <p:cNvSpPr txBox="1"/>
          <p:nvPr/>
        </p:nvSpPr>
        <p:spPr>
          <a:xfrm>
            <a:off x="1476589" y="3796426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Historial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6D785EA9-700C-4325-BA60-4749DFABB9FE}"/>
              </a:ext>
            </a:extLst>
          </p:cNvPr>
          <p:cNvSpPr/>
          <p:nvPr/>
        </p:nvSpPr>
        <p:spPr>
          <a:xfrm>
            <a:off x="3504230" y="3992614"/>
            <a:ext cx="1563890" cy="6643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en el sub Menú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7FC95C7-CB58-E533-9D68-B3929FC67873}"/>
              </a:ext>
            </a:extLst>
          </p:cNvPr>
          <p:cNvSpPr txBox="1"/>
          <p:nvPr/>
        </p:nvSpPr>
        <p:spPr>
          <a:xfrm>
            <a:off x="5690833" y="4386097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Muestra Nueva ventana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F57F51F-EE5F-D24D-E8DE-5AF96FE79911}"/>
              </a:ext>
            </a:extLst>
          </p:cNvPr>
          <p:cNvSpPr txBox="1"/>
          <p:nvPr/>
        </p:nvSpPr>
        <p:spPr>
          <a:xfrm>
            <a:off x="5195149" y="4186311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Ver Historial</a:t>
            </a:r>
          </a:p>
        </p:txBody>
      </p: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D1295577-770A-AA32-74D6-7ACCEBB1150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622250" y="3310128"/>
            <a:ext cx="502056" cy="593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E4A7FD11-0CBA-A04B-2BF5-6E5DFCF0262A}"/>
              </a:ext>
            </a:extLst>
          </p:cNvPr>
          <p:cNvCxnSpPr>
            <a:cxnSpLocks/>
            <a:stCxn id="54" idx="3"/>
            <a:endCxn id="78" idx="2"/>
          </p:cNvCxnSpPr>
          <p:nvPr/>
        </p:nvCxnSpPr>
        <p:spPr>
          <a:xfrm>
            <a:off x="3049812" y="4111628"/>
            <a:ext cx="454418" cy="21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3E094A65-A0BE-26DA-E9C6-C0343700C487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5068120" y="4324811"/>
            <a:ext cx="421197" cy="42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23E911EC-AD95-ACA5-FCF0-B1621D69CED7}"/>
              </a:ext>
            </a:extLst>
          </p:cNvPr>
          <p:cNvSpPr/>
          <p:nvPr/>
        </p:nvSpPr>
        <p:spPr>
          <a:xfrm>
            <a:off x="7298269" y="4189172"/>
            <a:ext cx="1935256" cy="5334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Ver Historial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547C7573-0203-9BE2-B559-44EFA6B55C7C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6877072" y="4455905"/>
            <a:ext cx="421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92DC0CEF-9EF7-128A-B7F1-3F0E95CBC832}"/>
              </a:ext>
            </a:extLst>
          </p:cNvPr>
          <p:cNvSpPr/>
          <p:nvPr/>
        </p:nvSpPr>
        <p:spPr>
          <a:xfrm>
            <a:off x="7818120" y="2048956"/>
            <a:ext cx="2898648" cy="14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499FDD3F-EEAF-0807-B834-37B3DCE2A09F}"/>
              </a:ext>
            </a:extLst>
          </p:cNvPr>
          <p:cNvSpPr/>
          <p:nvPr/>
        </p:nvSpPr>
        <p:spPr>
          <a:xfrm>
            <a:off x="7906782" y="2559040"/>
            <a:ext cx="2809986" cy="1453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9D428A4E-11A8-BDCB-B6F2-3BC14B50DAE6}"/>
              </a:ext>
            </a:extLst>
          </p:cNvPr>
          <p:cNvSpPr/>
          <p:nvPr/>
        </p:nvSpPr>
        <p:spPr>
          <a:xfrm>
            <a:off x="7906782" y="3008901"/>
            <a:ext cx="2809986" cy="145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B3465A3E-6F61-E093-2F52-BEBF5E363B77}"/>
              </a:ext>
            </a:extLst>
          </p:cNvPr>
          <p:cNvSpPr/>
          <p:nvPr/>
        </p:nvSpPr>
        <p:spPr>
          <a:xfrm>
            <a:off x="7818120" y="3492767"/>
            <a:ext cx="2898648" cy="1453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A21B7CAF-AC09-5A24-1AE9-2F1FED2600E8}"/>
              </a:ext>
            </a:extLst>
          </p:cNvPr>
          <p:cNvSpPr/>
          <p:nvPr/>
        </p:nvSpPr>
        <p:spPr>
          <a:xfrm rot="5400000">
            <a:off x="8651295" y="3971283"/>
            <a:ext cx="3982212" cy="145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077FD8FA-D5D5-219E-9CB4-1AF7FABD5BC5}"/>
              </a:ext>
            </a:extLst>
          </p:cNvPr>
          <p:cNvSpPr/>
          <p:nvPr/>
        </p:nvSpPr>
        <p:spPr>
          <a:xfrm>
            <a:off x="1372326" y="5887106"/>
            <a:ext cx="9342726" cy="151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Flecha: a la derecha 132">
            <a:extLst>
              <a:ext uri="{FF2B5EF4-FFF2-40B4-BE49-F238E27FC236}">
                <a16:creationId xmlns:a16="http://schemas.microsoft.com/office/drawing/2014/main" id="{69F05807-1DD1-E3B0-D0E1-BF81BA1ABA55}"/>
              </a:ext>
            </a:extLst>
          </p:cNvPr>
          <p:cNvSpPr/>
          <p:nvPr/>
        </p:nvSpPr>
        <p:spPr>
          <a:xfrm rot="16200000">
            <a:off x="59057" y="4567524"/>
            <a:ext cx="2708134" cy="22689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58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4160520" y="3429000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46B99-CA73-8D6C-A98B-CD7A163D0818}"/>
              </a:ext>
            </a:extLst>
          </p:cNvPr>
          <p:cNvSpPr txBox="1"/>
          <p:nvPr/>
        </p:nvSpPr>
        <p:spPr>
          <a:xfrm>
            <a:off x="4494276" y="1024128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información incompleta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99AB7A-A147-D3B4-2205-1FC2DED195BF}"/>
              </a:ext>
            </a:extLst>
          </p:cNvPr>
          <p:cNvSpPr txBox="1"/>
          <p:nvPr/>
        </p:nvSpPr>
        <p:spPr>
          <a:xfrm>
            <a:off x="4823362" y="1516570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Mensaje de Error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A70A29A-CBDE-B02C-873A-423253B60EB9}"/>
              </a:ext>
            </a:extLst>
          </p:cNvPr>
          <p:cNvCxnSpPr/>
          <p:nvPr/>
        </p:nvCxnSpPr>
        <p:spPr>
          <a:xfrm>
            <a:off x="5724144" y="1824347"/>
            <a:ext cx="0" cy="12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7406043" y="3773512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mensaje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7002307" y="328107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datos completos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127C130-F3D8-132B-9F4D-CD7941F1019C}"/>
              </a:ext>
            </a:extLst>
          </p:cNvPr>
          <p:cNvCxnSpPr/>
          <p:nvPr/>
        </p:nvCxnSpPr>
        <p:spPr>
          <a:xfrm flipV="1">
            <a:off x="5358384" y="1824347"/>
            <a:ext cx="0" cy="122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4613937" y="3224666"/>
            <a:ext cx="1911263" cy="856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Esperando por nuevo usuario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525200" y="3652978"/>
            <a:ext cx="982024" cy="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2F6E979-4D24-CDB9-8D02-88B5BC6C7319}"/>
              </a:ext>
            </a:extLst>
          </p:cNvPr>
          <p:cNvSpPr/>
          <p:nvPr/>
        </p:nvSpPr>
        <p:spPr>
          <a:xfrm rot="5400000">
            <a:off x="10050191" y="4415686"/>
            <a:ext cx="1021064" cy="17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36B5E89-E7F7-C34C-D47B-11385232A23E}"/>
              </a:ext>
            </a:extLst>
          </p:cNvPr>
          <p:cNvSpPr/>
          <p:nvPr/>
        </p:nvSpPr>
        <p:spPr>
          <a:xfrm>
            <a:off x="5425133" y="4823751"/>
            <a:ext cx="5045674" cy="195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79D1A59D-76ED-F74C-7206-97357E725DE9}"/>
              </a:ext>
            </a:extLst>
          </p:cNvPr>
          <p:cNvSpPr/>
          <p:nvPr/>
        </p:nvSpPr>
        <p:spPr>
          <a:xfrm rot="16200000">
            <a:off x="5027975" y="4402258"/>
            <a:ext cx="934845" cy="2929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1C627-254E-4FD8-91CA-3DC7D246DB0F}"/>
              </a:ext>
            </a:extLst>
          </p:cNvPr>
          <p:cNvSpPr txBox="1"/>
          <p:nvPr/>
        </p:nvSpPr>
        <p:spPr>
          <a:xfrm>
            <a:off x="9509163" y="328107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Guardar datos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35F111A-AEED-4AAE-AB12-2B3E8F7D11B7}"/>
              </a:ext>
            </a:extLst>
          </p:cNvPr>
          <p:cNvSpPr txBox="1"/>
          <p:nvPr/>
        </p:nvSpPr>
        <p:spPr>
          <a:xfrm>
            <a:off x="9904806" y="3687293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mensaje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CE99EFC-28C9-4DAB-B6CC-C1C0A4B4AFB0}"/>
              </a:ext>
            </a:extLst>
          </p:cNvPr>
          <p:cNvCxnSpPr>
            <a:cxnSpLocks/>
          </p:cNvCxnSpPr>
          <p:nvPr/>
        </p:nvCxnSpPr>
        <p:spPr>
          <a:xfrm>
            <a:off x="8630601" y="3770615"/>
            <a:ext cx="13556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301752" y="3063240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3184597" y="3090512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Rellena textos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2567467" y="294258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usuario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755169" y="2858906"/>
            <a:ext cx="1567407" cy="6691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de  usuario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2322576" y="3193476"/>
            <a:ext cx="862021" cy="12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4161A3D-FCEF-CBFA-FF46-80AA932C54D3}"/>
              </a:ext>
            </a:extLst>
          </p:cNvPr>
          <p:cNvSpPr/>
          <p:nvPr/>
        </p:nvSpPr>
        <p:spPr>
          <a:xfrm>
            <a:off x="4567481" y="2885012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E86644-8945-C39F-5CCB-19C208B809B9}"/>
              </a:ext>
            </a:extLst>
          </p:cNvPr>
          <p:cNvSpPr txBox="1"/>
          <p:nvPr/>
        </p:nvSpPr>
        <p:spPr>
          <a:xfrm>
            <a:off x="9655848" y="4306957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accent1"/>
                </a:solidFill>
              </a:rPr>
              <a:t>Eliminando</a:t>
            </a:r>
            <a:endParaRPr lang="es-MX" sz="900" dirty="0">
              <a:solidFill>
                <a:schemeClr val="accent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8CE7BC-23BE-2FA4-1210-0F4A08343D2A}"/>
              </a:ext>
            </a:extLst>
          </p:cNvPr>
          <p:cNvSpPr txBox="1"/>
          <p:nvPr/>
        </p:nvSpPr>
        <p:spPr>
          <a:xfrm>
            <a:off x="9026840" y="4027011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Eliminar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AE8B75-A21B-423F-B4D2-CD866D4D0935}"/>
              </a:ext>
            </a:extLst>
          </p:cNvPr>
          <p:cNvSpPr txBox="1"/>
          <p:nvPr/>
        </p:nvSpPr>
        <p:spPr>
          <a:xfrm>
            <a:off x="6032920" y="294927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Campos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832606-B35A-4ED5-9123-5976F28848B0}"/>
              </a:ext>
            </a:extLst>
          </p:cNvPr>
          <p:cNvSpPr txBox="1"/>
          <p:nvPr/>
        </p:nvSpPr>
        <p:spPr>
          <a:xfrm>
            <a:off x="9433527" y="169938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accent1"/>
                </a:solidFill>
              </a:rPr>
              <a:t>A</a:t>
            </a:r>
            <a:r>
              <a:rPr lang="es-MX" sz="900" dirty="0">
                <a:solidFill>
                  <a:schemeClr val="accent1"/>
                </a:solidFill>
              </a:rPr>
              <a:t>actualiza capos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8B3D69-38FA-4BA3-B151-7B5F88B4F0E3}"/>
              </a:ext>
            </a:extLst>
          </p:cNvPr>
          <p:cNvSpPr txBox="1"/>
          <p:nvPr/>
        </p:nvSpPr>
        <p:spPr>
          <a:xfrm>
            <a:off x="8813500" y="1527564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Actualizar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81E89CA-D372-4A2C-AE6F-18FF6EF7F09C}"/>
              </a:ext>
            </a:extLst>
          </p:cNvPr>
          <p:cNvCxnSpPr>
            <a:cxnSpLocks/>
          </p:cNvCxnSpPr>
          <p:nvPr/>
        </p:nvCxnSpPr>
        <p:spPr>
          <a:xfrm flipV="1">
            <a:off x="3957850" y="3199702"/>
            <a:ext cx="570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F4497E65-9CA1-4C41-9E2B-AE633CBD21DD}"/>
              </a:ext>
            </a:extLst>
          </p:cNvPr>
          <p:cNvSpPr/>
          <p:nvPr/>
        </p:nvSpPr>
        <p:spPr>
          <a:xfrm>
            <a:off x="7740021" y="2084858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4E36DB8-FE8D-480A-9A7D-5CDA17F7BE70}"/>
              </a:ext>
            </a:extLst>
          </p:cNvPr>
          <p:cNvSpPr/>
          <p:nvPr/>
        </p:nvSpPr>
        <p:spPr>
          <a:xfrm>
            <a:off x="7740021" y="3631730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0CAF987-255A-421A-A3B8-1FF1391A5655}"/>
              </a:ext>
            </a:extLst>
          </p:cNvPr>
          <p:cNvCxnSpPr>
            <a:cxnSpLocks/>
          </p:cNvCxnSpPr>
          <p:nvPr/>
        </p:nvCxnSpPr>
        <p:spPr>
          <a:xfrm flipV="1">
            <a:off x="5857326" y="3192438"/>
            <a:ext cx="6638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B5870B6-A91B-4D1D-99A6-8FC71A576585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7488957" y="2656003"/>
            <a:ext cx="439514" cy="31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1736578-FAFA-47BF-A499-AFE6C5BCA3E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19474" y="3398112"/>
            <a:ext cx="508997" cy="33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AAB50207-32D4-4AA6-AA85-74B3EBF95F86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 flipV="1">
            <a:off x="5036296" y="-1969859"/>
            <a:ext cx="1331342" cy="8326187"/>
          </a:xfrm>
          <a:prstGeom prst="bentConnector3">
            <a:avLst>
              <a:gd name="adj1" fmla="val -17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F4208FDD-888A-4D8F-9D2E-E4F8361FDBDB}"/>
              </a:ext>
            </a:extLst>
          </p:cNvPr>
          <p:cNvCxnSpPr>
            <a:stCxn id="13" idx="2"/>
            <a:endCxn id="6" idx="4"/>
          </p:cNvCxnSpPr>
          <p:nvPr/>
        </p:nvCxnSpPr>
        <p:spPr>
          <a:xfrm rot="5400000" flipH="1">
            <a:off x="5270903" y="-203985"/>
            <a:ext cx="1009744" cy="8473804"/>
          </a:xfrm>
          <a:prstGeom prst="bentConnector3">
            <a:avLst>
              <a:gd name="adj1" fmla="val -22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B545B35-CB57-46D5-B4CA-77FDB853B694}"/>
              </a:ext>
            </a:extLst>
          </p:cNvPr>
          <p:cNvCxnSpPr>
            <a:cxnSpLocks/>
          </p:cNvCxnSpPr>
          <p:nvPr/>
        </p:nvCxnSpPr>
        <p:spPr>
          <a:xfrm flipV="1">
            <a:off x="8838872" y="1853060"/>
            <a:ext cx="439514" cy="31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266D432-4D6D-4C35-91CF-48C02BDF4055}"/>
              </a:ext>
            </a:extLst>
          </p:cNvPr>
          <p:cNvCxnSpPr>
            <a:cxnSpLocks/>
          </p:cNvCxnSpPr>
          <p:nvPr/>
        </p:nvCxnSpPr>
        <p:spPr>
          <a:xfrm>
            <a:off x="8839354" y="4192707"/>
            <a:ext cx="594173" cy="30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5E747D6-406E-4812-A7F4-F8EE30D76C2A}"/>
              </a:ext>
            </a:extLst>
          </p:cNvPr>
          <p:cNvSpPr txBox="1"/>
          <p:nvPr/>
        </p:nvSpPr>
        <p:spPr>
          <a:xfrm>
            <a:off x="6746126" y="3140138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Rellena textos</a:t>
            </a:r>
          </a:p>
        </p:txBody>
      </p:sp>
    </p:spTree>
    <p:extLst>
      <p:ext uri="{BB962C8B-B14F-4D97-AF65-F5344CB8AC3E}">
        <p14:creationId xmlns:p14="http://schemas.microsoft.com/office/powerpoint/2010/main" val="37530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4160520" y="3429000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46B99-CA73-8D6C-A98B-CD7A163D0818}"/>
              </a:ext>
            </a:extLst>
          </p:cNvPr>
          <p:cNvSpPr txBox="1"/>
          <p:nvPr/>
        </p:nvSpPr>
        <p:spPr>
          <a:xfrm>
            <a:off x="4494276" y="1024128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información incompleta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99AB7A-A147-D3B4-2205-1FC2DED195BF}"/>
              </a:ext>
            </a:extLst>
          </p:cNvPr>
          <p:cNvSpPr txBox="1"/>
          <p:nvPr/>
        </p:nvSpPr>
        <p:spPr>
          <a:xfrm>
            <a:off x="4823362" y="1516570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Mensaje de Error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A70A29A-CBDE-B02C-873A-423253B60EB9}"/>
              </a:ext>
            </a:extLst>
          </p:cNvPr>
          <p:cNvCxnSpPr/>
          <p:nvPr/>
        </p:nvCxnSpPr>
        <p:spPr>
          <a:xfrm>
            <a:off x="5724144" y="1824347"/>
            <a:ext cx="0" cy="12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7406043" y="3773512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mensaje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7002307" y="328107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datos completos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127C130-F3D8-132B-9F4D-CD7941F1019C}"/>
              </a:ext>
            </a:extLst>
          </p:cNvPr>
          <p:cNvCxnSpPr/>
          <p:nvPr/>
        </p:nvCxnSpPr>
        <p:spPr>
          <a:xfrm flipV="1">
            <a:off x="5358384" y="1824347"/>
            <a:ext cx="0" cy="122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4613937" y="3224666"/>
            <a:ext cx="1911263" cy="856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Esperando por nueva categoría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525200" y="3652978"/>
            <a:ext cx="982024" cy="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2F6E979-4D24-CDB9-8D02-88B5BC6C7319}"/>
              </a:ext>
            </a:extLst>
          </p:cNvPr>
          <p:cNvSpPr/>
          <p:nvPr/>
        </p:nvSpPr>
        <p:spPr>
          <a:xfrm rot="5400000">
            <a:off x="10050191" y="4415686"/>
            <a:ext cx="1021064" cy="17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36B5E89-E7F7-C34C-D47B-11385232A23E}"/>
              </a:ext>
            </a:extLst>
          </p:cNvPr>
          <p:cNvSpPr/>
          <p:nvPr/>
        </p:nvSpPr>
        <p:spPr>
          <a:xfrm>
            <a:off x="5425133" y="4823751"/>
            <a:ext cx="5045674" cy="195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79D1A59D-76ED-F74C-7206-97357E725DE9}"/>
              </a:ext>
            </a:extLst>
          </p:cNvPr>
          <p:cNvSpPr/>
          <p:nvPr/>
        </p:nvSpPr>
        <p:spPr>
          <a:xfrm rot="16200000">
            <a:off x="5027975" y="4402258"/>
            <a:ext cx="934845" cy="2929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1C627-254E-4FD8-91CA-3DC7D246DB0F}"/>
              </a:ext>
            </a:extLst>
          </p:cNvPr>
          <p:cNvSpPr txBox="1"/>
          <p:nvPr/>
        </p:nvSpPr>
        <p:spPr>
          <a:xfrm>
            <a:off x="9509163" y="328107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Guardar datos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35F111A-AEED-4AAE-AB12-2B3E8F7D11B7}"/>
              </a:ext>
            </a:extLst>
          </p:cNvPr>
          <p:cNvSpPr txBox="1"/>
          <p:nvPr/>
        </p:nvSpPr>
        <p:spPr>
          <a:xfrm>
            <a:off x="9904806" y="3687293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mensaje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CE99EFC-28C9-4DAB-B6CC-C1C0A4B4AFB0}"/>
              </a:ext>
            </a:extLst>
          </p:cNvPr>
          <p:cNvCxnSpPr>
            <a:cxnSpLocks/>
          </p:cNvCxnSpPr>
          <p:nvPr/>
        </p:nvCxnSpPr>
        <p:spPr>
          <a:xfrm>
            <a:off x="8630601" y="3770615"/>
            <a:ext cx="13556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8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301752" y="3063240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3184597" y="3090512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Rellena textos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2567467" y="294258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categoría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755169" y="2858906"/>
            <a:ext cx="1567407" cy="6691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de categoría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2322576" y="3193476"/>
            <a:ext cx="862021" cy="12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4161A3D-FCEF-CBFA-FF46-80AA932C54D3}"/>
              </a:ext>
            </a:extLst>
          </p:cNvPr>
          <p:cNvSpPr/>
          <p:nvPr/>
        </p:nvSpPr>
        <p:spPr>
          <a:xfrm>
            <a:off x="4567481" y="2885012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E86644-8945-C39F-5CCB-19C208B809B9}"/>
              </a:ext>
            </a:extLst>
          </p:cNvPr>
          <p:cNvSpPr txBox="1"/>
          <p:nvPr/>
        </p:nvSpPr>
        <p:spPr>
          <a:xfrm>
            <a:off x="9655848" y="4306957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accent1"/>
                </a:solidFill>
              </a:rPr>
              <a:t>Eliminando</a:t>
            </a:r>
            <a:endParaRPr lang="es-MX" sz="900" dirty="0">
              <a:solidFill>
                <a:schemeClr val="accent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8CE7BC-23BE-2FA4-1210-0F4A08343D2A}"/>
              </a:ext>
            </a:extLst>
          </p:cNvPr>
          <p:cNvSpPr txBox="1"/>
          <p:nvPr/>
        </p:nvSpPr>
        <p:spPr>
          <a:xfrm>
            <a:off x="9026840" y="4027011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Eliminar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AE8B75-A21B-423F-B4D2-CD866D4D0935}"/>
              </a:ext>
            </a:extLst>
          </p:cNvPr>
          <p:cNvSpPr txBox="1"/>
          <p:nvPr/>
        </p:nvSpPr>
        <p:spPr>
          <a:xfrm>
            <a:off x="6032920" y="294927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Campos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832606-B35A-4ED5-9123-5976F28848B0}"/>
              </a:ext>
            </a:extLst>
          </p:cNvPr>
          <p:cNvSpPr txBox="1"/>
          <p:nvPr/>
        </p:nvSpPr>
        <p:spPr>
          <a:xfrm>
            <a:off x="9433527" y="169938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accent1"/>
                </a:solidFill>
              </a:rPr>
              <a:t>A</a:t>
            </a:r>
            <a:r>
              <a:rPr lang="es-MX" sz="900" dirty="0">
                <a:solidFill>
                  <a:schemeClr val="accent1"/>
                </a:solidFill>
              </a:rPr>
              <a:t>actualiza capos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8B3D69-38FA-4BA3-B151-7B5F88B4F0E3}"/>
              </a:ext>
            </a:extLst>
          </p:cNvPr>
          <p:cNvSpPr txBox="1"/>
          <p:nvPr/>
        </p:nvSpPr>
        <p:spPr>
          <a:xfrm>
            <a:off x="8813500" y="1527564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Actualizar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81E89CA-D372-4A2C-AE6F-18FF6EF7F09C}"/>
              </a:ext>
            </a:extLst>
          </p:cNvPr>
          <p:cNvCxnSpPr>
            <a:cxnSpLocks/>
          </p:cNvCxnSpPr>
          <p:nvPr/>
        </p:nvCxnSpPr>
        <p:spPr>
          <a:xfrm flipV="1">
            <a:off x="3957850" y="3199702"/>
            <a:ext cx="570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F4497E65-9CA1-4C41-9E2B-AE633CBD21DD}"/>
              </a:ext>
            </a:extLst>
          </p:cNvPr>
          <p:cNvSpPr/>
          <p:nvPr/>
        </p:nvSpPr>
        <p:spPr>
          <a:xfrm>
            <a:off x="7740021" y="2084858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4E36DB8-FE8D-480A-9A7D-5CDA17F7BE70}"/>
              </a:ext>
            </a:extLst>
          </p:cNvPr>
          <p:cNvSpPr/>
          <p:nvPr/>
        </p:nvSpPr>
        <p:spPr>
          <a:xfrm>
            <a:off x="7740021" y="3631730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0CAF987-255A-421A-A3B8-1FF1391A5655}"/>
              </a:ext>
            </a:extLst>
          </p:cNvPr>
          <p:cNvCxnSpPr>
            <a:cxnSpLocks/>
          </p:cNvCxnSpPr>
          <p:nvPr/>
        </p:nvCxnSpPr>
        <p:spPr>
          <a:xfrm flipV="1">
            <a:off x="5857326" y="3192438"/>
            <a:ext cx="6638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B5870B6-A91B-4D1D-99A6-8FC71A576585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7488957" y="2656003"/>
            <a:ext cx="439514" cy="31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1736578-FAFA-47BF-A499-AFE6C5BCA3E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19474" y="3398112"/>
            <a:ext cx="508997" cy="33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AAB50207-32D4-4AA6-AA85-74B3EBF95F86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 flipV="1">
            <a:off x="5036296" y="-1969859"/>
            <a:ext cx="1331342" cy="8326187"/>
          </a:xfrm>
          <a:prstGeom prst="bentConnector3">
            <a:avLst>
              <a:gd name="adj1" fmla="val -17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F4208FDD-888A-4D8F-9D2E-E4F8361FDBDB}"/>
              </a:ext>
            </a:extLst>
          </p:cNvPr>
          <p:cNvCxnSpPr>
            <a:stCxn id="13" idx="2"/>
            <a:endCxn id="6" idx="4"/>
          </p:cNvCxnSpPr>
          <p:nvPr/>
        </p:nvCxnSpPr>
        <p:spPr>
          <a:xfrm rot="5400000" flipH="1">
            <a:off x="5270903" y="-203985"/>
            <a:ext cx="1009744" cy="8473804"/>
          </a:xfrm>
          <a:prstGeom prst="bentConnector3">
            <a:avLst>
              <a:gd name="adj1" fmla="val -22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B545B35-CB57-46D5-B4CA-77FDB853B694}"/>
              </a:ext>
            </a:extLst>
          </p:cNvPr>
          <p:cNvCxnSpPr>
            <a:cxnSpLocks/>
          </p:cNvCxnSpPr>
          <p:nvPr/>
        </p:nvCxnSpPr>
        <p:spPr>
          <a:xfrm flipV="1">
            <a:off x="8838872" y="1853060"/>
            <a:ext cx="439514" cy="31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266D432-4D6D-4C35-91CF-48C02BDF4055}"/>
              </a:ext>
            </a:extLst>
          </p:cNvPr>
          <p:cNvCxnSpPr>
            <a:cxnSpLocks/>
          </p:cNvCxnSpPr>
          <p:nvPr/>
        </p:nvCxnSpPr>
        <p:spPr>
          <a:xfrm>
            <a:off x="8839354" y="4192707"/>
            <a:ext cx="594173" cy="30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5E747D6-406E-4812-A7F4-F8EE30D76C2A}"/>
              </a:ext>
            </a:extLst>
          </p:cNvPr>
          <p:cNvSpPr txBox="1"/>
          <p:nvPr/>
        </p:nvSpPr>
        <p:spPr>
          <a:xfrm>
            <a:off x="6746126" y="3140138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Rellena textos</a:t>
            </a:r>
          </a:p>
        </p:txBody>
      </p:sp>
    </p:spTree>
    <p:extLst>
      <p:ext uri="{BB962C8B-B14F-4D97-AF65-F5344CB8AC3E}">
        <p14:creationId xmlns:p14="http://schemas.microsoft.com/office/powerpoint/2010/main" val="397805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4160520" y="3429000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346B99-CA73-8D6C-A98B-CD7A163D0818}"/>
              </a:ext>
            </a:extLst>
          </p:cNvPr>
          <p:cNvSpPr txBox="1"/>
          <p:nvPr/>
        </p:nvSpPr>
        <p:spPr>
          <a:xfrm>
            <a:off x="4494276" y="1024128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información incompleta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699AB7A-A147-D3B4-2205-1FC2DED195BF}"/>
              </a:ext>
            </a:extLst>
          </p:cNvPr>
          <p:cNvSpPr txBox="1"/>
          <p:nvPr/>
        </p:nvSpPr>
        <p:spPr>
          <a:xfrm>
            <a:off x="4823362" y="1516570"/>
            <a:ext cx="144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Mensaje de Error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A70A29A-CBDE-B02C-873A-423253B60EB9}"/>
              </a:ext>
            </a:extLst>
          </p:cNvPr>
          <p:cNvCxnSpPr/>
          <p:nvPr/>
        </p:nvCxnSpPr>
        <p:spPr>
          <a:xfrm>
            <a:off x="5724144" y="1824347"/>
            <a:ext cx="0" cy="122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7406043" y="3773512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mensaje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7002307" y="3281070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Ingresa datos completos</a:t>
            </a: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127C130-F3D8-132B-9F4D-CD7941F1019C}"/>
              </a:ext>
            </a:extLst>
          </p:cNvPr>
          <p:cNvCxnSpPr/>
          <p:nvPr/>
        </p:nvCxnSpPr>
        <p:spPr>
          <a:xfrm flipV="1">
            <a:off x="5358384" y="1824347"/>
            <a:ext cx="0" cy="122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4613937" y="3224666"/>
            <a:ext cx="1911263" cy="8566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Esperando por nuevo producto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525200" y="3652978"/>
            <a:ext cx="982024" cy="6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2F6E979-4D24-CDB9-8D02-88B5BC6C7319}"/>
              </a:ext>
            </a:extLst>
          </p:cNvPr>
          <p:cNvSpPr/>
          <p:nvPr/>
        </p:nvSpPr>
        <p:spPr>
          <a:xfrm rot="5400000">
            <a:off x="10050191" y="4415686"/>
            <a:ext cx="1021064" cy="1798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36B5E89-E7F7-C34C-D47B-11385232A23E}"/>
              </a:ext>
            </a:extLst>
          </p:cNvPr>
          <p:cNvSpPr/>
          <p:nvPr/>
        </p:nvSpPr>
        <p:spPr>
          <a:xfrm>
            <a:off x="5425133" y="4823751"/>
            <a:ext cx="5045674" cy="195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79D1A59D-76ED-F74C-7206-97357E725DE9}"/>
              </a:ext>
            </a:extLst>
          </p:cNvPr>
          <p:cNvSpPr/>
          <p:nvPr/>
        </p:nvSpPr>
        <p:spPr>
          <a:xfrm rot="16200000">
            <a:off x="5027975" y="4402258"/>
            <a:ext cx="934845" cy="2929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871C627-254E-4FD8-91CA-3DC7D246DB0F}"/>
              </a:ext>
            </a:extLst>
          </p:cNvPr>
          <p:cNvSpPr txBox="1"/>
          <p:nvPr/>
        </p:nvSpPr>
        <p:spPr>
          <a:xfrm>
            <a:off x="9509163" y="328107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Guardar datos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35F111A-AEED-4AAE-AB12-2B3E8F7D11B7}"/>
              </a:ext>
            </a:extLst>
          </p:cNvPr>
          <p:cNvSpPr txBox="1"/>
          <p:nvPr/>
        </p:nvSpPr>
        <p:spPr>
          <a:xfrm>
            <a:off x="9904806" y="3687293"/>
            <a:ext cx="13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1"/>
                </a:solidFill>
              </a:rPr>
              <a:t>Envía mensaje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CE99EFC-28C9-4DAB-B6CC-C1C0A4B4AFB0}"/>
              </a:ext>
            </a:extLst>
          </p:cNvPr>
          <p:cNvCxnSpPr>
            <a:cxnSpLocks/>
          </p:cNvCxnSpPr>
          <p:nvPr/>
        </p:nvCxnSpPr>
        <p:spPr>
          <a:xfrm>
            <a:off x="8630601" y="3770615"/>
            <a:ext cx="13556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59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CF9258D7-B859-DFC5-8F8E-16AC9DC28AA3}"/>
              </a:ext>
            </a:extLst>
          </p:cNvPr>
          <p:cNvSpPr/>
          <p:nvPr/>
        </p:nvSpPr>
        <p:spPr>
          <a:xfrm>
            <a:off x="301752" y="3063240"/>
            <a:ext cx="484632" cy="2194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3316AE-7F25-71A4-175D-84E1EF96A4DA}"/>
              </a:ext>
            </a:extLst>
          </p:cNvPr>
          <p:cNvSpPr txBox="1"/>
          <p:nvPr/>
        </p:nvSpPr>
        <p:spPr>
          <a:xfrm>
            <a:off x="3184597" y="3090512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Rellena textos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ABBE81-AC52-B032-496E-9BC50686A751}"/>
              </a:ext>
            </a:extLst>
          </p:cNvPr>
          <p:cNvSpPr txBox="1"/>
          <p:nvPr/>
        </p:nvSpPr>
        <p:spPr>
          <a:xfrm>
            <a:off x="2567467" y="294258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producto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FEDB04E-528E-E388-DCE0-921283D10C72}"/>
              </a:ext>
            </a:extLst>
          </p:cNvPr>
          <p:cNvSpPr/>
          <p:nvPr/>
        </p:nvSpPr>
        <p:spPr>
          <a:xfrm>
            <a:off x="755169" y="2858906"/>
            <a:ext cx="1567407" cy="6691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selección del producto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596C4C7-33C6-2D77-0FC4-EAE3E6249581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2322576" y="3193476"/>
            <a:ext cx="862021" cy="12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C4161A3D-FCEF-CBFA-FF46-80AA932C54D3}"/>
              </a:ext>
            </a:extLst>
          </p:cNvPr>
          <p:cNvSpPr/>
          <p:nvPr/>
        </p:nvSpPr>
        <p:spPr>
          <a:xfrm>
            <a:off x="4567481" y="2885012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3E86644-8945-C39F-5CCB-19C208B809B9}"/>
              </a:ext>
            </a:extLst>
          </p:cNvPr>
          <p:cNvSpPr txBox="1"/>
          <p:nvPr/>
        </p:nvSpPr>
        <p:spPr>
          <a:xfrm>
            <a:off x="9655848" y="4306957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accent1"/>
                </a:solidFill>
              </a:rPr>
              <a:t>Eliminando</a:t>
            </a:r>
            <a:endParaRPr lang="es-MX" sz="900" dirty="0">
              <a:solidFill>
                <a:schemeClr val="accent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8CE7BC-23BE-2FA4-1210-0F4A08343D2A}"/>
              </a:ext>
            </a:extLst>
          </p:cNvPr>
          <p:cNvSpPr txBox="1"/>
          <p:nvPr/>
        </p:nvSpPr>
        <p:spPr>
          <a:xfrm>
            <a:off x="9026840" y="4027011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Eliminar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AE8B75-A21B-423F-B4D2-CD866D4D0935}"/>
              </a:ext>
            </a:extLst>
          </p:cNvPr>
          <p:cNvSpPr txBox="1"/>
          <p:nvPr/>
        </p:nvSpPr>
        <p:spPr>
          <a:xfrm>
            <a:off x="6032920" y="2949272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Campos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832606-B35A-4ED5-9123-5976F28848B0}"/>
              </a:ext>
            </a:extLst>
          </p:cNvPr>
          <p:cNvSpPr txBox="1"/>
          <p:nvPr/>
        </p:nvSpPr>
        <p:spPr>
          <a:xfrm>
            <a:off x="9433527" y="1699386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>
                <a:solidFill>
                  <a:schemeClr val="accent1"/>
                </a:solidFill>
              </a:rPr>
              <a:t>A</a:t>
            </a:r>
            <a:r>
              <a:rPr lang="es-MX" sz="900" dirty="0">
                <a:solidFill>
                  <a:schemeClr val="accent1"/>
                </a:solidFill>
              </a:rPr>
              <a:t>actualiza capos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8B3D69-38FA-4BA3-B151-7B5F88B4F0E3}"/>
              </a:ext>
            </a:extLst>
          </p:cNvPr>
          <p:cNvSpPr txBox="1"/>
          <p:nvPr/>
        </p:nvSpPr>
        <p:spPr>
          <a:xfrm>
            <a:off x="8813500" y="1527564"/>
            <a:ext cx="210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Selecciona Actualizar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81E89CA-D372-4A2C-AE6F-18FF6EF7F09C}"/>
              </a:ext>
            </a:extLst>
          </p:cNvPr>
          <p:cNvCxnSpPr>
            <a:cxnSpLocks/>
          </p:cNvCxnSpPr>
          <p:nvPr/>
        </p:nvCxnSpPr>
        <p:spPr>
          <a:xfrm flipV="1">
            <a:off x="3957850" y="3199702"/>
            <a:ext cx="57003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F4497E65-9CA1-4C41-9E2B-AE633CBD21DD}"/>
              </a:ext>
            </a:extLst>
          </p:cNvPr>
          <p:cNvSpPr/>
          <p:nvPr/>
        </p:nvSpPr>
        <p:spPr>
          <a:xfrm>
            <a:off x="7740021" y="2084858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4E36DB8-FE8D-480A-9A7D-5CDA17F7BE70}"/>
              </a:ext>
            </a:extLst>
          </p:cNvPr>
          <p:cNvSpPr/>
          <p:nvPr/>
        </p:nvSpPr>
        <p:spPr>
          <a:xfrm>
            <a:off x="7740021" y="3631730"/>
            <a:ext cx="1286819" cy="669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Esperando por acción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0CAF987-255A-421A-A3B8-1FF1391A5655}"/>
              </a:ext>
            </a:extLst>
          </p:cNvPr>
          <p:cNvCxnSpPr>
            <a:cxnSpLocks/>
          </p:cNvCxnSpPr>
          <p:nvPr/>
        </p:nvCxnSpPr>
        <p:spPr>
          <a:xfrm flipV="1">
            <a:off x="5857326" y="3192438"/>
            <a:ext cx="6638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B5870B6-A91B-4D1D-99A6-8FC71A576585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7488957" y="2656003"/>
            <a:ext cx="439514" cy="31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1736578-FAFA-47BF-A499-AFE6C5BCA3E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19474" y="3398112"/>
            <a:ext cx="508997" cy="33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AAB50207-32D4-4AA6-AA85-74B3EBF95F86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 flipV="1">
            <a:off x="5036296" y="-1969859"/>
            <a:ext cx="1331342" cy="8326187"/>
          </a:xfrm>
          <a:prstGeom prst="bentConnector3">
            <a:avLst>
              <a:gd name="adj1" fmla="val -17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F4208FDD-888A-4D8F-9D2E-E4F8361FDBDB}"/>
              </a:ext>
            </a:extLst>
          </p:cNvPr>
          <p:cNvCxnSpPr>
            <a:stCxn id="13" idx="2"/>
            <a:endCxn id="6" idx="4"/>
          </p:cNvCxnSpPr>
          <p:nvPr/>
        </p:nvCxnSpPr>
        <p:spPr>
          <a:xfrm rot="5400000" flipH="1">
            <a:off x="5270903" y="-203985"/>
            <a:ext cx="1009744" cy="8473804"/>
          </a:xfrm>
          <a:prstGeom prst="bentConnector3">
            <a:avLst>
              <a:gd name="adj1" fmla="val -226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B545B35-CB57-46D5-B4CA-77FDB853B694}"/>
              </a:ext>
            </a:extLst>
          </p:cNvPr>
          <p:cNvCxnSpPr>
            <a:cxnSpLocks/>
          </p:cNvCxnSpPr>
          <p:nvPr/>
        </p:nvCxnSpPr>
        <p:spPr>
          <a:xfrm flipV="1">
            <a:off x="8838872" y="1853060"/>
            <a:ext cx="439514" cy="319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266D432-4D6D-4C35-91CF-48C02BDF4055}"/>
              </a:ext>
            </a:extLst>
          </p:cNvPr>
          <p:cNvCxnSpPr>
            <a:cxnSpLocks/>
          </p:cNvCxnSpPr>
          <p:nvPr/>
        </p:nvCxnSpPr>
        <p:spPr>
          <a:xfrm>
            <a:off x="8839354" y="4192707"/>
            <a:ext cx="594173" cy="30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5E747D6-406E-4812-A7F4-F8EE30D76C2A}"/>
              </a:ext>
            </a:extLst>
          </p:cNvPr>
          <p:cNvSpPr txBox="1"/>
          <p:nvPr/>
        </p:nvSpPr>
        <p:spPr>
          <a:xfrm>
            <a:off x="6746126" y="3140138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00" dirty="0">
                <a:solidFill>
                  <a:schemeClr val="accent1"/>
                </a:solidFill>
              </a:rPr>
              <a:t>Rellena textos</a:t>
            </a:r>
          </a:p>
        </p:txBody>
      </p:sp>
    </p:spTree>
    <p:extLst>
      <p:ext uri="{BB962C8B-B14F-4D97-AF65-F5344CB8AC3E}">
        <p14:creationId xmlns:p14="http://schemas.microsoft.com/office/powerpoint/2010/main" val="662612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519</Words>
  <Application>Microsoft Office PowerPoint</Application>
  <PresentationFormat>Panorámica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MORA NORIEGA</dc:creator>
  <cp:lastModifiedBy>Angel reyes</cp:lastModifiedBy>
  <cp:revision>14</cp:revision>
  <dcterms:created xsi:type="dcterms:W3CDTF">2023-04-24T00:01:02Z</dcterms:created>
  <dcterms:modified xsi:type="dcterms:W3CDTF">2023-05-05T16:41:40Z</dcterms:modified>
</cp:coreProperties>
</file>