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797675" cy="992822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4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0E86B-C422-4414-8B96-63C6079E83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47B8B-3B37-4ED0-B8F2-D128EEA7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/>
          <a:lstStyle>
            <a:lvl1pPr algn="r">
              <a:defRPr sz="1199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Sign Off - Change Management Process | BUS/IN | 08.10.18 |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1155196" cy="215950"/>
          </a:xfrm>
          <a:prstGeom prst="rect">
            <a:avLst/>
          </a:prstGeom>
        </p:spPr>
        <p:txBody>
          <a:bodyPr/>
          <a:lstStyle>
            <a:lvl1pPr>
              <a:defRPr sz="1199"/>
            </a:lvl1pPr>
          </a:lstStyle>
          <a:p>
            <a:r>
              <a:rPr lang="en-GB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/>
          <a:lstStyle>
            <a:lvl1pPr algn="r">
              <a:defRPr sz="1199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Sign Off - Change Management Process | BUS/IN | 08.10.18 |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1155196" cy="215950"/>
          </a:xfrm>
          <a:prstGeom prst="rect">
            <a:avLst/>
          </a:prstGeom>
        </p:spPr>
        <p:txBody>
          <a:bodyPr/>
          <a:lstStyle>
            <a:lvl1pPr>
              <a:defRPr sz="1199"/>
            </a:lvl1pPr>
          </a:lstStyle>
          <a:p>
            <a:r>
              <a:rPr lang="en-GB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 content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855571"/>
              </p:ext>
            </p:ext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</a:pPr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US" noProof="0" dirty="0"/>
              <a:t>Headline in </a:t>
            </a:r>
            <a:r>
              <a:rPr lang="en-US" noProof="0" dirty="0" err="1"/>
              <a:t>CorpoS</a:t>
            </a:r>
            <a:r>
              <a:rPr lang="en-US" noProof="0" dirty="0"/>
              <a:t> (Body) 35 pt.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671" y="1233203"/>
            <a:ext cx="10930832" cy="525463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/>
              <a:t>Insert content or text in </a:t>
            </a:r>
            <a:r>
              <a:rPr lang="en-US" noProof="0" dirty="0" err="1"/>
              <a:t>CorpoS</a:t>
            </a:r>
            <a:r>
              <a:rPr lang="en-US" noProof="0" dirty="0"/>
              <a:t> (Body) 24 pt. (Mark-ups in Bold) // for conclusion, summary or short highlight: Home // Paragraph// Increase List Level</a:t>
            </a:r>
          </a:p>
          <a:p>
            <a:pPr lvl="1"/>
            <a:r>
              <a:rPr lang="en-US" noProof="0" dirty="0"/>
              <a:t>Second level (Conclusion, summary or short highlight)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Sevens level</a:t>
            </a:r>
          </a:p>
          <a:p>
            <a:pPr lvl="7"/>
            <a:r>
              <a:rPr lang="en-US" noProof="0" dirty="0"/>
              <a:t>Eight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/>
          <a:lstStyle>
            <a:lvl1pPr algn="r">
              <a:defRPr sz="1199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Sign Off - Change Management Process | BUS/IN | 08.10.18 |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1155196" cy="215950"/>
          </a:xfrm>
          <a:prstGeom prst="rect">
            <a:avLst/>
          </a:prstGeom>
        </p:spPr>
        <p:txBody>
          <a:bodyPr/>
          <a:lstStyle>
            <a:lvl1pPr>
              <a:defRPr sz="1199"/>
            </a:lvl1pPr>
          </a:lstStyle>
          <a:p>
            <a:r>
              <a:rPr lang="en-GB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6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777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/>
          <a:lstStyle>
            <a:lvl1pPr algn="r">
              <a:defRPr sz="1199"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Sign Off - Change Management Process | BUS/IN | 08.10.18 |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1155196" cy="215950"/>
          </a:xfrm>
          <a:prstGeom prst="rect">
            <a:avLst/>
          </a:prstGeom>
        </p:spPr>
        <p:txBody>
          <a:bodyPr/>
          <a:lstStyle>
            <a:lvl1pPr>
              <a:defRPr sz="1199"/>
            </a:lvl1pPr>
          </a:lstStyle>
          <a:p>
            <a:r>
              <a:rPr lang="en-GB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Daimler AG (Wortmarke)"/>
          <p:cNvSpPr>
            <a:spLocks noChangeArrowheads="1"/>
          </p:cNvSpPr>
          <p:nvPr userDrawn="1"/>
        </p:nvSpPr>
        <p:spPr bwMode="auto">
          <a:xfrm>
            <a:off x="629709" y="6564918"/>
            <a:ext cx="2086914" cy="21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999" dirty="0">
                <a:solidFill>
                  <a:prstClr val="black"/>
                </a:solidFill>
                <a:latin typeface="CorpoS"/>
                <a:cs typeface="Daimler CS"/>
              </a:rPr>
              <a:t>Daimler Buses India</a:t>
            </a:r>
          </a:p>
        </p:txBody>
      </p:sp>
    </p:spTree>
    <p:extLst>
      <p:ext uri="{BB962C8B-B14F-4D97-AF65-F5344CB8AC3E}">
        <p14:creationId xmlns:p14="http://schemas.microsoft.com/office/powerpoint/2010/main" val="428807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0269544"/>
              </p:ext>
            </p:extLst>
          </p:nvPr>
        </p:nvGraphicFramePr>
        <p:xfrm>
          <a:off x="1588" y="2579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2579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8"/>
          <p:cNvSpPr>
            <a:spLocks noChangeArrowheads="1"/>
          </p:cNvSpPr>
          <p:nvPr/>
        </p:nvSpPr>
        <p:spPr bwMode="auto">
          <a:xfrm>
            <a:off x="895349" y="1352690"/>
            <a:ext cx="5133975" cy="530138"/>
          </a:xfrm>
          <a:prstGeom prst="rect">
            <a:avLst/>
          </a:prstGeom>
          <a:solidFill>
            <a:srgbClr val="5097A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415"/>
            <a:r>
              <a:rPr lang="en-US" sz="1599" dirty="0">
                <a:solidFill>
                  <a:prstClr val="white"/>
                </a:solidFill>
              </a:rPr>
              <a:t>Current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5349" y="1933260"/>
            <a:ext cx="5133975" cy="41741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6971" indent="-456971" defTabSz="1088415">
              <a:buFont typeface="+mj-lt"/>
              <a:buAutoNum type="arabicPeriod"/>
            </a:pPr>
            <a:endParaRPr lang="en-US" sz="1399" dirty="0">
              <a:solidFill>
                <a:prstClr val="black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2619790" y="3230566"/>
            <a:ext cx="1685091" cy="547548"/>
          </a:xfrm>
          <a:prstGeom prst="wedgeRectCallout">
            <a:avLst>
              <a:gd name="adj1" fmla="val -6873"/>
              <a:gd name="adj2" fmla="val 3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15"/>
            <a:r>
              <a:rPr lang="en-US" sz="1200" dirty="0">
                <a:solidFill>
                  <a:prstClr val="black"/>
                </a:solidFill>
              </a:rPr>
              <a:t>Explanation of the design to be provided</a:t>
            </a:r>
          </a:p>
        </p:txBody>
      </p:sp>
      <p:sp>
        <p:nvSpPr>
          <p:cNvPr id="44" name="Rectangular Callout 43"/>
          <p:cNvSpPr/>
          <p:nvPr/>
        </p:nvSpPr>
        <p:spPr>
          <a:xfrm>
            <a:off x="895349" y="686581"/>
            <a:ext cx="10593269" cy="530138"/>
          </a:xfrm>
          <a:prstGeom prst="wedgeRectCallout">
            <a:avLst>
              <a:gd name="adj1" fmla="val -6873"/>
              <a:gd name="adj2" fmla="val 36745"/>
            </a:avLst>
          </a:prstGeom>
          <a:solidFill>
            <a:srgbClr val="FFF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15"/>
            <a:r>
              <a:rPr lang="en-US" sz="1200" dirty="0">
                <a:solidFill>
                  <a:prstClr val="black"/>
                </a:solidFill>
              </a:rPr>
              <a:t>Simple description of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465" y="6419850"/>
            <a:ext cx="12975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Rectangle 78"/>
          <p:cNvSpPr>
            <a:spLocks noChangeArrowheads="1"/>
          </p:cNvSpPr>
          <p:nvPr/>
        </p:nvSpPr>
        <p:spPr bwMode="auto">
          <a:xfrm>
            <a:off x="6278317" y="1352690"/>
            <a:ext cx="5210301" cy="530138"/>
          </a:xfrm>
          <a:prstGeom prst="rect">
            <a:avLst/>
          </a:prstGeom>
          <a:solidFill>
            <a:srgbClr val="5097A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415"/>
            <a:r>
              <a:rPr lang="en-US" sz="1599" dirty="0">
                <a:solidFill>
                  <a:prstClr val="white"/>
                </a:solidFill>
              </a:rPr>
              <a:t>Proposed design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78317" y="1933260"/>
            <a:ext cx="5210301" cy="41741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6971" indent="-456971" defTabSz="1088415">
              <a:buFont typeface="+mj-lt"/>
              <a:buAutoNum type="arabicPeriod"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8091791" y="3242603"/>
            <a:ext cx="1583351" cy="547548"/>
          </a:xfrm>
          <a:prstGeom prst="wedgeRectCallout">
            <a:avLst>
              <a:gd name="adj1" fmla="val -6873"/>
              <a:gd name="adj2" fmla="val 3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15"/>
            <a:r>
              <a:rPr lang="en-US" sz="1200" dirty="0">
                <a:solidFill>
                  <a:prstClr val="black"/>
                </a:solidFill>
              </a:rPr>
              <a:t>Explanation of the design to be provided</a:t>
            </a:r>
          </a:p>
        </p:txBody>
      </p:sp>
    </p:spTree>
    <p:extLst>
      <p:ext uri="{BB962C8B-B14F-4D97-AF65-F5344CB8AC3E}">
        <p14:creationId xmlns:p14="http://schemas.microsoft.com/office/powerpoint/2010/main" val="1269253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ADQtBCQQid6tbrQNe6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CorpoS</vt:lpstr>
      <vt:lpstr>Office Theme</vt:lpstr>
      <vt:lpstr>think-cell Slide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Kb, Santhosh (365)</dc:creator>
  <cp:lastModifiedBy>R, Gowtham (365)</cp:lastModifiedBy>
  <cp:revision>56</cp:revision>
  <cp:lastPrinted>2018-10-08T05:14:47Z</cp:lastPrinted>
  <dcterms:created xsi:type="dcterms:W3CDTF">2018-09-21T03:17:24Z</dcterms:created>
  <dcterms:modified xsi:type="dcterms:W3CDTF">2023-10-31T03:05:42Z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2022-09-05T09:36:46Z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6214c151-43ba-4fb6-a1c9-85707dbb7958</vt:lpwstr>
  </property>
  <property fmtid="{D5CDD505-2E9C-101B-9397-08002B2CF9AE}" pid="8" name="MSIP_Label_ab5ff3ce-c151-426b-9620-64dd2650a755_ContentBits">
    <vt:lpwstr>0</vt:lpwstr>
  </property>
</Properties>
</file>