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comments+xml" PartName="/ppt/comments/comment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commentAuthors+xml" PartName="/ppt/commentAuthor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5" name="Ekaterina Mavchun"/>
  <p:cmAuthor clrIdx="1" id="1" initials="" lastIdx="2" name="Semyon Grigore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" Type="http://schemas.openxmlformats.org/officeDocument/2006/relationships/theme" Target="theme/theme3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del</p:text>
  </p:cm>
  <p:cm authorId="0" idx="2">
    <p:pos x="6000" y="100"/>
    <p:text>del</p:text>
  </p:cm>
  <p:cm authorId="0" idx="3">
    <p:pos x="6000" y="200"/>
    <p:text>delete</p:text>
  </p:cm>
  <p:cm authorId="1" idx="1">
    <p:pos x="6000" y="300"/>
    <p:text>Проблема нигде не обозначена. Зачем сравнивать, если они и так линейны все.</p:text>
  </p:cm>
  <p:cm authorId="0" idx="4">
    <p:pos x="6000" y="400"/>
    <p:text>Дописала в заметках к первому слайду</p:text>
  </p:cm>
  <p:cm authorId="1" idx="2">
    <p:pos x="6000" y="500"/>
    <p:text>А как же отклонение? Это обязательно. И есть ощущение, что жёлтый не видно будет на проекторе. А ещё где-то должно быть описание эксперимента: грамматика, вход, тот факт, что всегда один интерпрететор (Вы выяснили, он правда один?)</p:text>
  </p:cm>
  <p:cm authorId="0" idx="5">
    <p:pos x="6000" y="600"/>
    <p:text>Нарисовала 4 графика с отклонениями. Описание эксперимента добавила.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теории показано, что алгоритмы табличного восходящего анализа линейны, но интересно именно практическое сравнение алгоритмов. Поскольку на практике серьёзную роль могут играть различные константы.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Кроме того, есть платформа YC, в которой уже реализованы разные генераторы парсеров, но хочется к уже имеющимся там, добавить LR(k)-генераторы, чтобы на единой платформе иметь возможность сравнивать алгоритмы.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Т.о., с одной стороны, необходимо сравнить различные алгоритмы синтаксического анализа, с другой - получить единую платформу с большим набором генераторов. Такая платформа может быть полезна в учебных целях: для изучения алгоритмов и их сравнения. Также эти алгоритмы нужны YC для решения других задач, например, для анализа встроенных языков.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Существуют различные типы алгоритмов синтаксического анализа, одним из которых является восходящий анализ. В данном подходе узлы синтаксического дерева строятся от листьев к корню (от терминалов к начальному символу грамматики).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Одним из подходов к реализации восходящего синтаксического анализатора является табличный способ. Для грамматики строятся две таблицы: таблица действий и таблица переходов.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Восходящим анализаторам соответствуют LR(k)-грамматики. Такие анализаторы используют не более </a:t>
            </a:r>
            <a:r>
              <a:rPr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символов входной цепочки для принятия решения на каждом шаге.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решено сравнить алгоритмы, соответствующие представителям основных подклассов грамматик.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проекта YaccConstrutor ведётся разработка инструмента для создания парсеров и обработки грамматик.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существует инструмент для создания парсеров Facio.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Оба инструмента реализованы на F#. Но каждый из них поддерживает свой набор алгоритмов для создания анализаторов.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Хочется получить унифицированную платформу с возможностью использовать генераторы обоих инструментов.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данной работы является сравнение алгоритмов табличного восходящего синтаксического анализа.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SzPct val="78571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достижения этой цели необходимо решить следующие задачи: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интеграцию YaccConstrutor и Facio (чтобы получить единую платформу с большим набором генераторов)</a:t>
            </a: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сравнение производительности парсеров, сгенерированных с помощью вышеописанных алгоритмов, тем самым удостовериться, что интеграция проведена корректно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слайде представлена схема инструмента, получившегося в результате интеграции.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5725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В рамках задачи интеграции YC и F, было реализовано преобразование для конкретного генератора. У Facio и YC по-разному хранятся данные (терминалы, правила), поэтому был реализован набор преобразований одного внутреннего представления в другое.</a:t>
            </a:r>
          </a:p>
          <a:p>
            <a:pPr indent="-355600" lvl="0" marL="85725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Также бывают более общие преобразования грамматик, которые не были изначально реализованы в YC, но они потребовались, например, удаление верхнеуровневых альтернатив.</a:t>
            </a:r>
          </a:p>
          <a:p>
            <a:pPr indent="-355600" lvl="0" marL="85725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Для упрощения работы с полученным в результате интеграции инструментом, был добавлен ключ для выбора генератора. У YC есть свой ключ для указания генератора, но в данном случае имеется ввиду ключ, который позволяет выбирать генератор на стороне Facio.</a:t>
            </a:r>
          </a:p>
          <a:p>
            <a:pPr indent="-355600" lvl="0" marL="85725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Чтобы протестировать интеграцию и иметь возможность сравнивать алгоритмы, был реализован модуль для проведения замеров.</a:t>
            </a:r>
          </a:p>
          <a:p>
            <a:pPr indent="-355600" lvl="0" marL="85725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=======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Conversions - это преобразования общего вида. В YC не было преобразования удаление верхнеуровневых альтернатив, соответственно, оно было реализовано.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стороне YC добавлен backend со своим преобразованием, которое позволяет перевести IL YC в IL Facio. Это не преобразование общего вида, а именно конвертация одного внутреннего представления в другое. То есть  был создан полноценный генератор для YC.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реализован механизм, предоставляющий возможность выбрать генератор Facio.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Такая архитектура позволяет на практике сравнить различные алгоритмы восходящего синтаксического анализа.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протестировать интеграцию и иметь возможность сравнивать алгоритмы, был реализован модуль для проведения тестирования.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 заключается в следующем: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есть грамматика, последовательность входов, для грамматики генерируем парсеры с использованием разных генераторов, запускаем синт.анализ, получаем время работы. Далее рисуются графики зависимости времени работы от длины входных данных, на них наглядно видно, какой алгоритм быстрее, какой медленнее.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Поскольку LR(0) - это самый узкий подкласс грамматик, то при выполнении тестирования, необходимо преобразовывать грамматики к нужному классу.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слайде изображён пример графика зависимости времени работы от длины входной цепочки (для грамматики калькулятора).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Интерпретатор используется один и тот же, то есть независимо от выбранного алгоритма он выполняет одинаковые действия.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 разница во времени работы парсеров всё равно есть.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Видно, что на практике всё линейно, но константы разные, т.е. один из алгоритмов, работает дольше.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//Почти все одинаковые, только LR(1) - часто оказывался медленнее.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Может быть, если взять более реалистичные грамматики, разница будет заметна и для других алгоритмов.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Сложной задачей является написание грамматик. Даже калькулятор уже не является LR(0)-грамматикой, но является LALR и LR(1)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 ходе данной работы получены следующие результаты: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Реализована интеграция инструментов YC и Facio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Проведено сравнение времени работы сгенерированных анализаторов, тем самым показано, что интеграция проведена корректно.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Всё лежит в основной ветке.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053901"/>
            <a:ext cx="7772400" cy="260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4800"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 табличного восходящего синтаксического анализа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0" y="5204625"/>
            <a:ext cx="91440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ст.преп. С.В. Григорьев</a:t>
            </a:r>
          </a:p>
          <a:p>
            <a:pPr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Рецензент: программист ООО “ИнтеллиДжей Лабс” А.В. Подкопаев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0" y="4168350"/>
            <a:ext cx="8336699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Мавчун Екатерина Валерьевна, 544 гр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12" y="2162903"/>
            <a:ext cx="7200974" cy="40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Алгоритмы для сравнения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LR(</a:t>
            </a:r>
            <a:r>
              <a:rPr b="1" i="1" lang="ru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eft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-to-right scan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ightmost derivation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i="1" lang="ru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символов для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   принятия решения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imple LR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ook-</a:t>
            </a: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head LR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205800" y="2631425"/>
            <a:ext cx="2481000" cy="293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LR(0)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SLR(1)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LALR(1)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LR(1)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Инструменты для создания парсеров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YaccConstructor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Генераторы: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RNGLR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FsYacc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YardPrinter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</a:p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3200">
                <a:latin typeface="Times New Roman"/>
                <a:ea typeface="Times New Roman"/>
                <a:cs typeface="Times New Roman"/>
                <a:sym typeface="Times New Roman"/>
              </a:rPr>
              <a:t>Facio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Генераторы: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LR(0)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LR(1)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SLR(1)</a:t>
            </a:r>
          </a:p>
          <a:p>
            <a:pPr indent="-393700" lvl="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2600">
                <a:latin typeface="Times New Roman"/>
                <a:ea typeface="Times New Roman"/>
                <a:cs typeface="Times New Roman"/>
                <a:sym typeface="Times New Roman"/>
              </a:rPr>
              <a:t>LALR(1)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интеграцию YaccConstructor и Facio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сравнение алгоритмов табличного восходящего синтаксического анализа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Интеграция YaccConstructor и Facio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2834"/>
            <a:ext cx="9143999" cy="467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Сравнение алгоритмов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2965"/>
            <a:ext cx="9143998" cy="3329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Сравнение времени работы парсеров 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5092"/>
            <a:ext cx="9144000" cy="435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5000">
                <a:latin typeface="Times New Roman"/>
                <a:ea typeface="Times New Roman"/>
                <a:cs typeface="Times New Roman"/>
                <a:sym typeface="Times New Roman"/>
              </a:rPr>
              <a:t>Результаты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Реализована интеграция инструментов YaccConstructor и Facio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Проведено сравнение времени работы анализаторов, сгенерированных с помощью алгоритмов LR(0), LR(1), SLR(1), LALR(1)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Код интегрирован в основную ветку проекта YaccConstructor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