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sldIdLst>
    <p:sldId id="256" r:id="rId2"/>
    <p:sldId id="262" r:id="rId3"/>
    <p:sldId id="257" r:id="rId4"/>
    <p:sldId id="259" r:id="rId5"/>
    <p:sldId id="258" r:id="rId6"/>
    <p:sldId id="263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FFF"/>
    <a:srgbClr val="CCECF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51942-16ED-4ECD-98A2-AD7F4D4D1E28}" type="datetimeFigureOut">
              <a:rPr lang="ru-RU" smtClean="0"/>
              <a:t>6/3/2010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BB2C3-B92F-4667-9A6D-8BB189F0038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BB2C3-B92F-4667-9A6D-8BB189F00387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6631-7501-4931-8C5C-A7422B6917A3}" type="datetimeFigureOut">
              <a:rPr lang="ru-RU" smtClean="0"/>
              <a:t>6/3/2010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6F28-B3C7-4725-9841-A3FBF27A7E7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6631-7501-4931-8C5C-A7422B6917A3}" type="datetimeFigureOut">
              <a:rPr lang="ru-RU" smtClean="0"/>
              <a:t>6/3/2010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6F28-B3C7-4725-9841-A3FBF27A7E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6631-7501-4931-8C5C-A7422B6917A3}" type="datetimeFigureOut">
              <a:rPr lang="ru-RU" smtClean="0"/>
              <a:t>6/3/2010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6F28-B3C7-4725-9841-A3FBF27A7E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6631-7501-4931-8C5C-A7422B6917A3}" type="datetimeFigureOut">
              <a:rPr lang="ru-RU" smtClean="0"/>
              <a:t>6/3/2010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6F28-B3C7-4725-9841-A3FBF27A7E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6631-7501-4931-8C5C-A7422B6917A3}" type="datetimeFigureOut">
              <a:rPr lang="ru-RU" smtClean="0"/>
              <a:t>6/3/2010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6F28-B3C7-4725-9841-A3FBF27A7E7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6631-7501-4931-8C5C-A7422B6917A3}" type="datetimeFigureOut">
              <a:rPr lang="ru-RU" smtClean="0"/>
              <a:t>6/3/2010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6F28-B3C7-4725-9841-A3FBF27A7E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6631-7501-4931-8C5C-A7422B6917A3}" type="datetimeFigureOut">
              <a:rPr lang="ru-RU" smtClean="0"/>
              <a:t>6/3/2010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6F28-B3C7-4725-9841-A3FBF27A7E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6631-7501-4931-8C5C-A7422B6917A3}" type="datetimeFigureOut">
              <a:rPr lang="ru-RU" smtClean="0"/>
              <a:t>6/3/2010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6F28-B3C7-4725-9841-A3FBF27A7E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6631-7501-4931-8C5C-A7422B6917A3}" type="datetimeFigureOut">
              <a:rPr lang="ru-RU" smtClean="0"/>
              <a:t>6/3/2010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6F28-B3C7-4725-9841-A3FBF27A7E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6631-7501-4931-8C5C-A7422B6917A3}" type="datetimeFigureOut">
              <a:rPr lang="ru-RU" smtClean="0"/>
              <a:t>6/3/2010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6F28-B3C7-4725-9841-A3FBF27A7E7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B16631-7501-4931-8C5C-A7422B6917A3}" type="datetimeFigureOut">
              <a:rPr lang="ru-RU" smtClean="0"/>
              <a:t>6/3/2010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2506F28-B3C7-4725-9841-A3FBF27A7E7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tx1"/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20000">
              <a:schemeClr val="tx1">
                <a:lumMod val="65000"/>
                <a:lumOff val="35000"/>
              </a:schemeClr>
            </a:gs>
            <a:gs pos="20000">
              <a:schemeClr val="bg2">
                <a:tint val="49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B16631-7501-4931-8C5C-A7422B6917A3}" type="datetimeFigureOut">
              <a:rPr lang="ru-RU" smtClean="0"/>
              <a:t>6/3/2010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2506F28-B3C7-4725-9841-A3FBF27A7E7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tx1"/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20000">
              <a:schemeClr val="tx1">
                <a:lumMod val="65000"/>
                <a:lumOff val="35000"/>
              </a:schemeClr>
            </a:gs>
            <a:gs pos="20000">
              <a:schemeClr val="bg2">
                <a:tint val="49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928934"/>
            <a:ext cx="8191528" cy="2100266"/>
          </a:xfrm>
        </p:spPr>
        <p:txBody>
          <a:bodyPr>
            <a:normAutofit/>
          </a:bodyPr>
          <a:lstStyle/>
          <a:p>
            <a:r>
              <a:rPr lang="ru-RU" dirty="0" smtClean="0"/>
              <a:t>Внедрение </a:t>
            </a:r>
            <a:r>
              <a:rPr lang="en-US" dirty="0" smtClean="0"/>
              <a:t>unit-</a:t>
            </a:r>
            <a:r>
              <a:rPr lang="ru-RU" dirty="0" smtClean="0"/>
              <a:t>тестирования </a:t>
            </a:r>
            <a:br>
              <a:rPr lang="ru-RU" dirty="0" smtClean="0"/>
            </a:br>
            <a:r>
              <a:rPr lang="ru-RU" dirty="0" smtClean="0"/>
              <a:t>в проект на </a:t>
            </a:r>
            <a:r>
              <a:rPr lang="en-US" dirty="0" smtClean="0"/>
              <a:t>F#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142852"/>
            <a:ext cx="3857652" cy="827855"/>
          </a:xfrm>
          <a:prstGeom prst="rect">
            <a:avLst/>
          </a:prstGeom>
          <a:noFill/>
        </p:spPr>
        <p:txBody>
          <a:bodyPr wrap="square" spcCol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kern="1400" dirty="0" smtClean="0"/>
              <a:t>Санкт</a:t>
            </a:r>
            <a:r>
              <a:rPr lang="en-US" sz="1100" kern="1400" dirty="0" smtClean="0"/>
              <a:t>-</a:t>
            </a:r>
            <a:r>
              <a:rPr lang="ru-RU" sz="1100" kern="1400" dirty="0" smtClean="0"/>
              <a:t>Петербургский Государственный Университет</a:t>
            </a:r>
            <a:endParaRPr lang="ru-RU" sz="1100" kern="1400" dirty="0"/>
          </a:p>
          <a:p>
            <a:pPr>
              <a:lnSpc>
                <a:spcPct val="150000"/>
              </a:lnSpc>
            </a:pPr>
            <a:r>
              <a:rPr lang="ru-RU" sz="1100" kern="1400" dirty="0" smtClean="0"/>
              <a:t>Математико-механический факультет</a:t>
            </a:r>
            <a:endParaRPr lang="ru-RU" sz="1100" kern="1400" dirty="0"/>
          </a:p>
          <a:p>
            <a:pPr>
              <a:lnSpc>
                <a:spcPct val="150000"/>
              </a:lnSpc>
            </a:pPr>
            <a:r>
              <a:rPr lang="ru-RU" sz="1100" kern="1400" dirty="0"/>
              <a:t> </a:t>
            </a:r>
            <a:r>
              <a:rPr lang="ru-RU" sz="1100" kern="1400" dirty="0" smtClean="0"/>
              <a:t>Кафедра системного программирования </a:t>
            </a:r>
            <a:endParaRPr lang="ru-RU" sz="1100" kern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57818" y="5929330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Научный руководитель</a:t>
            </a:r>
            <a:r>
              <a:rPr lang="en-US" sz="1200" dirty="0" smtClean="0"/>
              <a:t>: </a:t>
            </a:r>
            <a:r>
              <a:rPr lang="ru-RU" sz="1200" dirty="0" smtClean="0"/>
              <a:t>Я.А. Кириленко</a:t>
            </a:r>
          </a:p>
          <a:p>
            <a:r>
              <a:rPr lang="ru-RU" sz="1200" dirty="0" smtClean="0"/>
              <a:t>Выполнил</a:t>
            </a:r>
            <a:r>
              <a:rPr lang="ru-RU" sz="1200" dirty="0"/>
              <a:t>а</a:t>
            </a:r>
            <a:r>
              <a:rPr lang="en-US" sz="1200" dirty="0" smtClean="0"/>
              <a:t>:</a:t>
            </a:r>
            <a:r>
              <a:rPr lang="ru-RU" sz="1200" dirty="0" smtClean="0"/>
              <a:t> студентка гр.345  </a:t>
            </a:r>
            <a:r>
              <a:rPr lang="ru-RU" sz="1200" dirty="0" err="1" smtClean="0"/>
              <a:t>Нишневич</a:t>
            </a:r>
            <a:r>
              <a:rPr lang="ru-RU" sz="1200" dirty="0"/>
              <a:t> </a:t>
            </a:r>
            <a:r>
              <a:rPr lang="ru-RU" sz="1200" dirty="0" smtClean="0"/>
              <a:t>Анастасия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</a:t>
            </a:r>
            <a:r>
              <a:rPr lang="ru-RU" dirty="0" smtClean="0"/>
              <a:t>тестирование и </a:t>
            </a:r>
            <a:r>
              <a:rPr lang="en-US" dirty="0" smtClean="0"/>
              <a:t>F#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16000">
              <a:buNone/>
            </a:pPr>
            <a:r>
              <a:rPr lang="en-US" dirty="0" smtClean="0">
                <a:solidFill>
                  <a:schemeClr val="accent1"/>
                </a:solidFill>
              </a:rPr>
              <a:t>U</a:t>
            </a:r>
            <a:r>
              <a:rPr lang="ru-RU" dirty="0" smtClean="0">
                <a:solidFill>
                  <a:schemeClr val="accent1"/>
                </a:solidFill>
              </a:rPr>
              <a:t>nit-тестирование(модульное тестирование) – это метод тестирования, основанный на проверке отдельных модулей кода программы. </a:t>
            </a:r>
          </a:p>
          <a:p>
            <a:pPr marL="0" indent="216000">
              <a:buNone/>
            </a:pPr>
            <a:endParaRPr lang="en-US" dirty="0" smtClean="0"/>
          </a:p>
          <a:p>
            <a:pPr marL="0" indent="216000">
              <a:buNone/>
            </a:pPr>
            <a:r>
              <a:rPr lang="en-US" dirty="0" smtClean="0">
                <a:solidFill>
                  <a:schemeClr val="accent1"/>
                </a:solidFill>
              </a:rPr>
              <a:t>F#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ru-RU" dirty="0" smtClean="0">
                <a:solidFill>
                  <a:schemeClr val="accent1"/>
                </a:solidFill>
              </a:rPr>
              <a:t>– </a:t>
            </a:r>
            <a:r>
              <a:rPr lang="ru-RU" dirty="0" err="1" smtClean="0">
                <a:solidFill>
                  <a:schemeClr val="accent1"/>
                </a:solidFill>
              </a:rPr>
              <a:t>мультипарадигмальный</a:t>
            </a:r>
            <a:r>
              <a:rPr lang="ru-RU" dirty="0" smtClean="0">
                <a:solidFill>
                  <a:schemeClr val="accent1"/>
                </a:solidFill>
              </a:rPr>
              <a:t> язык программирования</a:t>
            </a:r>
            <a:endParaRPr lang="ru-RU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sz="2800" b="1" dirty="0" smtClean="0"/>
          </a:p>
          <a:p>
            <a:pPr marL="0" indent="216000">
              <a:buNone/>
            </a:pP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3614742"/>
          </a:xfrm>
        </p:spPr>
        <p:txBody>
          <a:bodyPr anchor="t">
            <a:normAutofit/>
          </a:bodyPr>
          <a:lstStyle/>
          <a:p>
            <a:pPr indent="-457200">
              <a:buSzPct val="90000"/>
              <a:buFont typeface="Arial" pitchFamily="34" charset="0"/>
              <a:buChar char="•"/>
            </a:pPr>
            <a:r>
              <a:rPr lang="ru-RU" dirty="0" smtClean="0">
                <a:solidFill>
                  <a:schemeClr val="accent1"/>
                </a:solidFill>
              </a:rPr>
              <a:t>Изучение модульного тестирования</a:t>
            </a:r>
          </a:p>
          <a:p>
            <a:pPr indent="-457200">
              <a:buSzPct val="90000"/>
              <a:buFont typeface="Arial" pitchFamily="34" charset="0"/>
              <a:buChar char="•"/>
            </a:pPr>
            <a:r>
              <a:rPr lang="ru-RU" dirty="0" smtClean="0">
                <a:solidFill>
                  <a:schemeClr val="accent1"/>
                </a:solidFill>
              </a:rPr>
              <a:t>Изучение и сравнение </a:t>
            </a:r>
            <a:r>
              <a:rPr lang="en-US" dirty="0" smtClean="0">
                <a:solidFill>
                  <a:schemeClr val="accent1"/>
                </a:solidFill>
              </a:rPr>
              <a:t>framework’</a:t>
            </a:r>
            <a:r>
              <a:rPr lang="ru-RU" dirty="0" err="1" smtClean="0">
                <a:solidFill>
                  <a:schemeClr val="accent1"/>
                </a:solidFill>
              </a:rPr>
              <a:t>ов</a:t>
            </a:r>
            <a:r>
              <a:rPr lang="ru-RU" dirty="0" smtClean="0">
                <a:solidFill>
                  <a:schemeClr val="accent1"/>
                </a:solidFill>
              </a:rPr>
              <a:t> для .</a:t>
            </a:r>
            <a:r>
              <a:rPr lang="en-US" dirty="0" smtClean="0">
                <a:solidFill>
                  <a:schemeClr val="accent1"/>
                </a:solidFill>
              </a:rPr>
              <a:t>NET </a:t>
            </a:r>
            <a:endParaRPr lang="ru-RU" dirty="0" smtClean="0">
              <a:solidFill>
                <a:schemeClr val="accent1"/>
              </a:solidFill>
            </a:endParaRPr>
          </a:p>
          <a:p>
            <a:pPr indent="-457200">
              <a:buSzPct val="90000"/>
              <a:buFont typeface="Arial" pitchFamily="34" charset="0"/>
              <a:buChar char="•"/>
            </a:pPr>
            <a:r>
              <a:rPr lang="ru-RU" dirty="0" smtClean="0">
                <a:solidFill>
                  <a:schemeClr val="accent1"/>
                </a:solidFill>
              </a:rPr>
              <a:t>Выбор </a:t>
            </a:r>
            <a:r>
              <a:rPr lang="en-US" dirty="0" smtClean="0">
                <a:solidFill>
                  <a:schemeClr val="accent1"/>
                </a:solidFill>
              </a:rPr>
              <a:t>framework’</a:t>
            </a:r>
            <a:r>
              <a:rPr lang="ru-RU" dirty="0" err="1" smtClean="0">
                <a:solidFill>
                  <a:schemeClr val="accent1"/>
                </a:solidFill>
              </a:rPr>
              <a:t>ов</a:t>
            </a:r>
            <a:r>
              <a:rPr lang="ru-RU" dirty="0" smtClean="0">
                <a:solidFill>
                  <a:schemeClr val="accent1"/>
                </a:solidFill>
              </a:rPr>
              <a:t> для проекта на </a:t>
            </a:r>
            <a:r>
              <a:rPr lang="en-US" dirty="0" smtClean="0">
                <a:solidFill>
                  <a:schemeClr val="accent1"/>
                </a:solidFill>
              </a:rPr>
              <a:t>F#</a:t>
            </a:r>
            <a:endParaRPr lang="ru-RU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55448"/>
            <a:ext cx="9001156" cy="1252728"/>
          </a:xfrm>
        </p:spPr>
        <p:txBody>
          <a:bodyPr>
            <a:noAutofit/>
          </a:bodyPr>
          <a:lstStyle/>
          <a:p>
            <a:r>
              <a:rPr lang="ru-RU" sz="4000" dirty="0" err="1" smtClean="0"/>
              <a:t>Framework’и</a:t>
            </a:r>
            <a:r>
              <a:rPr lang="ru-RU" sz="4000" dirty="0" smtClean="0"/>
              <a:t> для </a:t>
            </a:r>
            <a:r>
              <a:rPr lang="ru-RU" sz="4000" dirty="0" smtClean="0"/>
              <a:t>unit-тестирования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6256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accent1"/>
                </a:solidFill>
              </a:rPr>
              <a:t>Рассмотренные средства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lang="ru-RU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Clr>
                <a:schemeClr val="bg2">
                  <a:lumMod val="9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framework </a:t>
            </a:r>
            <a:r>
              <a:rPr lang="ru-RU" dirty="0" smtClean="0">
                <a:solidFill>
                  <a:schemeClr val="accent1"/>
                </a:solidFill>
              </a:rPr>
              <a:t>для </a:t>
            </a:r>
            <a:r>
              <a:rPr lang="en-US" dirty="0" smtClean="0">
                <a:solidFill>
                  <a:schemeClr val="accent1"/>
                </a:solidFill>
              </a:rPr>
              <a:t>unit-</a:t>
            </a:r>
            <a:r>
              <a:rPr lang="ru-RU" dirty="0" smtClean="0">
                <a:solidFill>
                  <a:schemeClr val="accent1"/>
                </a:solidFill>
              </a:rPr>
              <a:t>тестирования </a:t>
            </a:r>
            <a:endParaRPr lang="ru-RU" dirty="0" smtClean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  <a:buClr>
                <a:schemeClr val="bg2">
                  <a:lumMod val="90000"/>
                </a:schemeClr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MsTest (</a:t>
            </a:r>
            <a:r>
              <a:rPr lang="en-US" sz="2200" dirty="0" smtClean="0">
                <a:solidFill>
                  <a:schemeClr val="accent1"/>
                </a:solidFill>
              </a:rPr>
              <a:t>f</a:t>
            </a:r>
            <a:r>
              <a:rPr lang="en-US" sz="2200" dirty="0" smtClean="0">
                <a:solidFill>
                  <a:schemeClr val="accent1"/>
                </a:solidFill>
              </a:rPr>
              <a:t>ramework </a:t>
            </a:r>
            <a:r>
              <a:rPr lang="ru-RU" sz="2200" dirty="0" smtClean="0">
                <a:solidFill>
                  <a:schemeClr val="accent1"/>
                </a:solidFill>
              </a:rPr>
              <a:t>в </a:t>
            </a:r>
            <a:r>
              <a:rPr lang="en-US" sz="2200" dirty="0" err="1" smtClean="0">
                <a:solidFill>
                  <a:schemeClr val="accent1"/>
                </a:solidFill>
              </a:rPr>
              <a:t>VisualStudio</a:t>
            </a:r>
            <a:r>
              <a:rPr lang="en-US" sz="2200" dirty="0" smtClean="0">
                <a:solidFill>
                  <a:schemeClr val="accent1"/>
                </a:solidFill>
              </a:rPr>
              <a:t>)</a:t>
            </a:r>
          </a:p>
          <a:p>
            <a:pPr lvl="2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Nunit</a:t>
            </a:r>
            <a:endParaRPr lang="en-US" sz="2200" dirty="0" smtClean="0">
              <a:solidFill>
                <a:schemeClr val="accent1"/>
              </a:solidFill>
            </a:endParaRPr>
          </a:p>
          <a:p>
            <a:pPr lvl="2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Font typeface="Arial" pitchFamily="34" charset="0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XUnit</a:t>
            </a:r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 smtClean="0">
              <a:solidFill>
                <a:schemeClr val="accent1"/>
              </a:solidFill>
            </a:endParaRPr>
          </a:p>
          <a:p>
            <a:pPr lvl="2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MbUnit </a:t>
            </a:r>
            <a:endParaRPr lang="ru-RU" sz="22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Clr>
                <a:schemeClr val="bg2">
                  <a:lumMod val="9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</a:rPr>
              <a:t>FsUnit (tool </a:t>
            </a:r>
            <a:r>
              <a:rPr lang="ru-RU" sz="2800" dirty="0" smtClean="0">
                <a:solidFill>
                  <a:schemeClr val="accent1"/>
                </a:solidFill>
              </a:rPr>
              <a:t>для написания тестов в функциональном стиле</a:t>
            </a:r>
            <a:r>
              <a:rPr lang="en-US" sz="2800" dirty="0" smtClean="0">
                <a:solidFill>
                  <a:schemeClr val="accent1"/>
                </a:solidFill>
              </a:rPr>
              <a:t>)</a:t>
            </a:r>
            <a:endParaRPr lang="ru-RU" sz="2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Clr>
                <a:schemeClr val="bg2">
                  <a:lumMod val="9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</a:rPr>
              <a:t>FsCheck </a:t>
            </a:r>
            <a:endParaRPr lang="ru-RU" sz="2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SzPct val="90000"/>
              <a:buFont typeface="Arial" pitchFamily="34" charset="0"/>
              <a:buChar char="•"/>
            </a:pPr>
            <a:endParaRPr lang="ru-RU" b="1" dirty="0" smtClean="0"/>
          </a:p>
          <a:p>
            <a:pPr>
              <a:lnSpc>
                <a:spcPct val="150000"/>
              </a:lnSpc>
              <a:buClr>
                <a:schemeClr val="tx2"/>
              </a:buClr>
              <a:buSzPct val="90000"/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YaccConstructor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b="1" dirty="0" smtClean="0">
                <a:solidFill>
                  <a:schemeClr val="bg2"/>
                </a:solidFill>
              </a:rPr>
              <a:t>  </a:t>
            </a:r>
            <a:r>
              <a:rPr lang="ru-RU" dirty="0" smtClean="0">
                <a:solidFill>
                  <a:schemeClr val="accent1"/>
                </a:solidFill>
              </a:rPr>
              <a:t>Основная </a:t>
            </a:r>
            <a:r>
              <a:rPr lang="ru-RU" dirty="0" smtClean="0">
                <a:solidFill>
                  <a:schemeClr val="accent1"/>
                </a:solidFill>
              </a:rPr>
              <a:t>цель проекта </a:t>
            </a:r>
            <a:r>
              <a:rPr lang="ru-RU" dirty="0" smtClean="0">
                <a:solidFill>
                  <a:schemeClr val="accent1"/>
                </a:solidFill>
              </a:rPr>
              <a:t>YaccConstructor – </a:t>
            </a:r>
            <a:r>
              <a:rPr lang="ru-RU" dirty="0" smtClean="0">
                <a:solidFill>
                  <a:schemeClr val="accent1"/>
                </a:solidFill>
              </a:rPr>
              <a:t>генерация синтаксического анализатора по входной грамматике. </a:t>
            </a:r>
            <a:endParaRPr lang="ru-RU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accent1"/>
              </a:solidFill>
            </a:endParaRPr>
          </a:p>
          <a:p>
            <a:pPr marL="0">
              <a:buNone/>
            </a:pPr>
            <a:r>
              <a:rPr lang="ru-RU" dirty="0" smtClean="0">
                <a:solidFill>
                  <a:schemeClr val="accent1"/>
                </a:solidFill>
              </a:rPr>
              <a:t>  Приложение </a:t>
            </a:r>
            <a:r>
              <a:rPr lang="ru-RU" dirty="0" smtClean="0">
                <a:solidFill>
                  <a:schemeClr val="accent1"/>
                </a:solidFill>
              </a:rPr>
              <a:t>состоит из фронтенда, преобразователя и генератора.</a:t>
            </a:r>
            <a:endParaRPr lang="ru-RU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chemeClr val="accent1"/>
                </a:solidFill>
              </a:rPr>
              <a:t>Реализованы тесты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</a:rPr>
              <a:t>Front-end’</a:t>
            </a:r>
            <a:r>
              <a:rPr lang="ru-RU" sz="2800" dirty="0" smtClean="0">
                <a:solidFill>
                  <a:schemeClr val="accent1"/>
                </a:solidFill>
              </a:rPr>
              <a:t>а (корректности результата)</a:t>
            </a:r>
          </a:p>
          <a:p>
            <a:pPr>
              <a:buNone/>
            </a:pPr>
            <a:endParaRPr lang="ru-RU" sz="14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1"/>
                </a:solidFill>
              </a:rPr>
              <a:t>Преобразователя(раскрывает все правила, не принимаемые генератором)</a:t>
            </a:r>
          </a:p>
          <a:p>
            <a:pPr>
              <a:buNone/>
            </a:pPr>
            <a:endParaRPr lang="ru-RU" sz="14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1"/>
                </a:solidFill>
              </a:rPr>
              <a:t>Генератора(не принимает ничего лишнего )</a:t>
            </a:r>
            <a:endParaRPr lang="ru-RU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>
                  <a:lumMod val="90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90000"/>
                  </a:schemeClr>
                </a:solidFill>
              </a:rPr>
              <a:t>П</a:t>
            </a:r>
            <a:r>
              <a:rPr lang="ru-RU" sz="2800" dirty="0" smtClean="0">
                <a:solidFill>
                  <a:schemeClr val="accent1">
                    <a:lumMod val="90000"/>
                  </a:schemeClr>
                </a:solidFill>
              </a:rPr>
              <a:t>роведен </a:t>
            </a:r>
            <a:r>
              <a:rPr lang="ru-RU" sz="2800" dirty="0" smtClean="0">
                <a:solidFill>
                  <a:schemeClr val="accent1">
                    <a:lumMod val="90000"/>
                  </a:schemeClr>
                </a:solidFill>
              </a:rPr>
              <a:t>обзор инструментов модульного тестирования в .</a:t>
            </a:r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Net</a:t>
            </a:r>
            <a:r>
              <a:rPr lang="ru-RU" sz="2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</a:p>
          <a:p>
            <a:pPr>
              <a:buClr>
                <a:schemeClr val="accent1">
                  <a:lumMod val="90000"/>
                </a:schemeClr>
              </a:buClr>
              <a:buSzPct val="100000"/>
              <a:buNone/>
            </a:pPr>
            <a:endParaRPr lang="ru-RU" sz="280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>
              <a:buClr>
                <a:schemeClr val="accent1">
                  <a:lumMod val="90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90000"/>
                  </a:schemeClr>
                </a:solidFill>
              </a:rPr>
              <a:t>И</a:t>
            </a:r>
            <a:r>
              <a:rPr lang="ru-RU" sz="2800" dirty="0" smtClean="0">
                <a:solidFill>
                  <a:schemeClr val="accent1">
                    <a:lumMod val="90000"/>
                  </a:schemeClr>
                </a:solidFill>
              </a:rPr>
              <a:t>зучены  </a:t>
            </a:r>
            <a:r>
              <a:rPr lang="ru-RU" sz="2800" dirty="0" smtClean="0">
                <a:solidFill>
                  <a:schemeClr val="accent1">
                    <a:lumMod val="90000"/>
                  </a:schemeClr>
                </a:solidFill>
              </a:rPr>
              <a:t>и применены инструменты </a:t>
            </a:r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Nunit</a:t>
            </a:r>
            <a:r>
              <a:rPr lang="ru-RU" sz="2800" dirty="0" smtClean="0">
                <a:solidFill>
                  <a:schemeClr val="accent1">
                    <a:lumMod val="90000"/>
                  </a:schemeClr>
                </a:solidFill>
              </a:rPr>
              <a:t> и </a:t>
            </a:r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FsCheck</a:t>
            </a:r>
            <a:endParaRPr lang="ru-RU" sz="280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>
              <a:buClr>
                <a:schemeClr val="accent1">
                  <a:lumMod val="90000"/>
                </a:schemeClr>
              </a:buClr>
              <a:buSzPct val="100000"/>
              <a:buNone/>
            </a:pPr>
            <a:endParaRPr lang="ru-RU" sz="280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>
              <a:buClr>
                <a:schemeClr val="accent1">
                  <a:lumMod val="90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90000"/>
                  </a:schemeClr>
                </a:solidFill>
              </a:rPr>
              <a:t>Реализована </a:t>
            </a:r>
            <a:r>
              <a:rPr lang="ru-RU" sz="2800" dirty="0" smtClean="0">
                <a:solidFill>
                  <a:schemeClr val="accent1">
                    <a:lumMod val="90000"/>
                  </a:schemeClr>
                </a:solidFill>
              </a:rPr>
              <a:t>система модульного тестирования в проекте  </a:t>
            </a:r>
            <a:r>
              <a:rPr lang="ru-RU" sz="2800" dirty="0" smtClean="0">
                <a:solidFill>
                  <a:schemeClr val="accent1">
                    <a:lumMod val="90000"/>
                  </a:schemeClr>
                </a:solidFill>
              </a:rPr>
              <a:t>YaccConstructor</a:t>
            </a:r>
            <a:endParaRPr lang="ru-RU" sz="280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247</TotalTime>
  <Words>174</Words>
  <Application>Microsoft Office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Внедрение unit-тестирования  в проект на F# </vt:lpstr>
      <vt:lpstr>Unit-тестирование и F#</vt:lpstr>
      <vt:lpstr>Задача</vt:lpstr>
      <vt:lpstr>Framework’и для unit-тестирования</vt:lpstr>
      <vt:lpstr>YaccConstructor</vt:lpstr>
      <vt:lpstr>Внедрение </vt:lpstr>
      <vt:lpstr>Результаты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Внедрение unit-тестирования  в проект на F# </dc:title>
  <dc:creator>nastasia</dc:creator>
  <cp:lastModifiedBy>nastasia</cp:lastModifiedBy>
  <cp:revision>29</cp:revision>
  <dcterms:created xsi:type="dcterms:W3CDTF">2010-06-03T09:26:46Z</dcterms:created>
  <dcterms:modified xsi:type="dcterms:W3CDTF">2010-06-03T13:34:31Z</dcterms:modified>
</cp:coreProperties>
</file>