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70055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платформы для визуализации алгоритмов YaccConstructor с помощью технологии WebSharper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772250" y="4433875"/>
            <a:ext cx="55995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Государственный Университет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17.10.2017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03525" y="3236550"/>
            <a:ext cx="4421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 Шаламов Р.А., 243 группа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к. ф. - м. н. Григорьев С.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(1)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in.JP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25" y="1019300"/>
            <a:ext cx="7228324" cy="40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(2)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g.JP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88" y="1054950"/>
            <a:ext cx="6980324" cy="39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64100" y="1262750"/>
            <a:ext cx="74961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репозиторий с помощью технологии ProjectScaffold под названием YC.Web</a:t>
            </a:r>
          </a:p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Изучены особенности фреймворка WebSharper</a:t>
            </a:r>
          </a:p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Создана модульная архитектура для добавления новых алгоритмов в YC.Web</a:t>
            </a:r>
          </a:p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Создана библиотека общих компонент для визуализации алгоритмов</a:t>
            </a:r>
          </a:p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Произведена интеграция следующих веб-приложений: YC.BioGraph, YC.GraphParsingDemo и удаление их старых репозиториев</a:t>
            </a:r>
          </a:p>
          <a:p>
            <a:pPr indent="-3365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сайт с документацией было добавлено описание по работе с проектом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</a:rPr>
              <a:t>Введение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YaccConstructor — платформа для исследования и разработки генераторов лексических и синтаксических анализаторов и других алгоритмов для работы с грамматиками.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Из-за разнообразия алгоритмов, представленных в данной платформе, </a:t>
            </a: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полезной может быть унифицированная технология, позволяющая выполнять их отображение  в графическом виде на экране пользователя.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единой платформы в виде веб-сайта, которая бы позволила легко реализовывать визуализацию алгоритмов YaccConstructor,  а также добавление на данный сайт разработанных ранее алгоритмов. </a:t>
            </a:r>
          </a:p>
          <a:p>
            <a:pPr lvl="0" rtl="0">
              <a:spcBef>
                <a:spcPts val="0"/>
              </a:spcBef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	</a:t>
            </a:r>
            <a:b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2213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Cоздание нового репозитория в YaccConstructor с названием YC.Web с помощью технологии ProjectScaffold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Изучение особенностей фреймворка WebSharper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веб-приложений (синтаксический анализ графов и поиск подпоследовательностей РНК) в YC.Web: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Объединение кодовой базы всех алгоритмов в один проект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масштабируемой модульной архитектуры, позволяющей легко добавлять визуализацию новых алгоритмов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библиотеки общих компонент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на сайт описания проекта YC.Web и описания работы с ним;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репозиториев старых веб-приложений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ProjectScaffold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средство для разработчиков, позволяющее создать новое .NET/Mono решение со всем необходимым для удобной работы с кодом, инструментами и документацией: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 и быстрое создание решения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Легкая работа с пакетами Nuget и другими зависимостями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сборка решения и тестовых проектов</a:t>
            </a:r>
          </a:p>
          <a:p>
            <a:pPr indent="-336550" lvl="0" marL="4572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 генерируемая документация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 — это фреймворк и набор инструментов для разработки веб-приложений полностью на языке программирования F#: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Серверные возможности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Компилятор на JavaScript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Разметка веб-сайтов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репозитория YC.Web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репозиторий YC.Web (c использованием ProjectScaffold)</a:t>
            </a:r>
          </a:p>
          <a:p>
            <a:pPr indent="-336550" lvl="0" marL="4572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Подключены автоматические сборки:</a:t>
            </a:r>
          </a:p>
          <a:p>
            <a:pPr indent="-3365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CI - для Mono</a:t>
            </a:r>
          </a:p>
          <a:p>
            <a:pPr indent="-336550" lvl="1" marL="9144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AppVeyor - для .NET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Установлены библиотеки: </a:t>
            </a:r>
          </a:p>
          <a:p>
            <a:pPr indent="-3365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</a:t>
            </a:r>
          </a:p>
          <a:p>
            <a:pPr indent="-3365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YC.SDK.Runtime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 сайт к созданному проекту YC.Web на основе GitHub Pages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Интеграция веб-приложений в YC.Web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YC.GraphParsingDemo - алгоритм синтаксического анализа графов;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YC.BioGraph - алгоритм поиска подпоследовательностей РНК в метагеномных сборках.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YC.Web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25" y="925000"/>
            <a:ext cx="7663500" cy="42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