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ru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70055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платформы для визуализации алгоритмов YaccConstructor с помощью технологии WebSharper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1772250" y="4433875"/>
            <a:ext cx="55995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Государственный Университет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17.10.2017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03525" y="3236550"/>
            <a:ext cx="4421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 Шаламов Р.А., 243 группа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к. ф. - м. н. Григорьев С.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YC.Web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E3AA3C-D025-44DB-B885-591FC868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994480"/>
            <a:ext cx="7271941" cy="39815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(1)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 descr="ma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25" y="1019300"/>
            <a:ext cx="7228324" cy="400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(2)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9" name="Shape 199" descr="al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88" y="1054950"/>
            <a:ext cx="6980324" cy="393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64100" y="1262750"/>
            <a:ext cx="74961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0" indent="-3365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репозиторий с помощью технологии ProjectScaffold под названием YC.Web</a:t>
            </a:r>
          </a:p>
          <a:p>
            <a:pPr marL="914400" lvl="0" indent="-3365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Создана модульная архитектура для добавления новых алгоритмов в YC.Web</a:t>
            </a:r>
          </a:p>
          <a:p>
            <a:pPr marL="914400" lvl="0" indent="-3365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Создана библиотека общих компонент для визуализации алгоритмов</a:t>
            </a:r>
          </a:p>
          <a:p>
            <a:pPr marL="914400" lvl="0" indent="-3365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Произведена интеграция следующих веб-приложений: YC.BioGraph, YC.GraphParsingDemo и удаление их старых репозиториев</a:t>
            </a:r>
          </a:p>
          <a:p>
            <a:pPr marL="914400" lvl="0" indent="-3365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сайт с документацией было добавлено описание по работе с проектом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</a:rPr>
              <a:t>Введение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YaccConstructor — платформа для исследования и разработки генераторов лексических и синтаксических анализаторов и других алгоритмов для работы с грамматиками.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Из-за разнообразия алгоритмов, представленных в данной платформе, </a:t>
            </a: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полезной может быть унифицированная технология, позволяющая выполнять их отображение  в графическом виде на экране пользователя.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единой платформы, которая бы позволила легко реализовывать визуализацию алгоритмов YaccConstructor,  а также добавление на данный сайт разработанных ранее алгоритмов. </a:t>
            </a:r>
          </a:p>
          <a:p>
            <a:pPr lvl="0" rtl="0">
              <a:spcBef>
                <a:spcPts val="0"/>
              </a:spcBef>
              <a:buNone/>
            </a:pPr>
            <a:br>
              <a:rPr lang="ru" dirty="0"/>
            </a:br>
            <a:br>
              <a:rPr lang="ru" dirty="0"/>
            </a:br>
            <a:br>
              <a:rPr lang="ru" dirty="0"/>
            </a:br>
            <a:r>
              <a:rPr lang="ru" dirty="0"/>
              <a:t>	</a:t>
            </a:r>
            <a:b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97500" y="1104392"/>
            <a:ext cx="7038900" cy="17770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Cоздание нового репозитория в YaccConstructor с названием YC.Web с помощью технологии ProjectScaffold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Изучение особенностей фреймворка WebSharper</a:t>
            </a:r>
            <a:endParaRPr lang="ru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Интеграция веб-приложений (синтаксический анализ графов и поиск подпоследовательностей РНК) в YC.Web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Объединение кодовой базы всех алгоритмов в один проект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масштабируемой модульной архитектуры, позволяющей легко добавлять визуализацию новых алгоритмов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библиотеки общих компонент</a:t>
            </a:r>
            <a:endParaRPr lang="ru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на сайт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документацией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описания проекта YC.Web</a:t>
            </a:r>
            <a:endParaRPr lang="ru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репозиториев старых веб-приложений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ProjectScaffold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97500" y="1386796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средство для разработчиков, позволяющее создать новое .NET/Mono решение со всем необходимым для удобной работы с кодом, инструментами и документацией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 и быстрое создание решения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Легкая работа с пакетами Nuget и другими зависимостями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сборка решения и тестовых проектов</a:t>
            </a:r>
          </a:p>
          <a:p>
            <a:pPr marL="457200" lvl="0" indent="-33655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 генерируемая документация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439959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 — это фреймворк и набор инструментов для разработки веб-приложений полностью на языке программирования F#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Серверные возможности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Компилятор на JavaScript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Разметка веб-сайтов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репозитория YC.Web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297500" y="1167057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репозиторий YC.Web (c использованием ProjectScaffold)</a:t>
            </a:r>
          </a:p>
          <a:p>
            <a:pPr marL="457200" lvl="0" indent="-3365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Подключены автоматические сборки: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CI - для Mono</a:t>
            </a:r>
          </a:p>
          <a:p>
            <a:pPr marL="914400" lvl="1" indent="-3365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AppVeyor - для .NET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Установлены библиотеки: 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WebSharper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YC.SDK.Runtime</a:t>
            </a:r>
          </a:p>
          <a:p>
            <a:pPr marL="457200" lvl="0" indent="-3365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 сайт к созданному проекту YC.Web на основе GitHub Pages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43CB5-411B-473E-ABBA-5200730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Библиотека компонент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FEFB8-5F34-4291-B94C-1169AA12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</p:spPr>
        <p:txBody>
          <a:bodyPr/>
          <a:lstStyle/>
          <a:p>
            <a:pPr marL="457200" indent="-33655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lang="ru-RU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компоненты реализованы с помощью библиотеки </a:t>
            </a:r>
            <a:r>
              <a:rPr lang="ru-RU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WebSharper.Formlets</a:t>
            </a:r>
            <a:r>
              <a:rPr lang="ru-RU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предоставляет набор стандартных веб-элементов</a:t>
            </a:r>
            <a:endParaRPr lang="ru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>
              <a:lnSpc>
                <a:spcPct val="100000"/>
              </a:lnSpc>
              <a:buClr>
                <a:srgbClr val="000000"/>
              </a:buClr>
              <a:buFont typeface="Times New Roman"/>
            </a:pPr>
            <a:r>
              <a:rPr lang="ru-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Компонента отрисовки графа была реализована с помощью </a:t>
            </a:r>
            <a:r>
              <a:rPr lang="ru-RU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ru-RU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библиотеки Dracula.js</a:t>
            </a:r>
            <a:endParaRPr lang="ru-RU" sz="15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55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Интеграция веб-приложений в YC.Web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YC.GraphParsingDemo - алгоритм синтаксического анализа графов;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YC.BioGraph - алгоритм поиска подпоследовательностей РНК в метагеномных сборках.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436</Words>
  <Application>Microsoft Office PowerPoint</Application>
  <PresentationFormat>Экран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Montserrat</vt:lpstr>
      <vt:lpstr>Lato</vt:lpstr>
      <vt:lpstr>Arial</vt:lpstr>
      <vt:lpstr>Times New Roman</vt:lpstr>
      <vt:lpstr>Focus</vt:lpstr>
      <vt:lpstr>Создание платформы для визуализации алгоритмов YaccConstructor с помощью технологии WebSharper</vt:lpstr>
      <vt:lpstr>Введение</vt:lpstr>
      <vt:lpstr>Цель работы</vt:lpstr>
      <vt:lpstr>Задачи работы</vt:lpstr>
      <vt:lpstr>ProjectScaffold</vt:lpstr>
      <vt:lpstr>WebSharper</vt:lpstr>
      <vt:lpstr>Создание репозитория YC.Web</vt:lpstr>
      <vt:lpstr>Библиотека компонент</vt:lpstr>
      <vt:lpstr>Интеграция веб-приложений в YC.Web</vt:lpstr>
      <vt:lpstr>Структура YC.Web</vt:lpstr>
      <vt:lpstr>Пользовательский интерфейс (1)</vt:lpstr>
      <vt:lpstr>Пользовательский интерфейс (2)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платформы для визуализации алгоритмов YaccConstructor с помощью технологии WebSharper</dc:title>
  <cp:lastModifiedBy>Роман Шаламов</cp:lastModifiedBy>
  <cp:revision>5</cp:revision>
  <dcterms:modified xsi:type="dcterms:W3CDTF">2017-10-24T09:17:33Z</dcterms:modified>
</cp:coreProperties>
</file>