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20" autoAdjust="0"/>
  </p:normalViewPr>
  <p:slideViewPr>
    <p:cSldViewPr snapToGrid="0">
      <p:cViewPr varScale="1">
        <p:scale>
          <a:sx n="92" d="100"/>
          <a:sy n="92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9086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9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47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28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735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199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83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41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9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3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72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022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598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ahoma"/>
                <a:ea typeface="Tahoma"/>
                <a:cs typeface="Tahoma"/>
                <a:sym typeface="Tahoma"/>
              </a:rPr>
              <a:t>Нахождение компонент связности графа с использованием GPU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Обзор существующих решений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567500" y="355110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Tahoma"/>
                <a:ea typeface="Tahoma"/>
                <a:cs typeface="Tahoma"/>
                <a:sym typeface="Tahoma"/>
              </a:rPr>
              <a:t>Выполнил: Смиренко Кирилл, 371 группа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072000" y="4158500"/>
            <a:ext cx="3000000" cy="8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Санкт-Петербург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2017 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Simple and Practical Linear-Work Parallel Algorithm for Connectivity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359300"/>
            <a:ext cx="8520600" cy="35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Shun, L. Dhulipala, G. E. Blelloch (2014)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Рекурсивный алгоритм сложности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O(m)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и глубины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</a:t>
            </a:r>
            <a:r>
              <a:rPr lang="en" sz="2200" i="1" baseline="30000"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 n)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(β, d)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-разложение графа V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(0 &lt; β &lt; 1)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–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…,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кратчайший путь между вершинами в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не длиннее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в разных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lang="en" sz="2200" baseline="-25000"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лежат концы не более </a:t>
            </a:r>
            <a:r>
              <a:rPr lang="en" sz="2400" i="1">
                <a:latin typeface="Tahoma"/>
                <a:ea typeface="Tahoma"/>
                <a:cs typeface="Tahoma"/>
                <a:sym typeface="Tahoma"/>
              </a:rPr>
              <a:t>βm</a:t>
            </a:r>
            <a:r>
              <a:rPr lang="en" sz="2400">
                <a:latin typeface="Tahoma"/>
                <a:ea typeface="Tahoma"/>
                <a:cs typeface="Tahoma"/>
                <a:sym typeface="Tahoma"/>
              </a:rPr>
              <a:t> рёбер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Реализации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(β, d)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-разложения: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параллельный (покомпонентно) BFS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две оптимизации параллельного BFS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387542" y="4663216"/>
            <a:ext cx="63361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>
                <a:spcBef>
                  <a:spcPts val="0"/>
                </a:spcBef>
                <a:buNone/>
              </a:pPr>
              <a:t>10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Better Speedups Using Simpler Parallel Programming for Graph Connectivity and Biconnectivity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302670"/>
            <a:ext cx="8520600" cy="307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A. Edwards, U. Vishkin (2012)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Авторы рассматривают проблему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двусвязности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Алгоритмы: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ru-RU" sz="2000" smtClean="0">
                <a:latin typeface="Tahoma"/>
                <a:ea typeface="Tahoma"/>
                <a:cs typeface="Tahoma"/>
                <a:sym typeface="Tahoma"/>
              </a:rPr>
              <a:t>Хопкрофта-Тарьяна </a:t>
            </a:r>
            <a:r>
              <a:rPr lang="en" sz="2000" smtClean="0">
                <a:latin typeface="Tahoma"/>
                <a:ea typeface="Tahoma"/>
                <a:cs typeface="Tahoma"/>
                <a:sym typeface="Tahoma"/>
              </a:rPr>
              <a:t>(pDFS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) – время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O(n)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, ⌈m/n⌉ + 1 процессоров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000" smtClean="0">
                <a:latin typeface="Tahoma"/>
                <a:ea typeface="Tahoma"/>
                <a:cs typeface="Tahoma"/>
                <a:sym typeface="Tahoma"/>
              </a:rPr>
              <a:t>Тарьяна-Вишкина 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– время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O(n + m)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000" smtClean="0">
                <a:latin typeface="Tahoma"/>
                <a:ea typeface="Tahoma"/>
                <a:cs typeface="Tahoma"/>
                <a:sym typeface="Tahoma"/>
              </a:rPr>
              <a:t>Тарьяна-Вишкина 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с использованием BFS –</a:t>
            </a:r>
            <a:br>
              <a:rPr lang="en" sz="2000">
                <a:latin typeface="Tahoma"/>
                <a:ea typeface="Tahoma"/>
                <a:cs typeface="Tahoma"/>
                <a:sym typeface="Tahoma"/>
              </a:rPr>
            </a:br>
            <a:r>
              <a:rPr lang="en" sz="2000">
                <a:latin typeface="Tahoma"/>
                <a:ea typeface="Tahoma"/>
                <a:cs typeface="Tahoma"/>
                <a:sym typeface="Tahoma"/>
              </a:rPr>
              <a:t>время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O(h log n)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000" i="1">
                <a:latin typeface="Tahoma"/>
                <a:ea typeface="Tahoma"/>
                <a:cs typeface="Tahoma"/>
                <a:sym typeface="Tahoma"/>
              </a:rPr>
              <a:t>O(n + m)</a:t>
            </a:r>
            <a:r>
              <a:rPr lang="en" sz="20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Платформы: Explicit Multi-Threading (XMT), GPGPU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62604" y="4663216"/>
            <a:ext cx="658553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>
                <a:spcBef>
                  <a:spcPts val="0"/>
                </a:spcBef>
                <a:buNone/>
              </a:pPr>
              <a:t>11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Итоги: выбранные статьи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A Fast GPU Algorithm for Graph Connectivity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A Simple and Practical Linear-Work Parallel Algorithm for Connectivity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379229" y="4663216"/>
            <a:ext cx="641928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>
                <a:spcBef>
                  <a:spcPts val="0"/>
                </a:spcBef>
                <a:buNone/>
              </a:pPr>
              <a:t>12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Постановка задачи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Исследовать параллельные алгоритмы нахождения компонент связности графа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Реализовать 2 алгоритма с использованием</a:t>
            </a:r>
            <a:br>
              <a:rPr lang="en" sz="2400">
                <a:latin typeface="Tahoma"/>
                <a:ea typeface="Tahoma"/>
                <a:cs typeface="Tahoma"/>
                <a:sym typeface="Tahoma"/>
              </a:rPr>
            </a:br>
            <a:r>
              <a:rPr lang="en" sz="2400">
                <a:latin typeface="Tahoma"/>
                <a:ea typeface="Tahoma"/>
                <a:cs typeface="Tahoma"/>
                <a:sym typeface="Tahoma"/>
              </a:rPr>
              <a:t>техники GPGPU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Особенности задачи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GPGPU хорошо подходит для алгоритмов с регулярными обращениями к памяти (regular data access)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Данная задача предполагает нерегулярные обращения к памяти (irregular data access)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Эффективность решения сильно зависит от представления графа и алгоритма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Фундаментальные результаты в области (1)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Shiloah, Vishkin. An O(log n) parallel connectivity algorithm (1982)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Используется модель Parallel Random Access Machine (PRAM)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Сложность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используется </a:t>
            </a:r>
            <a:r>
              <a:rPr lang="en" sz="2200" i="1"/>
              <a:t>n + 2m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Для каждой вершины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хранится указатель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Дополнительные определения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Звезда – дерево с одним внутренним узлом (корнем) 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листьями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Операции на графе указателей: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“Short-cut”: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 ← D(D(v))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“Hooking”: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D(r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) ← 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где</a:t>
            </a:r>
          </a:p>
          <a:p>
            <a:pPr marL="1371600" lvl="2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■"/>
            </a:pP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– корень дерева, которому принадлежит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</a:p>
          <a:p>
            <a:pPr marL="1371600" lvl="2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■"/>
            </a:pP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" sz="2200" i="1" baseline="-250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принадлежат разным деревьям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Алгоритм Шилоха-Вишкина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Short-cut: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D(v) ← D(D(v))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Hooking: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>
                <a:latin typeface="Tahoma"/>
                <a:ea typeface="Tahoma"/>
                <a:cs typeface="Tahoma"/>
                <a:sym typeface="Tahoma"/>
              </a:rPr>
              <a:t>у каждого ребра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uv (u ≠ v)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одна из инцидентных вершин меняет родителя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Привязка (hooking) звёзд к другим деревьям:</a:t>
            </a:r>
            <a:br>
              <a:rPr lang="en" sz="2200">
                <a:latin typeface="Tahoma"/>
                <a:ea typeface="Tahoma"/>
                <a:cs typeface="Tahoma"/>
                <a:sym typeface="Tahoma"/>
              </a:rPr>
            </a:br>
            <a:r>
              <a:rPr lang="en" sz="2200">
                <a:latin typeface="Tahoma"/>
                <a:ea typeface="Tahoma"/>
                <a:cs typeface="Tahoma"/>
                <a:sym typeface="Tahoma"/>
              </a:rPr>
              <a:t>корню каждой звезды назначается в качестве родителя вершина из другого дерева</a:t>
            </a:r>
          </a:p>
          <a:p>
            <a:pPr marL="457200" lvl="0" indent="-368300">
              <a:spcBef>
                <a:spcPts val="0"/>
              </a:spcBef>
              <a:buSzPct val="100000"/>
              <a:buFont typeface="Tahoma"/>
              <a:buAutoNum type="arabicPeriod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Если граф родителей состоит из звёзд, остановка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r>
              <a:rPr lang="e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Фундаментальные результаты в области (2)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Awerbuch, Shiloah. New Connectivity and MSF Algorithms for Shuffle-Exchange Network and PRAM (1983)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Используются модели SE и PRAM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Для PRAM: сложность </a:t>
            </a:r>
            <a:r>
              <a:rPr lang="en" sz="2200" i="1">
                <a:latin typeface="Tahoma"/>
                <a:ea typeface="Tahoma"/>
                <a:cs typeface="Tahoma"/>
                <a:sym typeface="Tahoma"/>
              </a:rPr>
              <a:t>O(log n)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2200" i="1"/>
              <a:t>n + m</a:t>
            </a:r>
            <a:r>
              <a:rPr lang="en" sz="2200">
                <a:latin typeface="Tahoma"/>
                <a:ea typeface="Tahoma"/>
                <a:cs typeface="Tahoma"/>
                <a:sym typeface="Tahoma"/>
              </a:rPr>
              <a:t> процессоров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В гонке на запись ячейки памяти побеждает “сильнейший” процессор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Fast GPU Algorithm for Graph Connectivity (1)</a:t>
            </a:r>
            <a:br>
              <a:rPr lang="en">
                <a:latin typeface="Tahoma"/>
                <a:ea typeface="Tahoma"/>
                <a:cs typeface="Tahoma"/>
                <a:sym typeface="Tahoma"/>
              </a:rPr>
            </a:br>
            <a:endParaRPr lang="en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J. Soman, K. Kishore, P. J. Narayanan (2010)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Модификация алгоритма Шилоха-Вишкина: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привязка корней звёзд только к корням других звёзд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многоуровневый short-cut (pointer jumping)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сокращение графа посредством деактивации рёбер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Оптимизации для GPU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снижение количество операций чтения из памяти</a:t>
            </a:r>
          </a:p>
          <a:p>
            <a:pPr marL="914400" lvl="1" indent="-3683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○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отказ от атомарных операций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Fast GPU Algorithm for Graph Connectivity (2)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J. Soman, K. Kothapalli, P. J. Narayanan. Some GPU algorithms for graph connected components and spanning tree (2010)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L. Wang. An Implementation of Connected Component Algorithm on GPU (2013)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r>
              <a:rPr lang="en"/>
              <a:t>/12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523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Tahoma</vt:lpstr>
      <vt:lpstr>Arial</vt:lpstr>
      <vt:lpstr>simple-light-2</vt:lpstr>
      <vt:lpstr>Нахождение компонент связности графа с использованием GPU</vt:lpstr>
      <vt:lpstr>Постановка задачи</vt:lpstr>
      <vt:lpstr>Особенности задачи</vt:lpstr>
      <vt:lpstr>Фундаментальные результаты в области (1)</vt:lpstr>
      <vt:lpstr>Дополнительные определения</vt:lpstr>
      <vt:lpstr>Алгоритм Шилоха-Вишкина</vt:lpstr>
      <vt:lpstr>Фундаментальные результаты в области (2)</vt:lpstr>
      <vt:lpstr>A Fast GPU Algorithm for Graph Connectivity (1) </vt:lpstr>
      <vt:lpstr>A Fast GPU Algorithm for Graph Connectivity (2)</vt:lpstr>
      <vt:lpstr>A Simple and Practical Linear-Work Parallel Algorithm for Connectivity</vt:lpstr>
      <vt:lpstr>Better Speedups Using Simpler Parallel Programming for Graph Connectivity and Biconnectivity</vt:lpstr>
      <vt:lpstr>Итоги: выбранные статьи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компонент связности графа с использованием GPU</dc:title>
  <cp:lastModifiedBy>Kirill Smirenko</cp:lastModifiedBy>
  <cp:revision>2</cp:revision>
  <dcterms:modified xsi:type="dcterms:W3CDTF">2017-04-19T11:32:38Z</dcterms:modified>
</cp:coreProperties>
</file>