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44" autoAdjust="0"/>
  </p:normalViewPr>
  <p:slideViewPr>
    <p:cSldViewPr snapToGrid="0">
      <p:cViewPr varScale="1">
        <p:scale>
          <a:sx n="83" d="100"/>
          <a:sy n="83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5913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30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444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7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11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0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868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5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998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4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81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67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ahoma"/>
                <a:ea typeface="Tahoma"/>
                <a:cs typeface="Tahoma"/>
                <a:sym typeface="Tahoma"/>
              </a:rPr>
              <a:t>Нахождение компонент связности графа с использованием GPU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Обзор существующих решений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567500" y="35511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Tahoma"/>
                <a:ea typeface="Tahoma"/>
                <a:cs typeface="Tahoma"/>
                <a:sym typeface="Tahoma"/>
              </a:rPr>
              <a:t>Выполнил: Смиренко Кирилл, 371 группа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72000" y="4158500"/>
            <a:ext cx="30000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Санкт-Петербург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2017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Better Speedups Using Simpler Parallel Programming for Graph Connectivity and Biconnectivity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385797"/>
            <a:ext cx="8520600" cy="30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A. Edwards, U. Vishkin (2012)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Авторы рассматривают проблему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двусвязности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Алгоритмы: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parallel DFS (pDFS) – время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⌈m/n⌉ + 1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алгоритм Тарьяна-Вишкина – время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алгоритм Тарьяна-Вишкина с использованием BFS –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время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O(h 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Платформы: Explicit Multi-Threading (XMT), GPGPU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386618" y="4663216"/>
            <a:ext cx="63453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10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Итоги: выбранные статьи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Fast GPU Algorithm for Graph Connectivity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58909" y="4663216"/>
            <a:ext cx="66224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11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Постановка задачи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Исследовать параллельные алгоритмы нахождения компонент связности графа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Реализовать 2 алгоритма с использованием</a:t>
            </a:r>
            <a:br>
              <a:rPr lang="en" sz="2400">
                <a:latin typeface="Tahoma"/>
                <a:ea typeface="Tahoma"/>
                <a:cs typeface="Tahoma"/>
                <a:sym typeface="Tahoma"/>
              </a:rPr>
            </a:br>
            <a:r>
              <a:rPr lang="en" sz="2400">
                <a:latin typeface="Tahoma"/>
                <a:ea typeface="Tahoma"/>
                <a:cs typeface="Tahoma"/>
                <a:sym typeface="Tahoma"/>
              </a:rPr>
              <a:t>техники GPGPU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Особенности задачи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GPGPU хорошо подходит для алгоритмов с регулярными обращениями к памяти (regular data access)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Данная задача предполагает нерегулярные обращения к памяти (irregular data access)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Эффективность решения сильно зависит от представления графа и алгоритма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(1)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Shiloah, Vishkin. An O(log n) parallel connectivity algorithm (1982)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Используется модель Parallel Random Access Machine (PRAM)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используется </a:t>
            </a:r>
            <a:r>
              <a:rPr lang="en" sz="2200" i="1"/>
              <a:t>n + 2m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каждой вершины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хранится указатель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“Short-cut”: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“Hooking”: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D(r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) ← 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2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Алгоритм Шилоха-Вишкина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Short-cut: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Hooking: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у каждого ребра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uv (u ≠ v)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одна из инцидентных вершин меняет родителя</a:t>
            </a:r>
          </a:p>
          <a:p>
            <a:pPr marL="457200" lvl="0" indent="-368300">
              <a:spcBef>
                <a:spcPts val="0"/>
              </a:spcBef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Привязка (hooking) звёзд к другим деревьям: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корню каждой звезды назначается в качестве родителя вершина из другого дерева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(2)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Awerbuch, Shiloah. New Connectivity and MSF Algorithms for Shuffle-Exchange Network and PRAM (1983)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Используются модели SE и PRAM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PRAM: 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200" i="1"/>
              <a:t>n + 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гонке на запись ячейки памяти побеждает “сильнейший” процессор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(1)</a:t>
            </a:r>
            <a:br>
              <a:rPr lang="en">
                <a:latin typeface="Tahoma"/>
                <a:ea typeface="Tahoma"/>
                <a:cs typeface="Tahoma"/>
                <a:sym typeface="Tahoma"/>
              </a:rPr>
            </a:br>
            <a:endParaRPr lang="en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Soman, K. Kishore, P. J. Narayanan (2010)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Модификация алгоритма Шилоха-Вишкина: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привязка корней звёзд только к корням других звёзд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многоуровневый short-cut (pointer jumping)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сокращение графа посредством деактивации рёбер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Оптимизации для GPU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снижение количество операций чтения из памяти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отказ от атомарных операций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(2)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J. Soman, K. Kothapalli, P. J. Narayanan. Some GPU algorithms for graph connected components and spanning tree (2010)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L. Wang. An Implementation of Connected Component Algorithm on GPU (2013)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359300"/>
            <a:ext cx="8520600" cy="35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Shun, L. Dhulipala, G. E. Blelloch (2014)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Рекурсивный алгоритм сложности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O(m)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и глубины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lang="en" sz="2200" i="1" baseline="30000"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 n)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-разложение графа V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(0 &lt; β &lt; 1)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–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…,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кратчайший путь между вершинами в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не длиннее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разных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лежат концы не более </a:t>
            </a:r>
            <a:r>
              <a:rPr lang="en" sz="2400" i="1">
                <a:latin typeface="Tahoma"/>
                <a:ea typeface="Tahoma"/>
                <a:cs typeface="Tahoma"/>
                <a:sym typeface="Tahoma"/>
              </a:rPr>
              <a:t>βm</a:t>
            </a:r>
            <a:r>
              <a:rPr lang="en" sz="2400">
                <a:latin typeface="Tahoma"/>
                <a:ea typeface="Tahoma"/>
                <a:cs typeface="Tahoma"/>
                <a:sym typeface="Tahoma"/>
              </a:rPr>
              <a:t> рёбер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Реализации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-разложения: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параллельный (покомпонентно) BFS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две оптимизации параллельного BFS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Tahoma</vt:lpstr>
      <vt:lpstr>Arial</vt:lpstr>
      <vt:lpstr>simple-light-2</vt:lpstr>
      <vt:lpstr>Нахождение компонент связности графа с использованием GPU</vt:lpstr>
      <vt:lpstr>Постановка задачи</vt:lpstr>
      <vt:lpstr>Особенности задачи</vt:lpstr>
      <vt:lpstr>Фундаментальные результаты в области (1)</vt:lpstr>
      <vt:lpstr>Алгоритм Шилоха-Вишкина</vt:lpstr>
      <vt:lpstr>Фундаментальные результаты в области (2)</vt:lpstr>
      <vt:lpstr>A Fast GPU Algorithm for Graph Connectivity (1) </vt:lpstr>
      <vt:lpstr>A Fast GPU Algorithm for Graph Connectivity (2)</vt:lpstr>
      <vt:lpstr>A Simple and Practical Linear-Work Parallel Algorithm for Connectivity</vt:lpstr>
      <vt:lpstr>Better Speedups Using Simpler Parallel Programming for Graph Connectivity and Biconnectivity</vt:lpstr>
      <vt:lpstr>Итоги: выбранные статьи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компонент связности графа с использованием GPU</dc:title>
  <cp:lastModifiedBy>Kirill Smirenko</cp:lastModifiedBy>
  <cp:revision>1</cp:revision>
  <dcterms:modified xsi:type="dcterms:W3CDTF">2017-04-18T22:33:32Z</dcterms:modified>
</cp:coreProperties>
</file>