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Для правки текста заголовка щёлкните мышью</a:t>
            </a:r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Для правки структуры щёлкните мышью</a:t>
            </a:r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ru-RU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Второй уровень структуры</a:t>
            </a:r>
            <a:endParaRPr b="0" lang="ru-RU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ru-RU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Третий уровень структуры</a:t>
            </a:r>
            <a:endParaRPr b="0" lang="ru-RU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ru-RU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Четвёртый уровень структуры</a:t>
            </a:r>
            <a:endParaRPr b="0" lang="ru-RU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ru-RU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Пятый уровень структуры</a:t>
            </a:r>
            <a:endParaRPr b="0" lang="ru-RU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ru-RU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Шестой уровень структуры</a:t>
            </a:r>
            <a:endParaRPr b="0" lang="ru-RU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ru-RU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Седьмой уровень структуры</a:t>
            </a:r>
            <a:endParaRPr b="0" lang="ru-RU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&lt;дата/время&gt;</a:t>
            </a:r>
            <a:endParaRPr b="1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&lt;нижний колонтитул&gt;</a:t>
            </a:r>
            <a:endParaRPr b="1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29280ECE-F058-4B93-832A-EA25F70D3510}" type="slidenum">
              <a:rPr b="1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&lt;номер&gt;</a:t>
            </a:fld>
            <a:endParaRPr b="1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Для правки текста заголовка щёлкните мышью</a:t>
            </a:r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Для правки структуры щёлкните мышью</a:t>
            </a:r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ru-RU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Второй уровень структуры</a:t>
            </a:r>
            <a:endParaRPr b="0" lang="ru-RU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ru-RU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Третий уровень структуры</a:t>
            </a:r>
            <a:endParaRPr b="0" lang="ru-RU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ru-RU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Четвёртый уровень структуры</a:t>
            </a:r>
            <a:endParaRPr b="0" lang="ru-RU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ru-RU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Пятый уровень структуры</a:t>
            </a:r>
            <a:endParaRPr b="0" lang="ru-RU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ru-RU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Шестой уровень структуры</a:t>
            </a:r>
            <a:endParaRPr b="0" lang="ru-RU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ru-RU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Седьмой уровень структуры</a:t>
            </a:r>
            <a:endParaRPr b="0" lang="ru-RU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ru-RU" sz="18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&lt;дата/время&gt;</a:t>
            </a:r>
            <a:endParaRPr b="1" lang="ru-RU" sz="1800" spc="-1" strike="noStrike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ru-RU" sz="18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&lt;нижний колонтитул&gt;</a:t>
            </a:r>
            <a:endParaRPr b="1" lang="ru-RU" sz="1800" spc="-1" strike="noStrike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5766BD87-A36A-4D90-8143-610B20E4CB26}" type="slidenum">
              <a:rPr b="1" lang="ru-RU" sz="18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&lt;номер&gt;</a:t>
            </a:fld>
            <a:endParaRPr b="1" lang="ru-RU" sz="1800" spc="-1" strike="noStrike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Workflow Builder для библиотеки Brahma.FSharp</a:t>
            </a:r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10480" y="4610520"/>
            <a:ext cx="9209520" cy="221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Автор: Васенина Анна Игоревна, 243 группа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Научный руководитель: Григорьев Семён Вячеславович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Санкт-Петербургский государственный университет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Кафедра системного программирования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17 октября 2017 года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267080" y="925560"/>
            <a:ext cx="1542600" cy="19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Введение</a:t>
            </a:r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395316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GPGPU (General-purpose computing for graphics processing units, неспециализированные вычисления на графических процессорах) — вычисление неграфических данных на графических процессорах </a:t>
            </a:r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437360" y="2232000"/>
            <a:ext cx="5506920" cy="3772800"/>
          </a:xfrm>
          <a:prstGeom prst="rect">
            <a:avLst/>
          </a:prstGeom>
          <a:ln>
            <a:noFill/>
          </a:ln>
        </p:spPr>
      </p:pic>
      <p:sp>
        <p:nvSpPr>
          <p:cNvPr id="93" name="TextShape 3"/>
          <p:cNvSpPr txBox="1"/>
          <p:nvPr/>
        </p:nvSpPr>
        <p:spPr>
          <a:xfrm>
            <a:off x="4651920" y="5880600"/>
            <a:ext cx="4983480" cy="5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GPU и CPU (источник: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http://www.nvidia.ru/object/gpu-computing-ru.html)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Обзор</a:t>
            </a:r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Brahma.Fsharp -библиотека </a:t>
            </a:r>
            <a:br/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на F# для интеграции </a:t>
            </a:r>
            <a:br/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GPGPU-вычислений </a:t>
            </a:r>
            <a:br/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по технологии OpenCL.</a:t>
            </a:r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Используемые технологии:</a:t>
            </a:r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Computation expressions</a:t>
            </a:r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Монада reader</a:t>
            </a:r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586760" y="1551960"/>
            <a:ext cx="5439240" cy="247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Цель и задачи</a:t>
            </a:r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Задачи:</a:t>
            </a:r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Спрятать передачу контекста</a:t>
            </a:r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Выполнять операции на GPU последовательно</a:t>
            </a:r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Целью</a:t>
            </a: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работы является создание модуля gpu{..} для библиотеки Brahma.FSharp, выполняющего поставленные задачи, и конструктора таких модулей для разных контекстов.</a:t>
            </a:r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Решение</a:t>
            </a:r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type ReaderM&lt;’context, ‘out&gt; = ‘context -&gt; ‘out</a:t>
            </a:r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val run: ‘a -&gt; ReaderM&lt;’a,’b&gt; -&gt; ‘b</a:t>
            </a:r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val constant: ‘c -&gt; ‘a -&gt;‘c</a:t>
            </a:r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bind оборачивает в контекст, выполняет действие, разворачивает из контекста обратно</a:t>
            </a:r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Решение</a:t>
            </a:r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60000" y="1639800"/>
            <a:ext cx="6445440" cy="50000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Результаты</a:t>
            </a:r>
            <a:endParaRPr b="1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Реализована возможность выполнения последовательных операций на GPU </a:t>
            </a:r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Внутри модуля gpu{..} производится работа с заранее определенным       контекстом вида (ComputeProvider * CommandQueue * int * int). Работать с функциями получающими такой контекст последним из аргументов можно без указания контекста</a:t>
            </a:r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Проведено тестирование в системе NUnit</a:t>
            </a:r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ru-RU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LibreOffice/5.3.4.2$Windows_x86 LibreOffice_project/f82d347ccc0be322489bf7da61d7e4ad13fe2ff3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2017-10-18T00:58:39Z</dcterms:created>
  <dc:creator/>
  <dc:description/>
  <dc:language>ru-RU</dc:language>
  <cp:lastModifiedBy/>
  <dcterms:modified xsi:type="dcterms:W3CDTF">2017-10-18T01:25:07Z</dcterms:modified>
  <cp:revision>2</cp:revision>
  <dc:subject/>
  <dc:title/>
</cp:coreProperties>
</file>