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ru" sz="3600"/>
              <a:t>Поддержка кортежей и структур в библиотеке Brahma.FSharp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96750" y="28600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ru" sz="2400"/>
              <a:t>Автор: Лунина П. С., 243 группа</a:t>
            </a:r>
          </a:p>
          <a:p>
            <a:pPr lvl="0" algn="l">
              <a:spcBef>
                <a:spcPts val="0"/>
              </a:spcBef>
              <a:buNone/>
            </a:pPr>
            <a:r>
              <a:rPr lang="ru" sz="2400"/>
              <a:t>Руководитель: к. ф. - м. н. Григорьев С. В.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-48200" y="4177675"/>
            <a:ext cx="90105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Санкт-Петербургский Государственный Университет</a:t>
            </a:r>
          </a:p>
          <a:p>
            <a:pPr lvl="0" algn="ctr"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18.05.2017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/>
              <a:t>Реализация поддержки кортежей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В данный момент в библиотеке доступны кортежи из двух и трех элементов, однако по аналогии можно расширить возможности и для большего количества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Р</a:t>
            </a:r>
            <a:r>
              <a:rPr lang="ru"/>
              <a:t>еализованы передача кортежей в качестве аргументов и создание новых кортежей внутри функции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Реализована возможность использования массивов кортежей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Для кортежей из двух элементов реализована возможность доступа к элементам с помощью стандартных функций fst и snd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Для кортежей из трех элементов - с помощью отдельно реализованных функций first, second и third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9" name="Shape 119"/>
          <p:cNvSpPr txBox="1"/>
          <p:nvPr/>
        </p:nvSpPr>
        <p:spPr>
          <a:xfrm>
            <a:off x="8359700" y="4703625"/>
            <a:ext cx="7842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10</a:t>
            </a:r>
            <a:r>
              <a:rPr lang="ru" sz="1800">
                <a:solidFill>
                  <a:schemeClr val="lt2"/>
                </a:solidFill>
              </a:rPr>
              <a:t>/11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u="sng"/>
              <a:t>Результаты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Изучены возможности библиотеки Brahma.FSharp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Изучены особенностей языка OpenCL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В библиотеке Brahma.FSharp реализованы: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1800"/>
              <a:t>Трансляция объявления типов-структур с FSharp на OpenCL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1800"/>
              <a:t>Трансляция создания новых структур и обращения к полям по имени с FSharp на OpenCL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1800"/>
              <a:t>Создание типов-структур для кортежей (на стороне OpenCL)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1800"/>
              <a:t>Трансляция функций работы с кортежами с FSharp на OpenCL и создания нового кортежа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Проведено т</a:t>
            </a:r>
            <a:r>
              <a:rPr lang="ru" sz="1800"/>
              <a:t>естирование в системе </a:t>
            </a:r>
            <a:r>
              <a:rPr lang="ru"/>
              <a:t>N</a:t>
            </a:r>
            <a:r>
              <a:rPr lang="ru" sz="1800"/>
              <a:t>Unit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</a:t>
            </a:r>
            <a:r>
              <a:rPr lang="ru" sz="1800"/>
              <a:t>а официальный сайт </a:t>
            </a:r>
            <a:r>
              <a:rPr lang="ru"/>
              <a:t>добавлены примеры и описание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8345250" y="4703625"/>
            <a:ext cx="7986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11</a:t>
            </a:r>
            <a:r>
              <a:rPr lang="ru" sz="1800">
                <a:solidFill>
                  <a:schemeClr val="lt2"/>
                </a:solidFill>
              </a:rPr>
              <a:t>/11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u="sng"/>
              <a:t>Введение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ru"/>
              <a:t>GPGPU — техника использования GPU для общих вычислений, обычно выполняемых CPU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ru"/>
              <a:t>OpenCL — одна из реализаций этой техники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ru"/>
              <a:t>Библиотека Brahma.FSharp, основанная на транслировании F# quotation в OpenCL, позволяет использовать технику GPGPU в программах, написанных на F#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ru"/>
              <a:t>В настоящий момент в библиотеке Brahma.FSharp не реализована поддержка кортежей и структур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8465700" y="4703625"/>
            <a:ext cx="678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2/11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/>
              <a:t>Цель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Реализация поддержки кортежей и структур в библиотеке Brahma.FSharp.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8465700" y="4703625"/>
            <a:ext cx="678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3</a:t>
            </a:r>
            <a:r>
              <a:rPr lang="ru" sz="1800">
                <a:solidFill>
                  <a:schemeClr val="lt2"/>
                </a:solidFill>
              </a:rPr>
              <a:t>/11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u="sng"/>
              <a:t>Задачи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И</a:t>
            </a:r>
            <a:r>
              <a:rPr lang="ru"/>
              <a:t>зучение библиотеки Brahma.FSharp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Изучение особенностей языка OpenCL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Реализация поддержки структур и кортежей в библиотеке Brahma.FSharp: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1800"/>
              <a:t>Трансляция объявления типов-структур с FSharp на OpenCL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1800"/>
              <a:t>Трансляция создания новых структур и обращения к полям по имени с FSharp на OpenCL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1800"/>
              <a:t>Создание типов-структур для кортежей на стороне OpenCL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1800"/>
              <a:t>Трансляция функций работы с кортежами с FSharp на OpenCL и создания нового кортежа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Тестирование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Добавление примеров и описания на официальный сайт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8465700" y="4703625"/>
            <a:ext cx="678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4</a:t>
            </a:r>
            <a:r>
              <a:rPr lang="ru" sz="1800">
                <a:solidFill>
                  <a:schemeClr val="lt2"/>
                </a:solidFill>
              </a:rPr>
              <a:t>/11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/>
              <a:t>Brahma.FSharp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ru"/>
              <a:t>Brahma.FSharp — библиотека на F# для интеграции вычислений на GPGPU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В Brahma.FSharp реализованы трансляция, механизм работы с памятью, а также некоторые функции для обработки примитивных типов данных и массивов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Частично реализована поддержка структур, однако она практически не протестирована и работает не всегда правильно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Было бы полезно наличие поддержки кортежей и структур для параллельных вычислений на GPGPU</a:t>
            </a:r>
            <a:br>
              <a:rPr lang="ru"/>
            </a:br>
          </a:p>
        </p:txBody>
      </p:sp>
      <p:sp>
        <p:nvSpPr>
          <p:cNvPr id="84" name="Shape 84"/>
          <p:cNvSpPr txBox="1"/>
          <p:nvPr/>
        </p:nvSpPr>
        <p:spPr>
          <a:xfrm>
            <a:off x="8465700" y="4703625"/>
            <a:ext cx="678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5</a:t>
            </a:r>
            <a:r>
              <a:rPr lang="ru" sz="1800">
                <a:solidFill>
                  <a:schemeClr val="lt2"/>
                </a:solidFill>
              </a:rPr>
              <a:t>/11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/>
              <a:t>OpenCL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OpenCL  — фреймворк для написания программ, связанных с параллельными вычислениями на различных центральных и графических процессорах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В OpenCL можно создавать, объявлять и инициализировать структуры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Полем структуры не может быть массив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Кортежи в OpenCL отсутствуют, однако кортеж можно задать как структуру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8465700" y="4703625"/>
            <a:ext cx="678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6</a:t>
            </a:r>
            <a:r>
              <a:rPr lang="ru" sz="1800">
                <a:solidFill>
                  <a:schemeClr val="lt2"/>
                </a:solidFill>
              </a:rPr>
              <a:t>/11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/>
              <a:t>Реализация поддержки структур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ru"/>
              <a:t>О</a:t>
            </a:r>
            <a:r>
              <a:rPr lang="ru"/>
              <a:t>бъявление структуры на F# транслируется в соответствующее объявление на OpenCL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При инициализации нового экземпляра структуры на стороне OpenCL создается объект специально созданного типа StructType с доступом к полям структуры, который переводится в структуру, поддерживаемую OpenCL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Структура загружается в буфер памяти соответствующего размера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8" name="Shape 98"/>
          <p:cNvSpPr txBox="1"/>
          <p:nvPr/>
        </p:nvSpPr>
        <p:spPr>
          <a:xfrm>
            <a:off x="8465700" y="4703625"/>
            <a:ext cx="678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7</a:t>
            </a:r>
            <a:r>
              <a:rPr lang="ru" sz="1800">
                <a:solidFill>
                  <a:schemeClr val="lt2"/>
                </a:solidFill>
              </a:rPr>
              <a:t>/11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/>
              <a:t>Реализация поддержки структур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ru"/>
              <a:t>Проведенные тесты показали, что существующая в библиотеке реализация трансляции объявления типов-структур и обращения к полям работает правильно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Исправлены ошибки при инициализации новой структуры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Реализованы трансляция создания новых структур внутри kernel функции и создание структур с несколькими конструкторами от разного количества аргументов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Реализована возможность использования массивов структур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5" name="Shape 105"/>
          <p:cNvSpPr txBox="1"/>
          <p:nvPr/>
        </p:nvSpPr>
        <p:spPr>
          <a:xfrm>
            <a:off x="8465700" y="4703625"/>
            <a:ext cx="678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8</a:t>
            </a:r>
            <a:r>
              <a:rPr lang="ru" sz="1800">
                <a:solidFill>
                  <a:schemeClr val="lt2"/>
                </a:solidFill>
              </a:rPr>
              <a:t>/11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/>
              <a:t>Реализация поддержки кортежей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ru"/>
              <a:t>Кортеж каждого типа задан</a:t>
            </a:r>
            <a:r>
              <a:rPr lang="ru"/>
              <a:t> как структура с именем tuple + уникальный номер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В трансляторе создан тип TupleType, представляющий собой надстройку над типом StructType с зафиксированными именами полей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ru"/>
              <a:t>При загрузке в память динамически определяются типы данных элементов кортежа и создается экземпляр специальной структуры с полями обобщенного типа, конструктор которой может принимать любые переменные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2" name="Shape 112"/>
          <p:cNvSpPr txBox="1"/>
          <p:nvPr/>
        </p:nvSpPr>
        <p:spPr>
          <a:xfrm>
            <a:off x="8465700" y="4703625"/>
            <a:ext cx="678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9</a:t>
            </a:r>
            <a:r>
              <a:rPr lang="ru" sz="1800">
                <a:solidFill>
                  <a:schemeClr val="lt2"/>
                </a:solidFill>
              </a:rPr>
              <a:t>/11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