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8920" cy="125892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000" y="333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ru-R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Workflow Builder для библиотеки Brahma.FSharp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10480" y="4610520"/>
            <a:ext cx="9208440" cy="221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Автор: Васенина Анна Игоревна, 243 группа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Научный руководитель: Григорьев Семён Вячеславович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Санкт-Петербургский государственный университет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Кафедра системного программирования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17 октября 2017 года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4267080" y="925560"/>
            <a:ext cx="1541520" cy="190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ru-R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Введение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60000" y="1980000"/>
            <a:ext cx="395208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GPGPU (General-purpose computing for graphics processing units, неспециализированные вычисления на графических процессорах) — вычисление неграфических данных на графических процессорах 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4437360" y="2232000"/>
            <a:ext cx="5505840" cy="3771720"/>
          </a:xfrm>
          <a:prstGeom prst="rect">
            <a:avLst/>
          </a:prstGeom>
          <a:ln>
            <a:noFill/>
          </a:ln>
        </p:spPr>
      </p:pic>
      <p:sp>
        <p:nvSpPr>
          <p:cNvPr id="87" name="CustomShape 3"/>
          <p:cNvSpPr/>
          <p:nvPr/>
        </p:nvSpPr>
        <p:spPr>
          <a:xfrm>
            <a:off x="4651920" y="5880600"/>
            <a:ext cx="4982400" cy="5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GPU и CPU (источник: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http://www.nvidia.ru/object/gpu-computing-ru.html)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ru-R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Обзор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Brahma.Fsharp -библиотека </a:t>
            </a:r>
            <a:br/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на F# для интеграции </a:t>
            </a:r>
            <a:br/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GPGPU-вычислений </a:t>
            </a:r>
            <a:br/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по технологии OpenCL.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Используемые технологии: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Computation expressions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Монада reader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4586760" y="1729800"/>
            <a:ext cx="5132160" cy="233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ru-R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Цель и задачи</a:t>
            </a:r>
            <a:r>
              <a:rPr b="1" lang="ru-R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	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Целью работы является автоматизация манипуляции контекстом при работе на GPU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Задачи: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Спрятать передачу контекста 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Выполнять операции на GPU без возвращения на CPU до того, как нам потребуется узнать результат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ru-R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Решение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type ReaderM&lt;’context, ‘out&gt; = ‘context -&gt; ‘out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val run: ‘a -&gt; ReaderM&lt;’a,’b&gt; -&gt; ‘b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val constant: ‘c -&gt; ‘a -&gt;‘c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val bind: ReaderM&lt;‘context, ‘out&gt; → f:( ‘out →                                                                                 </a:t>
            </a: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	</a:t>
            </a: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	</a:t>
            </a: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     ReaderM&lt;‘context,‘b&gt;) → ‘context → ‘b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ru-R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Решение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88000" y="1512000"/>
            <a:ext cx="9575280" cy="46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1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type</a:t>
            </a:r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GPUBuilder (actcontext: context) =     </a:t>
            </a:r>
            <a:endParaRPr b="0" lang="ru-RU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ru-RU" sz="1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let</a:t>
            </a:r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provider = prov actcontext</a:t>
            </a:r>
            <a:endParaRPr b="0" lang="ru-RU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ru-RU" sz="1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let</a:t>
            </a:r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ru-RU" sz="1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mutable</a:t>
            </a:r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commandQueue = CQ actcontext</a:t>
            </a:r>
            <a:endParaRPr b="0" lang="ru-RU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ru-RU" sz="1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let</a:t>
            </a:r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length = len actcontext </a:t>
            </a:r>
            <a:endParaRPr b="0" lang="ru-RU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ru-RU" sz="1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let</a:t>
            </a:r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localWorkSize = WS actcontext</a:t>
            </a:r>
            <a:endParaRPr b="0" lang="ru-RU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</a:t>
            </a:r>
            <a:endParaRPr b="0" lang="ru-RU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ru-RU" sz="1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member</a:t>
            </a:r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__.Bind(m, f)    = m &gt;&gt;= f</a:t>
            </a:r>
            <a:endParaRPr b="0" lang="ru-RU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ru-RU" sz="1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member</a:t>
            </a:r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__.Yield (outArr: array&lt;_&gt;) =</a:t>
            </a:r>
            <a:endParaRPr b="0" lang="ru-RU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0" lang="ru-RU" sz="1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let</a:t>
            </a:r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_ = commandQueue.Add(outArr.ToHostprovider).Finish()</a:t>
            </a:r>
            <a:endParaRPr b="0" lang="ru-RU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constant outArr</a:t>
            </a:r>
            <a:endParaRPr b="0" lang="ru-RU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ru-RU" sz="1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member</a:t>
            </a:r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__.Zero = constant None</a:t>
            </a:r>
            <a:endParaRPr b="0" lang="ru-RU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ru-RU" sz="1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member</a:t>
            </a:r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__.Return (outArr: array&lt;_&gt;) =</a:t>
            </a:r>
            <a:endParaRPr b="0" lang="ru-RU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0" lang="ru-RU" sz="1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let</a:t>
            </a:r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_ = commandQueue.Add(outArr.ToHost provider).Finish()</a:t>
            </a:r>
            <a:endParaRPr b="0" lang="ru-RU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commandQueue.Dispose()</a:t>
            </a:r>
            <a:endParaRPr b="0" lang="ru-RU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provider.Dispose()</a:t>
            </a:r>
            <a:endParaRPr b="0" lang="ru-RU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provider.CloseAllBuffers()</a:t>
            </a:r>
            <a:endParaRPr b="0" lang="ru-RU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constant outArr</a:t>
            </a:r>
            <a:endParaRPr b="0" lang="ru-RU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ru-RU" sz="1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member</a:t>
            </a:r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__.Delay(f) = f ()</a:t>
            </a:r>
            <a:endParaRPr b="0" lang="ru-RU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ru-R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Пример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288000" y="1656000"/>
            <a:ext cx="9575280" cy="363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let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outerFunc inArr = </a:t>
            </a:r>
            <a:r>
              <a:rPr b="0" lang="ru-RU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gpu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                             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</a:t>
            </a:r>
            <a:r>
              <a:rPr b="0" lang="ru-RU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let!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e = ArrayGPU.Reverse inArr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</a:t>
            </a:r>
            <a:r>
              <a:rPr b="0" lang="ru-RU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let!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f = ArrayGPU.Map &lt;@ </a:t>
            </a:r>
            <a:r>
              <a:rPr b="0" lang="ru-RU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fun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a </a:t>
            </a:r>
            <a:r>
              <a:rPr b="0" lang="ru-RU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-&gt;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a + 1 @&gt; e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</a:t>
            </a:r>
            <a:r>
              <a:rPr b="0" lang="ru-RU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yield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f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 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let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func1 a = </a:t>
            </a:r>
            <a:r>
              <a:rPr b="0" lang="ru-RU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gpu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                        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</a:t>
            </a:r>
            <a:r>
              <a:rPr b="0" lang="ru-RU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let!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c = ArrayGPU.Reverse a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</a:t>
            </a:r>
            <a:r>
              <a:rPr b="0" lang="ru-RU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let!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d = outerFunc a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</a:t>
            </a:r>
            <a:r>
              <a:rPr b="0" lang="ru-RU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let!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g = ArrayGPU.Map2 &lt;@ </a:t>
            </a:r>
            <a:r>
              <a:rPr b="0" lang="ru-RU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fun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a b </a:t>
            </a:r>
            <a:r>
              <a:rPr b="0" lang="ru-RU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-&gt;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a + b @&gt; c d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</a:t>
            </a:r>
            <a:r>
              <a:rPr b="0" lang="ru-RU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</a:t>
            </a:r>
            <a:r>
              <a:rPr b="0" lang="ru-RU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eturn g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ru-R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Результаты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Реализована возможность выполнять операции на GPU, возвращаясь на CPU только при вызове функции return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Реализована неявная передача контекста функциям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Проведено тестирование в системе NUnit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Application>LibreOffice/5.3.4.2$Windows_x86 LibreOffice_project/f82d347ccc0be322489bf7da61d7e4ad13fe2ff3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2017-10-18T00:58:39Z</dcterms:created>
  <dc:creator/>
  <dc:description/>
  <dc:language>ru-RU</dc:language>
  <cp:lastModifiedBy/>
  <dcterms:modified xsi:type="dcterms:W3CDTF">2017-10-18T12:00:33Z</dcterms:modified>
  <cp:revision>6</cp:revision>
  <dc:subject/>
  <dc:title/>
</cp:coreProperties>
</file>