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z="1200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fsharp.org/use/gpu/" TargetMode="External"/><Relationship Id="rId4" Type="http://schemas.openxmlformats.org/officeDocument/2006/relationships/hyperlink" Target="http://yaccconstructor.github.io/Brahma.FShar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sharp.org/use/gpu/" TargetMode="External"/><Relationship Id="rId4" Type="http://schemas.openxmlformats.org/officeDocument/2006/relationships/hyperlink" Target="http://yaccconstructor.github.io/Brahma.FShar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69700" y="1546625"/>
            <a:ext cx="88008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36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документации к библиотеке Brahma.FSharp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22088" y="25413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 u="sng">
                <a:latin typeface="Times New Roman"/>
                <a:ea typeface="Times New Roman"/>
                <a:cs typeface="Times New Roman"/>
                <a:sym typeface="Times New Roman"/>
              </a:rPr>
              <a:t>АВТОР: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ЮЛИЯ СУСАНИНА</a:t>
            </a:r>
          </a:p>
          <a:p>
            <a:pPr lvl="0">
              <a:spcBef>
                <a:spcPts val="0"/>
              </a:spcBef>
              <a:buNone/>
            </a:pPr>
            <a:r>
              <a:rPr lang="ru" sz="1800" u="sng"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к . ф .- м . н. ГРИГОРЬЕВ С.В.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22100" y="4115875"/>
            <a:ext cx="86484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МАТЕМАТИКО-МЕХАНИЧЕСКИЙ ФАКУЛЬТЕТ 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САНКТ-ПЕТЕРБУРГСКОГО ГОСУДАРСТВЕННОГО УНИВЕРСИТЕТА 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30.03.2017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Результаты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Изучены особенности Brahma.FSharp;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Изучин ProjectScaffold;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Добавлено описание библиотеки Brahma.FSharp на сайты </a:t>
            </a: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http://fsharp.org/use/gpu</a:t>
            </a: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и </a:t>
            </a: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http://yaccconstructor.github.io/Brahma.FSharp</a:t>
            </a: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Создан новый репозиторий Brahma.FSharp.Examples с примерами из репозитория Brahma.FSharp;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Очищен репозиторий Brahma.FSharp от перенесенных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 новый репозиторий примеров.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Введение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Brahma.FSharp — библиотека на F# для интеграции вычислений на GPGPU, основана на транслировании F# quotation в OpenCL.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данный момент к библиотеке Brahma.FSharp имеется некоторая документация, но существует необходимость в более подробном описании библиотеки и ее функций.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Цель работы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более подробной и структурированной документации к библиотеке Brahma.FSharp.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Задачи работы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Изучить особенности Brahma.FSharp;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Изучить ProjectScaffold;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Добавить описание библиотеки Brahma.FSharp на сайты </a:t>
            </a: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http://fsharp.org/use/gpu</a:t>
            </a: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и </a:t>
            </a: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http://yaccconstructor.github.io/Brahma.FSharp</a:t>
            </a: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Создать новый репозиторий Brahma.FSharp.Examples с примерами из репозитория Brahma.FSharp;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Очистить репозиторий Brahma.FSharp от перенесенных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 новый репозиторий примеров.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Изучение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/>
              <a:t>библиотеки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Brahma.FSharp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Brahma.FSharp — библиотека на F# для интеграции вычислений на GPGPU, основана на транслировании F# quotation в OpenCL.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74" y="2561374"/>
            <a:ext cx="2723674" cy="20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Изучение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ProjectScaffold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Это средство для разработчиков, позволяющее создать новое .NET/Mono решение со всем необходимым для удобной работы с кодом, инструментами и документацией: </a:t>
            </a: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автоматическое и быстрое создание решения;</a:t>
            </a: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легкая работа с пакетами Nuget и другими зависимостями;</a:t>
            </a: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автоматическая сборка решения и тестовых проектов;</a:t>
            </a: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ru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автоматически генерируемая документация.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Добавление описания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584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Georgia"/>
              <a:buChar char="❏"/>
            </a:pP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Добавлено более развернутое описание о Brahma.FSharp;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Georgia"/>
              <a:buChar char="❏"/>
            </a:pP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За основу было взято описание с сайта Лаборатории языковых инструментов JetBrains.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репозитория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Brahma.FSharp.Examples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Times New Roman"/>
              <a:buChar char="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 новый репозиторий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Brahma.FSharp.Examples ( c использованием  ProjectScaffold);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Times New Roman"/>
              <a:buChar char="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Подключены автоматические сборки 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❏"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Travis CI - для Mono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❏"/>
            </a:pPr>
            <a:r>
              <a:rPr lang="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AppVeyor - для .NET;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Times New Roman"/>
              <a:buChar char="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Установлена библиотека Brahma.FSharp;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Перенесены примеры использования из репозитория  Brahma.FSharp в репозиторий Brahma.FSharp.Examples;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 сайт к созданному проекту Brahma.FSharp.Examples 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gh-pages.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Очистка основного репозитория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4584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Times New Roman"/>
              <a:buChar char="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Перенесенные примеры были удалены из основного репозитория Brahma.FSharp.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283606" y="456886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