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" r:id="rId5"/>
    <p:sldId id="272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3"/>
    <p:restoredTop sz="94722"/>
  </p:normalViewPr>
  <p:slideViewPr>
    <p:cSldViewPr snapToGrid="0" snapToObjects="1">
      <p:cViewPr>
        <p:scale>
          <a:sx n="150" d="100"/>
          <a:sy n="150" d="100"/>
        </p:scale>
        <p:origin x="-3312" y="-304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02/24/2022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02/24/2022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</a:t>
            </a:r>
            <a:r>
              <a:rPr lang="ru-RU" dirty="0" err="1"/>
              <a:t>Бюргерса</a:t>
            </a:r>
            <a:br>
              <a:rPr lang="en-US" dirty="0"/>
            </a:br>
            <a:r>
              <a:rPr lang="ru-RU" dirty="0"/>
              <a:t>Практика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по практике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1914041"/>
                <a:ext cx="5892395" cy="3417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Рассмотрим уравнение </a:t>
                </a:r>
                <a:r>
                  <a:rPr lang="ru-RU" dirty="0" err="1"/>
                  <a:t>Бюргерса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br>
                  <a:rPr lang="ru-RU" dirty="0"/>
                </a:br>
                <a:r>
                  <a:rPr lang="ru-RU" dirty="0"/>
                  <a:t>Безразмерный параметр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Реализовать явный шаг по времени методом Адамса – </a:t>
                </a:r>
                <a:r>
                  <a:rPr lang="ru-RU" dirty="0" err="1"/>
                  <a:t>Бэшфорда</a:t>
                </a:r>
                <a:r>
                  <a:rPr lang="ru-RU" dirty="0"/>
                  <a:t>: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+1/2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+1/2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ru-RU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Ввести «компактную» поправку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br>
                  <a:rPr lang="ru-R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Исследовать порядок точности, используя точное решение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br>
                  <a:rPr lang="en-US" dirty="0"/>
                </a:br>
                <a:r>
                  <a:rPr lang="ru-RU" dirty="0"/>
                  <a:t>при кол-ве точек по пространству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=25, 50, 100, 200</m:t>
                    </m:r>
                  </m:oMath>
                </a14:m>
                <a:r>
                  <a:rPr lang="en-US" dirty="0"/>
                  <a:t>.</a:t>
                </a:r>
                <a:br>
                  <a:rPr lang="ru-RU" dirty="0"/>
                </a:br>
                <a:r>
                  <a:rPr lang="ru-RU" dirty="0"/>
                  <a:t>Взять следующие параметры: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1914041"/>
                <a:ext cx="5892395" cy="3417376"/>
              </a:xfrm>
              <a:blipFill>
                <a:blip r:embed="rId2"/>
                <a:stretch>
                  <a:fillRect l="-1655" t="-53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</a:t>
            </a:r>
            <a:r>
              <a:rPr lang="ru-RU" dirty="0" err="1"/>
              <a:t>Бюргерса</a:t>
            </a:r>
            <a:br>
              <a:rPr lang="en-US" dirty="0"/>
            </a:br>
            <a:r>
              <a:rPr lang="ru-RU" dirty="0"/>
              <a:t>Практика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</p:txBody>
      </p:sp>
      <p:pic>
        <p:nvPicPr>
          <p:cNvPr id="8" name="Рисунок 469">
            <a:extLst>
              <a:ext uri="{FF2B5EF4-FFF2-40B4-BE49-F238E27FC236}">
                <a16:creationId xmlns:a16="http://schemas.microsoft.com/office/drawing/2014/main" id="{956799D2-FB3B-4CA4-BD45-387C28ABAA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1477" y="1914041"/>
            <a:ext cx="2013585" cy="1407160"/>
          </a:xfrm>
          <a:prstGeom prst="rect">
            <a:avLst/>
          </a:prstGeom>
        </p:spPr>
      </p:pic>
      <p:pic>
        <p:nvPicPr>
          <p:cNvPr id="9" name="Рисунок 471">
            <a:extLst>
              <a:ext uri="{FF2B5EF4-FFF2-40B4-BE49-F238E27FC236}">
                <a16:creationId xmlns:a16="http://schemas.microsoft.com/office/drawing/2014/main" id="{471D2E22-0EEC-4F14-8F07-17FAD3DDDE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55062" y="1914041"/>
            <a:ext cx="1777365" cy="1407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838A75-6E3E-4178-AE4D-CE4727EC3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477" y="3293350"/>
            <a:ext cx="4875275" cy="10703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B767D698-E0EA-4B21-A0FD-F4D50EFC4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5987898"/>
                  </p:ext>
                </p:extLst>
              </p:nvPr>
            </p:nvGraphicFramePr>
            <p:xfrm>
              <a:off x="934313" y="5182633"/>
              <a:ext cx="2873264" cy="731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0894">
                      <a:extLst>
                        <a:ext uri="{9D8B030D-6E8A-4147-A177-3AD203B41FA5}">
                          <a16:colId xmlns:a16="http://schemas.microsoft.com/office/drawing/2014/main" val="79159696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31867223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274455229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540727769"/>
                        </a:ext>
                      </a:extLst>
                    </a:gridCol>
                  </a:tblGrid>
                  <a:tr h="3490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2858195"/>
                      </a:ext>
                    </a:extLst>
                  </a:tr>
                  <a:tr h="3490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799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B767D698-E0EA-4B21-A0FD-F4D50EFC4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5987898"/>
                  </p:ext>
                </p:extLst>
              </p:nvPr>
            </p:nvGraphicFramePr>
            <p:xfrm>
              <a:off x="934313" y="5182633"/>
              <a:ext cx="2873264" cy="731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0894">
                      <a:extLst>
                        <a:ext uri="{9D8B030D-6E8A-4147-A177-3AD203B41FA5}">
                          <a16:colId xmlns:a16="http://schemas.microsoft.com/office/drawing/2014/main" val="79159696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31867223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274455229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5407277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980" t="-1639" r="-3647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83740" t="-1639" r="-2024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82258" t="-1639" r="-1008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84553" t="-1639" r="-1626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8581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980" t="-103333" r="-36470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83740" t="-103333" r="-2024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82258" t="-103333" r="-10080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84553" t="-103333" r="-162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7993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3EDE2E27-9C81-41E5-9EA9-C9E37E249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477" y="4422050"/>
            <a:ext cx="2703415" cy="20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HSE Sans</vt:lpstr>
      <vt:lpstr>Office Theme</vt:lpstr>
      <vt:lpstr>Уравнение Бюргерса Практика</vt:lpstr>
      <vt:lpstr>Задачи по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Aleksandr Shemendyuk</cp:lastModifiedBy>
  <cp:revision>18</cp:revision>
  <cp:lastPrinted>2021-11-11T13:08:42Z</cp:lastPrinted>
  <dcterms:created xsi:type="dcterms:W3CDTF">2021-11-11T08:52:47Z</dcterms:created>
  <dcterms:modified xsi:type="dcterms:W3CDTF">2022-02-24T09:15:24Z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