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71" r:id="rId5"/>
    <p:sldId id="272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3"/>
    <p:restoredTop sz="94722"/>
  </p:normalViewPr>
  <p:slideViewPr>
    <p:cSldViewPr snapToGrid="0" snapToObjects="1">
      <p:cViewPr varScale="1">
        <p:scale>
          <a:sx n="93" d="100"/>
          <a:sy n="93" d="100"/>
        </p:scale>
        <p:origin x="533" y="8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03/13/2024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03/13/2024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математики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202</a:t>
            </a:r>
            <a:r>
              <a:rPr lang="en-US" dirty="0"/>
              <a:t>4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44AFB2BF-A7AB-5648-ADCD-2A7F1BD358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44AFB2BF-A7AB-5648-ADCD-2A7F1BD35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Компактная аппроксимация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ru-RU" dirty="0"/>
                  <a:t>Уравнение Эйлера-Хопфа: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Рассмотрим для начала 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и построим для него компактную аппроксимацию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Коэффициенты находятся из тестовых функций и ограничения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Компактная аппроксимация</a:t>
            </a:r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16786F-99FF-8A55-7703-2090187B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91" y="1992411"/>
            <a:ext cx="6738179" cy="239863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CA30498-74AF-F2E2-30A7-0F06CFFF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91" y="4391044"/>
            <a:ext cx="4521005" cy="19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Явный шаг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4761710" cy="3502705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Вернемся к уравнению Эйлера-Хопфа: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Подставим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ru-RU" dirty="0"/>
                  <a:t> в компактную аппроксимацию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Вместо непосредственного решения этой системы, найдем решение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ru-RU" dirty="0"/>
                  <a:t> по явной схеме и представим точное решение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виде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4761710" cy="3502705"/>
              </a:xfrm>
              <a:blipFill>
                <a:blip r:embed="rId2"/>
                <a:stretch>
                  <a:fillRect l="-1921" t="-1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Явный шаг</a:t>
            </a:r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16786F-99FF-8A55-7703-2090187B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91" y="1992411"/>
            <a:ext cx="6738179" cy="239863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CA30498-74AF-F2E2-30A7-0F06CFFF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91" y="4391044"/>
            <a:ext cx="4521005" cy="19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3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Явные схемы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4761710" cy="3393234"/>
              </a:xfrm>
            </p:spPr>
            <p:txBody>
              <a:bodyPr/>
              <a:lstStyle/>
              <a:p>
                <a:r>
                  <a:rPr lang="ru-RU" dirty="0"/>
                  <a:t>Явные схемы для решения уравнения Эйлера-Хопфа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Явная схема Эйлера</a:t>
                </a:r>
                <a:br>
                  <a:rPr lang="ru-RU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Явная схема </a:t>
                </a:r>
                <a:r>
                  <a:rPr lang="ru-RU" dirty="0" err="1"/>
                  <a:t>Лакса</a:t>
                </a:r>
                <a:r>
                  <a:rPr lang="ru-RU" dirty="0"/>
                  <a:t> – </a:t>
                </a:r>
                <a:r>
                  <a:rPr lang="ru-RU" dirty="0" err="1"/>
                  <a:t>Вендроффа</a:t>
                </a:r>
                <a:br>
                  <a:rPr lang="ru-RU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Явная схема </a:t>
                </a:r>
                <a:r>
                  <a:rPr lang="ru-RU" dirty="0" err="1"/>
                  <a:t>МакКормака</a:t>
                </a:r>
                <a:br>
                  <a:rPr lang="ru-RU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4761710" cy="3393234"/>
              </a:xfrm>
              <a:blipFill>
                <a:blip r:embed="rId2"/>
                <a:stretch>
                  <a:fillRect l="-2177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Явные схемы</a:t>
            </a:r>
          </a:p>
        </p:txBody>
      </p:sp>
    </p:spTree>
    <p:extLst>
      <p:ext uri="{BB962C8B-B14F-4D97-AF65-F5344CB8AC3E}">
        <p14:creationId xmlns:p14="http://schemas.microsoft.com/office/powerpoint/2010/main" val="59765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Линеаризация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4761710" cy="350270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Подставим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компактную аппроксимацию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4761710" cy="3502705"/>
              </a:xfrm>
              <a:blipFill>
                <a:blip r:embed="rId2"/>
                <a:stretch>
                  <a:fillRect l="-2049" t="-121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Линеаризация</a:t>
            </a:r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16786F-99FF-8A55-7703-2090187B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91" y="1992411"/>
            <a:ext cx="6738179" cy="239863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CA30498-74AF-F2E2-30A7-0F06CFFF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91" y="4391044"/>
            <a:ext cx="4521005" cy="19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8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Линеаризация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5402607" cy="3857852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Подставим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компактную аппроксимацию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ru-RU">
                    <a:solidFill>
                      <a:schemeClr val="tx1"/>
                    </a:solidFill>
                  </a:rPr>
                  <a:t>Раскроем скобки: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5402607" cy="3857852"/>
              </a:xfrm>
              <a:blipFill>
                <a:blip r:embed="rId2"/>
                <a:stretch>
                  <a:fillRect l="-1693" t="-110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Линеаризация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 3">
                <a:extLst>
                  <a:ext uri="{FF2B5EF4-FFF2-40B4-BE49-F238E27FC236}">
                    <a16:creationId xmlns:a16="http://schemas.microsoft.com/office/drawing/2014/main" id="{E1A5FC6C-978A-4A9D-27F5-80862AD04F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8504" y="2379662"/>
                <a:ext cx="5402607" cy="3857852"/>
              </a:xfrm>
              <a:prstGeom prst="rect">
                <a:avLst/>
              </a:prstGeom>
            </p:spPr>
            <p:txBody>
              <a:bodyPr vert="horz" lIns="0" tIns="0" rIns="0" bIns="45720" rtlCol="0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И </a:t>
                </a:r>
                <a:r>
                  <a:rPr lang="ru-RU" dirty="0">
                    <a:solidFill>
                      <a:schemeClr val="tx1"/>
                    </a:solidFill>
                  </a:rPr>
                  <a:t>опустим слагаемые второго порядка малости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Получаем систему линейных уравнений относительно неизвестных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Получаем решение в виде суммы </a:t>
                </a:r>
                <a:r>
                  <a:rPr lang="ru-RU" i="1" dirty="0"/>
                  <a:t>явная схема</a:t>
                </a:r>
                <a:r>
                  <a:rPr lang="ru-RU" dirty="0"/>
                  <a:t> + </a:t>
                </a:r>
                <a:r>
                  <a:rPr lang="en-US" dirty="0"/>
                  <a:t>“</a:t>
                </a:r>
                <a:r>
                  <a:rPr lang="ru-RU" i="1" dirty="0"/>
                  <a:t>компактная</a:t>
                </a:r>
                <a:r>
                  <a:rPr lang="en-US" i="1" dirty="0"/>
                  <a:t>”</a:t>
                </a:r>
                <a:r>
                  <a:rPr lang="ru-RU" i="1" dirty="0"/>
                  <a:t> поправка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Текст 3">
                <a:extLst>
                  <a:ext uri="{FF2B5EF4-FFF2-40B4-BE49-F238E27FC236}">
                    <a16:creationId xmlns:a16="http://schemas.microsoft.com/office/drawing/2014/main" id="{E1A5FC6C-978A-4A9D-27F5-80862AD0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504" y="2379662"/>
                <a:ext cx="5402607" cy="3857852"/>
              </a:xfrm>
              <a:prstGeom prst="rect">
                <a:avLst/>
              </a:prstGeom>
              <a:blipFill>
                <a:blip r:embed="rId3"/>
                <a:stretch>
                  <a:fillRect l="-1804" t="-126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15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Компактная поправка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5402607" cy="385785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Перегруппируем относительно неизвестных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5402607" cy="3857852"/>
              </a:xfrm>
              <a:blipFill>
                <a:blip r:embed="rId2"/>
                <a:stretch>
                  <a:fillRect l="-1806" t="-94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Компактная поправка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 3">
                <a:extLst>
                  <a:ext uri="{FF2B5EF4-FFF2-40B4-BE49-F238E27FC236}">
                    <a16:creationId xmlns:a16="http://schemas.microsoft.com/office/drawing/2014/main" id="{E1A5FC6C-978A-4A9D-27F5-80862AD04F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8504" y="2379662"/>
                <a:ext cx="5402607" cy="3857852"/>
              </a:xfrm>
              <a:prstGeom prst="rect">
                <a:avLst/>
              </a:prstGeom>
            </p:spPr>
            <p:txBody>
              <a:bodyPr vert="horz" lIns="0" tIns="0" rIns="0" bIns="45720" rtlCol="0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И </a:t>
                </a:r>
                <a:r>
                  <a:rPr lang="ru-RU" dirty="0">
                    <a:solidFill>
                      <a:schemeClr val="tx1"/>
                    </a:solidFill>
                  </a:rPr>
                  <a:t>опустим слагаемые второго порядка малости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Получаем систему линейных уравнений относительно неизвестных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Получаем решение в виде суммы </a:t>
                </a:r>
                <a:r>
                  <a:rPr lang="ru-RU" i="1" dirty="0"/>
                  <a:t>явная схема</a:t>
                </a:r>
                <a:r>
                  <a:rPr lang="ru-RU" dirty="0"/>
                  <a:t> + </a:t>
                </a:r>
                <a:r>
                  <a:rPr lang="ru-RU" i="1" dirty="0"/>
                  <a:t>компактная поправка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Текст 3">
                <a:extLst>
                  <a:ext uri="{FF2B5EF4-FFF2-40B4-BE49-F238E27FC236}">
                    <a16:creationId xmlns:a16="http://schemas.microsoft.com/office/drawing/2014/main" id="{E1A5FC6C-978A-4A9D-27F5-80862AD0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504" y="2379662"/>
                <a:ext cx="5402607" cy="3857852"/>
              </a:xfrm>
              <a:prstGeom prst="rect">
                <a:avLst/>
              </a:prstGeom>
              <a:blipFill>
                <a:blip r:embed="rId3"/>
                <a:stretch>
                  <a:fillRect l="-1804" t="-126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74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HSE Sans</vt:lpstr>
      <vt:lpstr>Office Theme</vt:lpstr>
      <vt:lpstr>Уравнение Эйлера-Хопфа</vt:lpstr>
      <vt:lpstr>Компактная аппроксимация</vt:lpstr>
      <vt:lpstr>Явный шаг</vt:lpstr>
      <vt:lpstr>Явные схемы</vt:lpstr>
      <vt:lpstr>Линеаризация</vt:lpstr>
      <vt:lpstr>Линеаризация</vt:lpstr>
      <vt:lpstr>Компактная поправка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Aleksandr Shemendyuk</cp:lastModifiedBy>
  <cp:revision>25</cp:revision>
  <cp:lastPrinted>2021-11-11T13:08:42Z</cp:lastPrinted>
  <dcterms:created xsi:type="dcterms:W3CDTF">2021-11-11T08:52:47Z</dcterms:created>
  <dcterms:modified xsi:type="dcterms:W3CDTF">2024-03-13T15:26:53Z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